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5DD976-D062-4BBE-9C9B-3C998FC7D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A22F16-FCAD-432F-8A64-421CF9126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40AC47-C463-4B66-ACA5-8A33A2D0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63F9B2-668E-4F89-8006-B6296B43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93F3C6-B323-4B7A-80A6-FF3B7859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8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FD4C3-5634-4D3C-9A65-6A6B6573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F5EFE4-3E16-44DD-949D-1A5FB2A9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221A34-0ABD-466F-8233-8F40F7DF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5B8EFA-002F-4A16-AC7C-B360A50E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0AB7BD-3794-4659-9EF6-AA6B6FD2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1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20ACFF5-D19B-4153-9E83-1AED94583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DFDBB9-1BDD-4A47-8CB3-A399BD5A1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347E32-CC3D-4FE6-9EA3-9E3284E1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9C38F8-5FE0-45B1-90DB-A5170DEF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36D541-1296-4AF2-85BB-E0CB7B42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2EE88-C741-42B2-9E63-FA7DE946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C61EC4-64D4-47F3-B7DE-20442F617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EF5AC3-DA0C-4FC3-8552-66F811E2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56F552-D83B-4788-B2DA-9C4E9B6F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650B72-CAE0-42A4-A42F-200C497F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4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D7EBE5-4CF3-4A68-8F2D-A90A789D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CBBF61-DE8F-4910-BFF1-C7BAC755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9875D0-C88B-4190-B1AF-8E6A3FE6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F6241C-6682-4B30-94B4-8E69F50D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D90326-1B90-4C35-AE93-E8A339D3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6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69D3BD-07BC-4154-9819-388CB732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A4CCDE-D4DD-4FFF-9EA9-4F7FA64F4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7310FC-53A7-4E81-BF68-FCE5491A5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BB2DBF-047F-4DBC-9708-D8434BDB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89B189-5D4E-42CB-B85B-86ACA509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2660F5-6874-42DD-95B1-A8E1B7DA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9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86786-C1AB-4240-B051-C089C788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08F4A9-FFB7-4E23-ADCC-23CE3BF7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C66201-496A-4598-8DAE-C46AF0FA5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BE95F1E-3E3E-4E54-9DB5-ABDF83FF4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872049-93DE-4DAB-AD6B-B7C784F71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C23DCD-39EE-4C52-9638-04C8CC4B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9C44227-82EC-4909-A109-1193AF20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9F108C7-50F6-41D1-ABEE-427E703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6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491583-CDBB-4E08-AD61-5DF24301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8BFC5A-68A7-4506-8CFA-C671596E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FB27E3-41FC-409C-91CF-FBD63A9B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31D0E6-1E64-4935-8C08-A26833DD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7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6AAEBE5-0F92-473A-8D9D-BC76DDDD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B766FD9-1532-43CC-81CD-0E52B596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0E5A40-1A09-4589-832E-0EFE52F0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0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AB024D-02A4-4FE1-A873-F35CE2E9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71C13D-136F-4A8E-8705-30A8E826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050FB7-143C-4B70-91AB-6BFE71FD6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A8FE4D-9E46-46A3-B000-E36ED801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438945-2737-40F9-8188-EF97865D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C1E8CB-73D5-41F0-9662-4AC5F0BA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7C3F0-8E3F-4A6F-B536-EB7843BC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7104E27-6858-4962-B911-10C235362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BE39BF-E3BF-49B2-906C-79574886C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E7865A-91CC-4D07-9662-1B04BAB1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29B194-64BE-4213-BB8D-AC269EF6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27964B-6CF4-4C3E-9E0A-8AD7E749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B748E-5990-486C-B167-BF049969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A75738-388B-4725-A6CD-A671A4AD4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0AAAC2-DF06-4302-95B9-D0C545394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360A-6D16-42AB-BE32-CEC680A016C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BEC128-2779-4A78-AAC0-DB35641AA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8DDC05-168A-4220-8B24-DF85BB451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6470-2C48-4EA2-8676-03031987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5504F9-D104-4917-8401-46F36DDDF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9" y="107575"/>
            <a:ext cx="6497953" cy="6252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785983-120A-4AA0-9690-33FCC14D8B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12" y="2127100"/>
            <a:ext cx="1333835" cy="1382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379921-818B-42A1-AA49-B0F0CE52C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12" y="436809"/>
            <a:ext cx="1976717" cy="13247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68B621-37B3-45D4-AF2A-ADB5E6C251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12" y="3737273"/>
            <a:ext cx="1464834" cy="1358015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95A1A4D6-39C7-49BE-8F17-76E622670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7725" y="6248400"/>
            <a:ext cx="609600" cy="60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C5BE90-0FE5-4E87-AF4B-4D554A3FF5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547" y="5322880"/>
            <a:ext cx="1431899" cy="1425392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77A8040C-F202-4E29-B805-0FEE6D316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BEDA68-E943-435D-882A-A78EC14A8FBC}"/>
              </a:ext>
            </a:extLst>
          </p:cNvPr>
          <p:cNvSpPr/>
          <p:nvPr/>
        </p:nvSpPr>
        <p:spPr>
          <a:xfrm>
            <a:off x="7022592" y="6105385"/>
            <a:ext cx="1627632" cy="6428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2839367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63932 -0.129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5A28538-1092-46EB-A2C7-B01ADE69D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2" y="551129"/>
            <a:ext cx="5669771" cy="5554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379921-818B-42A1-AA49-B0F0CE52C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76" y="551130"/>
            <a:ext cx="1880213" cy="1129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68B621-37B3-45D4-AF2A-ADB5E6C25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41" y="3823282"/>
            <a:ext cx="1718603" cy="10445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C5BE90-0FE5-4E87-AF4B-4D554A3FF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41" y="5351094"/>
            <a:ext cx="1797220" cy="1094454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95A1A4D6-39C7-49BE-8F17-76E622670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2925" y="624840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77A8040C-F202-4E29-B805-0FEE6D316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080" y="6248400"/>
            <a:ext cx="609600" cy="6096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BEDA68-E943-435D-882A-A78EC14A8FBC}"/>
              </a:ext>
            </a:extLst>
          </p:cNvPr>
          <p:cNvSpPr/>
          <p:nvPr/>
        </p:nvSpPr>
        <p:spPr>
          <a:xfrm>
            <a:off x="7022592" y="6105385"/>
            <a:ext cx="1627632" cy="6428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2C321F9-6136-4348-8250-01704A946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76" y="2083710"/>
            <a:ext cx="1919959" cy="11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185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63932 -0.129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5504F9-D104-4917-8401-46F36DDDF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9" y="201706"/>
            <a:ext cx="6497953" cy="5632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379921-818B-42A1-AA49-B0F0CE52C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72" y="440281"/>
            <a:ext cx="2702858" cy="13178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D68B621-37B3-45D4-AF2A-ADB5E6C25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557883"/>
            <a:ext cx="2096846" cy="1537406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95A1A4D6-39C7-49BE-8F17-76E622670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7725" y="6248400"/>
            <a:ext cx="609600" cy="60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C5BE90-0FE5-4E87-AF4B-4D554A3FF5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53" y="5211446"/>
            <a:ext cx="1881693" cy="1386548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:a16="http://schemas.microsoft.com/office/drawing/2014/main" xmlns="" id="{77A8040C-F202-4E29-B805-0FEE6D316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BEDA68-E943-435D-882A-A78EC14A8FBC}"/>
              </a:ext>
            </a:extLst>
          </p:cNvPr>
          <p:cNvSpPr/>
          <p:nvPr/>
        </p:nvSpPr>
        <p:spPr>
          <a:xfrm>
            <a:off x="7022592" y="6105385"/>
            <a:ext cx="1627632" cy="6428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2C321F9-6136-4348-8250-01704A946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95" y="2043369"/>
            <a:ext cx="2263564" cy="11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63932 -0.129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72175 0.17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</Words>
  <Application>Microsoft Office PowerPoint</Application>
  <PresentationFormat>Широкоэкранный</PresentationFormat>
  <Paragraphs>3</Paragraphs>
  <Slides>3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Татьяна</cp:lastModifiedBy>
  <cp:revision>13</cp:revision>
  <dcterms:created xsi:type="dcterms:W3CDTF">2020-07-18T06:52:42Z</dcterms:created>
  <dcterms:modified xsi:type="dcterms:W3CDTF">2020-08-04T00:00:19Z</dcterms:modified>
</cp:coreProperties>
</file>