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1"/>
  </p:notesMasterIdLst>
  <p:sldIdLst>
    <p:sldId id="360" r:id="rId2"/>
    <p:sldId id="303" r:id="rId3"/>
    <p:sldId id="272" r:id="rId4"/>
    <p:sldId id="269" r:id="rId5"/>
    <p:sldId id="313" r:id="rId6"/>
    <p:sldId id="373" r:id="rId7"/>
    <p:sldId id="317" r:id="rId8"/>
    <p:sldId id="318" r:id="rId9"/>
    <p:sldId id="380" r:id="rId10"/>
    <p:sldId id="335" r:id="rId11"/>
    <p:sldId id="336" r:id="rId12"/>
    <p:sldId id="366" r:id="rId13"/>
    <p:sldId id="338" r:id="rId14"/>
    <p:sldId id="361" r:id="rId15"/>
    <p:sldId id="362" r:id="rId16"/>
    <p:sldId id="363" r:id="rId17"/>
    <p:sldId id="364" r:id="rId18"/>
    <p:sldId id="276" r:id="rId19"/>
    <p:sldId id="333" r:id="rId20"/>
    <p:sldId id="267" r:id="rId21"/>
    <p:sldId id="344" r:id="rId22"/>
    <p:sldId id="342" r:id="rId23"/>
    <p:sldId id="343" r:id="rId24"/>
    <p:sldId id="367" r:id="rId25"/>
    <p:sldId id="329" r:id="rId26"/>
    <p:sldId id="371" r:id="rId27"/>
    <p:sldId id="330" r:id="rId28"/>
    <p:sldId id="348" r:id="rId29"/>
    <p:sldId id="349" r:id="rId30"/>
    <p:sldId id="350" r:id="rId31"/>
    <p:sldId id="292" r:id="rId32"/>
    <p:sldId id="331" r:id="rId33"/>
    <p:sldId id="369" r:id="rId34"/>
    <p:sldId id="347" r:id="rId35"/>
    <p:sldId id="355" r:id="rId36"/>
    <p:sldId id="356" r:id="rId37"/>
    <p:sldId id="293" r:id="rId38"/>
    <p:sldId id="359" r:id="rId39"/>
    <p:sldId id="332" r:id="rId40"/>
    <p:sldId id="297" r:id="rId41"/>
    <p:sldId id="277" r:id="rId42"/>
    <p:sldId id="278" r:id="rId43"/>
    <p:sldId id="302" r:id="rId44"/>
    <p:sldId id="382" r:id="rId45"/>
    <p:sldId id="299" r:id="rId46"/>
    <p:sldId id="307" r:id="rId47"/>
    <p:sldId id="383" r:id="rId48"/>
    <p:sldId id="287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68F"/>
    <a:srgbClr val="4FFF9F"/>
    <a:srgbClr val="E25942"/>
    <a:srgbClr val="BBA193"/>
    <a:srgbClr val="F9A16B"/>
    <a:srgbClr val="F4630A"/>
    <a:srgbClr val="C36B9F"/>
    <a:srgbClr val="A0E9FA"/>
    <a:srgbClr val="82C836"/>
    <a:srgbClr val="F6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9593358121901426E-2"/>
                  <c:y val="1.583114610673665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/>
                      <a:t>50 %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510115923009623E-2"/>
                  <c:y val="-0.1205346206724159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/>
                      <a:t>15 %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86391805191016E-2"/>
                  <c:y val="2.9396325459317583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/>
                      <a:t>20 %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401665937591132E-2"/>
                  <c:y val="0.1060476815398075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/>
                      <a:t>15 %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Участие педагогов МАДОУ МО г. Краснодар "Центр - детский сад № 201"  в мероприятиях 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Участие педагогов МАДОУ МО г. Краснодар "Центр - детский сад № 201"  в мероприятиях 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Участие педагогов МАДОУ МО г. Краснодар "Центр - детский сад № 201"  в мероприятиях 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Участие педагогов МАДОУ МО г. Краснодар "Центр - детский сад № 201"  в мероприятиях 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Участие педагогов МАДОУ МО г. Краснодар "Центр - детский сад № 201"  в мероприятиях 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Краевой уровень</c:v>
                </c:pt>
                <c:pt idx="1">
                  <c:v>Муниципальный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85204572200752"/>
          <c:y val="0.1902335406272414"/>
          <c:w val="0.37016412552391348"/>
          <c:h val="0.665328635722336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C537B-1AE6-4C41-9E73-EC1EB37F679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8C8205-BC6D-4E76-A75F-F939EDA614DB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Родительский совет (РС) 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779E3B2-647B-467E-A88B-789CAE8136C6}" type="parTrans" cxnId="{BD746DEA-8EA0-43A0-B30B-14AD832BB2B9}">
      <dgm:prSet/>
      <dgm:spPr/>
      <dgm:t>
        <a:bodyPr/>
        <a:lstStyle/>
        <a:p>
          <a:endParaRPr lang="ru-RU"/>
        </a:p>
      </dgm:t>
    </dgm:pt>
    <dgm:pt modelId="{178BD21B-04F1-431A-A38D-D51AF3F7B6A4}" type="sibTrans" cxnId="{BD746DEA-8EA0-43A0-B30B-14AD832BB2B9}">
      <dgm:prSet/>
      <dgm:spPr/>
      <dgm:t>
        <a:bodyPr/>
        <a:lstStyle/>
        <a:p>
          <a:endParaRPr lang="ru-RU"/>
        </a:p>
      </dgm:t>
    </dgm:pt>
    <dgm:pt modelId="{42439C21-A29A-4975-AD93-B046AE4AFEB5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NEW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-педагогический совет (ПС)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152BEF8-2E9E-4568-970A-5D9972076B7F}" type="parTrans" cxnId="{F5527910-89EF-4059-BFF5-DD9CC14B8951}">
      <dgm:prSet/>
      <dgm:spPr/>
      <dgm:t>
        <a:bodyPr/>
        <a:lstStyle/>
        <a:p>
          <a:endParaRPr lang="ru-RU"/>
        </a:p>
      </dgm:t>
    </dgm:pt>
    <dgm:pt modelId="{0C38B332-BABA-4128-88AD-9B419D1EA415}" type="sibTrans" cxnId="{F5527910-89EF-4059-BFF5-DD9CC14B8951}">
      <dgm:prSet/>
      <dgm:spPr/>
      <dgm:t>
        <a:bodyPr/>
        <a:lstStyle/>
        <a:p>
          <a:endParaRPr lang="ru-RU"/>
        </a:p>
      </dgm:t>
    </dgm:pt>
    <dgm:pt modelId="{0736143F-950C-4C91-A7FD-7CA069666B9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Детский совет (ДС) 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1AD7C64-9908-48BD-8B69-18FE254E0297}" type="sibTrans" cxnId="{09D2092E-3507-463E-B9B3-C9F1F4B664EA}">
      <dgm:prSet/>
      <dgm:spPr/>
      <dgm:t>
        <a:bodyPr/>
        <a:lstStyle/>
        <a:p>
          <a:endParaRPr lang="ru-RU"/>
        </a:p>
      </dgm:t>
    </dgm:pt>
    <dgm:pt modelId="{C203B354-BAFD-4A87-BF4B-223FFDAA210B}" type="parTrans" cxnId="{09D2092E-3507-463E-B9B3-C9F1F4B664EA}">
      <dgm:prSet/>
      <dgm:spPr/>
      <dgm:t>
        <a:bodyPr/>
        <a:lstStyle/>
        <a:p>
          <a:endParaRPr lang="ru-RU"/>
        </a:p>
      </dgm:t>
    </dgm:pt>
    <dgm:pt modelId="{48A7B464-55AB-48B0-8258-A4C5702E0CF8}" type="pres">
      <dgm:prSet presAssocID="{C57C537B-1AE6-4C41-9E73-EC1EB37F67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3F5C58-9717-4D57-BC31-7459A6595409}" type="pres">
      <dgm:prSet presAssocID="{0736143F-950C-4C91-A7FD-7CA069666B92}" presName="horFlow" presStyleCnt="0"/>
      <dgm:spPr/>
      <dgm:t>
        <a:bodyPr/>
        <a:lstStyle/>
        <a:p>
          <a:endParaRPr lang="ru-RU"/>
        </a:p>
      </dgm:t>
    </dgm:pt>
    <dgm:pt modelId="{1D94707B-39F7-4650-B6DD-F15AFF22F776}" type="pres">
      <dgm:prSet presAssocID="{0736143F-950C-4C91-A7FD-7CA069666B92}" presName="bigChev" presStyleLbl="node1" presStyleIdx="0" presStyleCnt="3" custScaleX="241509" custScaleY="69034" custLinFactNeighborX="0" custLinFactNeighborY="-81886"/>
      <dgm:spPr/>
      <dgm:t>
        <a:bodyPr/>
        <a:lstStyle/>
        <a:p>
          <a:endParaRPr lang="ru-RU"/>
        </a:p>
      </dgm:t>
    </dgm:pt>
    <dgm:pt modelId="{EFB36B0D-559D-43CA-BF2B-8375D87002CD}" type="pres">
      <dgm:prSet presAssocID="{0736143F-950C-4C91-A7FD-7CA069666B92}" presName="vSp" presStyleCnt="0"/>
      <dgm:spPr/>
      <dgm:t>
        <a:bodyPr/>
        <a:lstStyle/>
        <a:p>
          <a:endParaRPr lang="ru-RU"/>
        </a:p>
      </dgm:t>
    </dgm:pt>
    <dgm:pt modelId="{0A39E3C3-5A52-45BC-A638-740A506EBD8A}" type="pres">
      <dgm:prSet presAssocID="{588C8205-BC6D-4E76-A75F-F939EDA614DB}" presName="horFlow" presStyleCnt="0"/>
      <dgm:spPr/>
      <dgm:t>
        <a:bodyPr/>
        <a:lstStyle/>
        <a:p>
          <a:endParaRPr lang="ru-RU"/>
        </a:p>
      </dgm:t>
    </dgm:pt>
    <dgm:pt modelId="{4281DA10-0DD5-4699-98BE-1024D7E7133E}" type="pres">
      <dgm:prSet presAssocID="{588C8205-BC6D-4E76-A75F-F939EDA614DB}" presName="bigChev" presStyleLbl="node1" presStyleIdx="1" presStyleCnt="3" custScaleX="241509" custScaleY="73979" custLinFactNeighborX="-1439" custLinFactNeighborY="20841"/>
      <dgm:spPr/>
      <dgm:t>
        <a:bodyPr/>
        <a:lstStyle/>
        <a:p>
          <a:endParaRPr lang="ru-RU"/>
        </a:p>
      </dgm:t>
    </dgm:pt>
    <dgm:pt modelId="{D1114604-DBDD-4552-9673-647228E6567E}" type="pres">
      <dgm:prSet presAssocID="{588C8205-BC6D-4E76-A75F-F939EDA614DB}" presName="vSp" presStyleCnt="0"/>
      <dgm:spPr/>
      <dgm:t>
        <a:bodyPr/>
        <a:lstStyle/>
        <a:p>
          <a:endParaRPr lang="ru-RU"/>
        </a:p>
      </dgm:t>
    </dgm:pt>
    <dgm:pt modelId="{379F2F00-8D7A-4E70-8E00-4A361D07F32D}" type="pres">
      <dgm:prSet presAssocID="{42439C21-A29A-4975-AD93-B046AE4AFEB5}" presName="horFlow" presStyleCnt="0"/>
      <dgm:spPr/>
      <dgm:t>
        <a:bodyPr/>
        <a:lstStyle/>
        <a:p>
          <a:endParaRPr lang="ru-RU"/>
        </a:p>
      </dgm:t>
    </dgm:pt>
    <dgm:pt modelId="{EA2D3B84-90DF-4E18-AE7E-2159427A9D81}" type="pres">
      <dgm:prSet presAssocID="{42439C21-A29A-4975-AD93-B046AE4AFEB5}" presName="bigChev" presStyleLbl="node1" presStyleIdx="2" presStyleCnt="3" custScaleX="241509" custScaleY="76965" custLinFactNeighborX="-2055" custLinFactNeighborY="99921"/>
      <dgm:spPr/>
      <dgm:t>
        <a:bodyPr/>
        <a:lstStyle/>
        <a:p>
          <a:endParaRPr lang="ru-RU"/>
        </a:p>
      </dgm:t>
    </dgm:pt>
  </dgm:ptLst>
  <dgm:cxnLst>
    <dgm:cxn modelId="{D23DED66-36A9-4486-879A-A161CC592C7B}" type="presOf" srcId="{588C8205-BC6D-4E76-A75F-F939EDA614DB}" destId="{4281DA10-0DD5-4699-98BE-1024D7E7133E}" srcOrd="0" destOrd="0" presId="urn:microsoft.com/office/officeart/2005/8/layout/lProcess3"/>
    <dgm:cxn modelId="{09D2092E-3507-463E-B9B3-C9F1F4B664EA}" srcId="{C57C537B-1AE6-4C41-9E73-EC1EB37F6793}" destId="{0736143F-950C-4C91-A7FD-7CA069666B92}" srcOrd="0" destOrd="0" parTransId="{C203B354-BAFD-4A87-BF4B-223FFDAA210B}" sibTransId="{F1AD7C64-9908-48BD-8B69-18FE254E0297}"/>
    <dgm:cxn modelId="{3A89C41C-F5BB-43F4-90CC-8A88DCFB8AFD}" type="presOf" srcId="{42439C21-A29A-4975-AD93-B046AE4AFEB5}" destId="{EA2D3B84-90DF-4E18-AE7E-2159427A9D81}" srcOrd="0" destOrd="0" presId="urn:microsoft.com/office/officeart/2005/8/layout/lProcess3"/>
    <dgm:cxn modelId="{6E59A74A-73FC-498A-BAE2-87B7767F2283}" type="presOf" srcId="{C57C537B-1AE6-4C41-9E73-EC1EB37F6793}" destId="{48A7B464-55AB-48B0-8258-A4C5702E0CF8}" srcOrd="0" destOrd="0" presId="urn:microsoft.com/office/officeart/2005/8/layout/lProcess3"/>
    <dgm:cxn modelId="{F5527910-89EF-4059-BFF5-DD9CC14B8951}" srcId="{C57C537B-1AE6-4C41-9E73-EC1EB37F6793}" destId="{42439C21-A29A-4975-AD93-B046AE4AFEB5}" srcOrd="2" destOrd="0" parTransId="{F152BEF8-2E9E-4568-970A-5D9972076B7F}" sibTransId="{0C38B332-BABA-4128-88AD-9B419D1EA415}"/>
    <dgm:cxn modelId="{89840F72-ADB3-4EE6-9C19-42129F9A5D5D}" type="presOf" srcId="{0736143F-950C-4C91-A7FD-7CA069666B92}" destId="{1D94707B-39F7-4650-B6DD-F15AFF22F776}" srcOrd="0" destOrd="0" presId="urn:microsoft.com/office/officeart/2005/8/layout/lProcess3"/>
    <dgm:cxn modelId="{BD746DEA-8EA0-43A0-B30B-14AD832BB2B9}" srcId="{C57C537B-1AE6-4C41-9E73-EC1EB37F6793}" destId="{588C8205-BC6D-4E76-A75F-F939EDA614DB}" srcOrd="1" destOrd="0" parTransId="{B779E3B2-647B-467E-A88B-789CAE8136C6}" sibTransId="{178BD21B-04F1-431A-A38D-D51AF3F7B6A4}"/>
    <dgm:cxn modelId="{91488506-1ADD-49B2-8FAC-8F63A60D5113}" type="presParOf" srcId="{48A7B464-55AB-48B0-8258-A4C5702E0CF8}" destId="{393F5C58-9717-4D57-BC31-7459A6595409}" srcOrd="0" destOrd="0" presId="urn:microsoft.com/office/officeart/2005/8/layout/lProcess3"/>
    <dgm:cxn modelId="{EC8249D5-0252-40FC-B170-DB93D810666A}" type="presParOf" srcId="{393F5C58-9717-4D57-BC31-7459A6595409}" destId="{1D94707B-39F7-4650-B6DD-F15AFF22F776}" srcOrd="0" destOrd="0" presId="urn:microsoft.com/office/officeart/2005/8/layout/lProcess3"/>
    <dgm:cxn modelId="{EBDF4AA4-E32A-48D0-81F2-384D9C0D590F}" type="presParOf" srcId="{48A7B464-55AB-48B0-8258-A4C5702E0CF8}" destId="{EFB36B0D-559D-43CA-BF2B-8375D87002CD}" srcOrd="1" destOrd="0" presId="urn:microsoft.com/office/officeart/2005/8/layout/lProcess3"/>
    <dgm:cxn modelId="{A6DAD598-DE2D-49B8-8E6B-A3CC48D2BEF4}" type="presParOf" srcId="{48A7B464-55AB-48B0-8258-A4C5702E0CF8}" destId="{0A39E3C3-5A52-45BC-A638-740A506EBD8A}" srcOrd="2" destOrd="0" presId="urn:microsoft.com/office/officeart/2005/8/layout/lProcess3"/>
    <dgm:cxn modelId="{534FC4B1-483C-49E7-B920-1CC07B95E600}" type="presParOf" srcId="{0A39E3C3-5A52-45BC-A638-740A506EBD8A}" destId="{4281DA10-0DD5-4699-98BE-1024D7E7133E}" srcOrd="0" destOrd="0" presId="urn:microsoft.com/office/officeart/2005/8/layout/lProcess3"/>
    <dgm:cxn modelId="{6621F796-20B6-4660-8EED-4C4A334FEE47}" type="presParOf" srcId="{48A7B464-55AB-48B0-8258-A4C5702E0CF8}" destId="{D1114604-DBDD-4552-9673-647228E6567E}" srcOrd="3" destOrd="0" presId="urn:microsoft.com/office/officeart/2005/8/layout/lProcess3"/>
    <dgm:cxn modelId="{89A320D4-0154-4279-B4EE-02BFABCB211B}" type="presParOf" srcId="{48A7B464-55AB-48B0-8258-A4C5702E0CF8}" destId="{379F2F00-8D7A-4E70-8E00-4A361D07F32D}" srcOrd="4" destOrd="0" presId="urn:microsoft.com/office/officeart/2005/8/layout/lProcess3"/>
    <dgm:cxn modelId="{11C1DF61-5510-492C-B171-059D92324892}" type="presParOf" srcId="{379F2F00-8D7A-4E70-8E00-4A361D07F32D}" destId="{EA2D3B84-90DF-4E18-AE7E-2159427A9D81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05942-D125-445A-BD36-89909A34C6D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92EEE6-1D6A-4A84-9909-9F44ADB87DA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646089D-E58D-4DBD-ABF5-23E55843EE34}" type="parTrans" cxnId="{2DF2B912-3811-4C14-8B6C-076E95FB4BCE}">
      <dgm:prSet/>
      <dgm:spPr/>
      <dgm:t>
        <a:bodyPr/>
        <a:lstStyle/>
        <a:p>
          <a:endParaRPr lang="ru-RU"/>
        </a:p>
      </dgm:t>
    </dgm:pt>
    <dgm:pt modelId="{87A0E90B-7BE6-4160-A1D4-435BA7E78899}" type="sibTrans" cxnId="{2DF2B912-3811-4C14-8B6C-076E95FB4BCE}">
      <dgm:prSet/>
      <dgm:spPr/>
      <dgm:t>
        <a:bodyPr/>
        <a:lstStyle/>
        <a:p>
          <a:endParaRPr lang="ru-RU"/>
        </a:p>
      </dgm:t>
    </dgm:pt>
    <dgm:pt modelId="{6C162F95-5E13-4DFA-9FCA-6A1D16763DF4}">
      <dgm:prSet phldrT="[Текст]" custT="1"/>
      <dgm:spPr/>
      <dgm:t>
        <a:bodyPr/>
        <a:lstStyle/>
        <a:p>
          <a:r>
            <a:rPr lang="ru-RU" sz="1050" dirty="0" smtClean="0">
              <a:latin typeface="Arial Black" panose="020B0A04020102020204" pitchFamily="34" charset="0"/>
            </a:rPr>
            <a:t>Технология «Детский совет».</a:t>
          </a:r>
          <a:endParaRPr lang="ru-RU" sz="1050" dirty="0">
            <a:latin typeface="Arial Black" panose="020B0A04020102020204" pitchFamily="34" charset="0"/>
          </a:endParaRPr>
        </a:p>
      </dgm:t>
    </dgm:pt>
    <dgm:pt modelId="{5E709894-FC9B-4806-9877-5444FF260125}" type="parTrans" cxnId="{DD01015A-C442-4A2B-A261-9201E1287CE1}">
      <dgm:prSet/>
      <dgm:spPr/>
      <dgm:t>
        <a:bodyPr/>
        <a:lstStyle/>
        <a:p>
          <a:endParaRPr lang="ru-RU"/>
        </a:p>
      </dgm:t>
    </dgm:pt>
    <dgm:pt modelId="{5BF3FCA6-F67B-4DE8-885B-1C731326EA1E}" type="sibTrans" cxnId="{DD01015A-C442-4A2B-A261-9201E1287CE1}">
      <dgm:prSet/>
      <dgm:spPr/>
      <dgm:t>
        <a:bodyPr/>
        <a:lstStyle/>
        <a:p>
          <a:endParaRPr lang="ru-RU"/>
        </a:p>
      </dgm:t>
    </dgm:pt>
    <dgm:pt modelId="{A3932BDF-3909-47AF-AC76-8219938B2E4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ВЗАИМОДЕЙСТВИЕ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5F4E705-05FF-4C9F-98C0-1E49BDB140F4}" type="parTrans" cxnId="{A5857E04-AFD7-469D-A1CD-0E27FC6B22D3}">
      <dgm:prSet/>
      <dgm:spPr/>
      <dgm:t>
        <a:bodyPr/>
        <a:lstStyle/>
        <a:p>
          <a:endParaRPr lang="ru-RU"/>
        </a:p>
      </dgm:t>
    </dgm:pt>
    <dgm:pt modelId="{E13A5197-E401-4777-B163-4AE3E657D2F4}" type="sibTrans" cxnId="{A5857E04-AFD7-469D-A1CD-0E27FC6B22D3}">
      <dgm:prSet/>
      <dgm:spPr/>
      <dgm:t>
        <a:bodyPr/>
        <a:lstStyle/>
        <a:p>
          <a:endParaRPr lang="ru-RU"/>
        </a:p>
      </dgm:t>
    </dgm:pt>
    <dgm:pt modelId="{E7F2E4D8-B6E2-451F-B80F-E47000C162B4}">
      <dgm:prSet phldrT="[Текст]" custT="1"/>
      <dgm:spPr/>
      <dgm:t>
        <a:bodyPr/>
        <a:lstStyle/>
        <a:p>
          <a:r>
            <a:rPr lang="ru-RU" sz="800" dirty="0" smtClean="0">
              <a:latin typeface="Arial Black" panose="020B0A04020102020204" pitchFamily="34" charset="0"/>
            </a:rPr>
            <a:t>Принцип содействия и сотрудничества.</a:t>
          </a:r>
          <a:endParaRPr lang="ru-RU" sz="800" dirty="0">
            <a:latin typeface="Arial Black" panose="020B0A04020102020204" pitchFamily="34" charset="0"/>
          </a:endParaRPr>
        </a:p>
      </dgm:t>
    </dgm:pt>
    <dgm:pt modelId="{39F19FAE-CE8B-40B9-9472-B5ADBAC3C151}" type="parTrans" cxnId="{F68D9FE9-3191-4738-B9D0-0DA49660B7C4}">
      <dgm:prSet/>
      <dgm:spPr/>
      <dgm:t>
        <a:bodyPr/>
        <a:lstStyle/>
        <a:p>
          <a:endParaRPr lang="ru-RU"/>
        </a:p>
      </dgm:t>
    </dgm:pt>
    <dgm:pt modelId="{DB75CE73-8503-40E8-A200-6DEFB8BE83C1}" type="sibTrans" cxnId="{F68D9FE9-3191-4738-B9D0-0DA49660B7C4}">
      <dgm:prSet/>
      <dgm:spPr/>
      <dgm:t>
        <a:bodyPr/>
        <a:lstStyle/>
        <a:p>
          <a:endParaRPr lang="ru-RU"/>
        </a:p>
      </dgm:t>
    </dgm:pt>
    <dgm:pt modelId="{3A1BC739-4FA6-4F3B-ADE5-9791D4BEE4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ДИАГНОСТИКА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BDDB04B-A877-444A-81D3-FB4F362279BC}" type="parTrans" cxnId="{7ABB2C43-4E21-41F0-A06C-67B2CFC45DF9}">
      <dgm:prSet/>
      <dgm:spPr/>
      <dgm:t>
        <a:bodyPr/>
        <a:lstStyle/>
        <a:p>
          <a:endParaRPr lang="ru-RU"/>
        </a:p>
      </dgm:t>
    </dgm:pt>
    <dgm:pt modelId="{4478383A-8FD2-4B96-9378-E26E97D7D078}" type="sibTrans" cxnId="{7ABB2C43-4E21-41F0-A06C-67B2CFC45DF9}">
      <dgm:prSet/>
      <dgm:spPr/>
      <dgm:t>
        <a:bodyPr/>
        <a:lstStyle/>
        <a:p>
          <a:endParaRPr lang="ru-RU"/>
        </a:p>
      </dgm:t>
    </dgm:pt>
    <dgm:pt modelId="{798C6E6F-72F0-439E-906D-3DD67F219DCE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 Параметры эффективности «Детского совета».</a:t>
          </a:r>
          <a:endParaRPr lang="ru-RU" dirty="0">
            <a:latin typeface="Arial Black" panose="020B0A04020102020204" pitchFamily="34" charset="0"/>
          </a:endParaRPr>
        </a:p>
      </dgm:t>
    </dgm:pt>
    <dgm:pt modelId="{438F8EE3-0EB3-4B15-8CE2-C51CE1002BD7}" type="parTrans" cxnId="{F1CA8AC2-1D43-4372-9008-5C5AF7EB0C41}">
      <dgm:prSet/>
      <dgm:spPr/>
      <dgm:t>
        <a:bodyPr/>
        <a:lstStyle/>
        <a:p>
          <a:endParaRPr lang="ru-RU"/>
        </a:p>
      </dgm:t>
    </dgm:pt>
    <dgm:pt modelId="{1A14F524-9804-42D9-AC83-0E9E498DB7B4}" type="sibTrans" cxnId="{F1CA8AC2-1D43-4372-9008-5C5AF7EB0C41}">
      <dgm:prSet/>
      <dgm:spPr/>
      <dgm:t>
        <a:bodyPr/>
        <a:lstStyle/>
        <a:p>
          <a:endParaRPr lang="ru-RU"/>
        </a:p>
      </dgm:t>
    </dgm:pt>
    <dgm:pt modelId="{30E640CD-CC6B-4EF7-B39D-D3A9AB80E864}">
      <dgm:prSet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Образовательная деятельность, построенная на основе планирования с учетом субъектного подхода.</a:t>
          </a:r>
          <a:endParaRPr lang="ru-RU" sz="1200" dirty="0">
            <a:latin typeface="Arial Black" panose="020B0A04020102020204" pitchFamily="34" charset="0"/>
          </a:endParaRPr>
        </a:p>
      </dgm:t>
    </dgm:pt>
    <dgm:pt modelId="{F5BE1F9D-FA57-4074-88E9-4DB233E27824}" type="parTrans" cxnId="{4AE6CC20-893C-4F8F-87F3-0D83D3A547A3}">
      <dgm:prSet/>
      <dgm:spPr/>
      <dgm:t>
        <a:bodyPr/>
        <a:lstStyle/>
        <a:p>
          <a:endParaRPr lang="ru-RU"/>
        </a:p>
      </dgm:t>
    </dgm:pt>
    <dgm:pt modelId="{5AE92C61-F371-4F24-8F60-F33F4550B5E3}" type="sibTrans" cxnId="{4AE6CC20-893C-4F8F-87F3-0D83D3A547A3}">
      <dgm:prSet/>
      <dgm:spPr/>
      <dgm:t>
        <a:bodyPr/>
        <a:lstStyle/>
        <a:p>
          <a:endParaRPr lang="ru-RU"/>
        </a:p>
      </dgm:t>
    </dgm:pt>
    <dgm:pt modelId="{75E403ED-5BD3-4A96-BA31-ABF5594C9EC1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СОДЕРЖАНИЕ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803DAAF-EE50-49D7-ADB2-2436ED07FE2F}" type="parTrans" cxnId="{8F22BECC-8A8D-4924-B4CA-B0255219F945}">
      <dgm:prSet/>
      <dgm:spPr/>
      <dgm:t>
        <a:bodyPr/>
        <a:lstStyle/>
        <a:p>
          <a:endParaRPr lang="ru-RU"/>
        </a:p>
      </dgm:t>
    </dgm:pt>
    <dgm:pt modelId="{D7BC91B4-C92A-47F3-A5DB-93A2FA286BEF}" type="sibTrans" cxnId="{8F22BECC-8A8D-4924-B4CA-B0255219F945}">
      <dgm:prSet/>
      <dgm:spPr/>
      <dgm:t>
        <a:bodyPr/>
        <a:lstStyle/>
        <a:p>
          <a:endParaRPr lang="ru-RU"/>
        </a:p>
      </dgm:t>
    </dgm:pt>
    <dgm:pt modelId="{098FA216-CE43-4852-ADEF-055BDFD682A8}">
      <dgm:prSet custT="1"/>
      <dgm:spPr/>
      <dgm:t>
        <a:bodyPr/>
        <a:lstStyle/>
        <a:p>
          <a:r>
            <a:rPr lang="ru-RU" sz="1200" dirty="0" smtClean="0">
              <a:effectLst/>
              <a:latin typeface="Arial Black" panose="020B0A04020102020204" pitchFamily="34" charset="0"/>
            </a:rPr>
            <a:t>Создание мотивирующей образовательной среды для эффективного </a:t>
          </a:r>
          <a:r>
            <a:rPr lang="ru-RU" sz="1200" dirty="0" err="1" smtClean="0">
              <a:effectLst/>
              <a:latin typeface="Arial Black" panose="020B0A04020102020204" pitchFamily="34" charset="0"/>
            </a:rPr>
            <a:t>соконструктивного</a:t>
          </a:r>
          <a:r>
            <a:rPr lang="ru-RU" sz="1200" dirty="0" smtClean="0">
              <a:effectLst/>
              <a:latin typeface="Arial Black" panose="020B0A04020102020204" pitchFamily="34" charset="0"/>
            </a:rPr>
            <a:t> взаимодействия детей и взрослых.</a:t>
          </a:r>
          <a:endParaRPr lang="ru-RU" sz="1200" dirty="0">
            <a:latin typeface="Arial Black" panose="020B0A04020102020204" pitchFamily="34" charset="0"/>
          </a:endParaRPr>
        </a:p>
      </dgm:t>
    </dgm:pt>
    <dgm:pt modelId="{07E15BF5-DD6E-4103-8C67-51ED8E3C5848}" type="parTrans" cxnId="{0F117963-C8D7-443E-AE8C-A662EC08F836}">
      <dgm:prSet/>
      <dgm:spPr/>
      <dgm:t>
        <a:bodyPr/>
        <a:lstStyle/>
        <a:p>
          <a:endParaRPr lang="ru-RU"/>
        </a:p>
      </dgm:t>
    </dgm:pt>
    <dgm:pt modelId="{BFC47103-62AA-4B7D-8A60-B44B0FF079EA}" type="sibTrans" cxnId="{0F117963-C8D7-443E-AE8C-A662EC08F836}">
      <dgm:prSet/>
      <dgm:spPr/>
      <dgm:t>
        <a:bodyPr/>
        <a:lstStyle/>
        <a:p>
          <a:endParaRPr lang="ru-RU"/>
        </a:p>
      </dgm:t>
    </dgm:pt>
    <dgm:pt modelId="{79046214-A91B-4B64-AC8E-21D11B2C10C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ЦЕЛЬ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BAA6D57-2C4B-4EC8-8C44-99A39F15A610}" type="parTrans" cxnId="{71254179-1DD8-4E33-ACE6-FD5223F8FBF6}">
      <dgm:prSet/>
      <dgm:spPr/>
      <dgm:t>
        <a:bodyPr/>
        <a:lstStyle/>
        <a:p>
          <a:endParaRPr lang="ru-RU"/>
        </a:p>
      </dgm:t>
    </dgm:pt>
    <dgm:pt modelId="{FF6EC4CC-02C1-4124-B264-47CBB44A3C7B}" type="sibTrans" cxnId="{71254179-1DD8-4E33-ACE6-FD5223F8FBF6}">
      <dgm:prSet/>
      <dgm:spPr/>
      <dgm:t>
        <a:bodyPr/>
        <a:lstStyle/>
        <a:p>
          <a:endParaRPr lang="ru-RU"/>
        </a:p>
      </dgm:t>
    </dgm:pt>
    <dgm:pt modelId="{A8E1BA63-7610-4D04-AA03-16A2AB4BDF57}">
      <dgm:prSet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Создание «говорящей» среды.</a:t>
          </a:r>
          <a:endParaRPr lang="ru-RU" sz="1200" dirty="0">
            <a:latin typeface="Arial Black" panose="020B0A04020102020204" pitchFamily="34" charset="0"/>
          </a:endParaRPr>
        </a:p>
      </dgm:t>
    </dgm:pt>
    <dgm:pt modelId="{E76D1989-B558-40BA-AC7B-322414A536C9}" type="parTrans" cxnId="{29D702BA-4B96-4AAC-A81F-10B793146EF7}">
      <dgm:prSet/>
      <dgm:spPr/>
      <dgm:t>
        <a:bodyPr/>
        <a:lstStyle/>
        <a:p>
          <a:endParaRPr lang="ru-RU"/>
        </a:p>
      </dgm:t>
    </dgm:pt>
    <dgm:pt modelId="{4EE522AE-C80B-40D1-8EF9-6750BE6ECF43}" type="sibTrans" cxnId="{29D702BA-4B96-4AAC-A81F-10B793146EF7}">
      <dgm:prSet/>
      <dgm:spPr/>
      <dgm:t>
        <a:bodyPr/>
        <a:lstStyle/>
        <a:p>
          <a:endParaRPr lang="ru-RU"/>
        </a:p>
      </dgm:t>
    </dgm:pt>
    <dgm:pt modelId="{2A936E4A-12E9-4D80-B63C-AB6C45E66563}">
      <dgm:prSet custT="1"/>
      <dgm:spPr/>
      <dgm:t>
        <a:bodyPr/>
        <a:lstStyle/>
        <a:p>
          <a:r>
            <a:rPr lang="ru-RU" sz="1050" dirty="0" smtClean="0">
              <a:latin typeface="Arial Black" panose="020B0A04020102020204" pitchFamily="34" charset="0"/>
            </a:rPr>
            <a:t>Технология проектирования.</a:t>
          </a:r>
          <a:endParaRPr lang="ru-RU" sz="1050" dirty="0">
            <a:latin typeface="Arial Black" panose="020B0A04020102020204" pitchFamily="34" charset="0"/>
          </a:endParaRPr>
        </a:p>
      </dgm:t>
    </dgm:pt>
    <dgm:pt modelId="{4BB6E170-F66F-4A97-AA28-883FA4CCA8B5}" type="parTrans" cxnId="{288CBED8-E0FB-4032-ADF4-A5418C94600F}">
      <dgm:prSet/>
      <dgm:spPr/>
      <dgm:t>
        <a:bodyPr/>
        <a:lstStyle/>
        <a:p>
          <a:endParaRPr lang="ru-RU"/>
        </a:p>
      </dgm:t>
    </dgm:pt>
    <dgm:pt modelId="{153F95EE-D8D3-470D-A919-BB20D384F16F}" type="sibTrans" cxnId="{288CBED8-E0FB-4032-ADF4-A5418C94600F}">
      <dgm:prSet/>
      <dgm:spPr/>
      <dgm:t>
        <a:bodyPr/>
        <a:lstStyle/>
        <a:p>
          <a:endParaRPr lang="ru-RU"/>
        </a:p>
      </dgm:t>
    </dgm:pt>
    <dgm:pt modelId="{BC192A9C-9CD0-4393-944A-8F16D111C685}">
      <dgm:prSet custT="1"/>
      <dgm:spPr/>
      <dgm:t>
        <a:bodyPr/>
        <a:lstStyle/>
        <a:p>
          <a:r>
            <a:rPr lang="ru-RU" sz="1050" dirty="0" smtClean="0">
              <a:latin typeface="Arial Black" panose="020B0A04020102020204" pitchFamily="34" charset="0"/>
            </a:rPr>
            <a:t>«Модель четырех вопросов».</a:t>
          </a:r>
          <a:endParaRPr lang="ru-RU" sz="1050" dirty="0">
            <a:latin typeface="Arial Black" panose="020B0A04020102020204" pitchFamily="34" charset="0"/>
          </a:endParaRPr>
        </a:p>
      </dgm:t>
    </dgm:pt>
    <dgm:pt modelId="{7639FBB8-1DA7-4FEC-B2EC-55524FEFC4FA}" type="parTrans" cxnId="{A9BF74C0-A599-44DA-B70A-73C9F70406B0}">
      <dgm:prSet/>
      <dgm:spPr/>
      <dgm:t>
        <a:bodyPr/>
        <a:lstStyle/>
        <a:p>
          <a:endParaRPr lang="ru-RU"/>
        </a:p>
      </dgm:t>
    </dgm:pt>
    <dgm:pt modelId="{DA90C00A-4EEC-429B-9B73-3DB89E3B3D72}" type="sibTrans" cxnId="{A9BF74C0-A599-44DA-B70A-73C9F70406B0}">
      <dgm:prSet/>
      <dgm:spPr/>
      <dgm:t>
        <a:bodyPr/>
        <a:lstStyle/>
        <a:p>
          <a:endParaRPr lang="ru-RU"/>
        </a:p>
      </dgm:t>
    </dgm:pt>
    <dgm:pt modelId="{A0E9E95C-97B5-49FE-B47B-708F1279317D}">
      <dgm:prSet custT="1"/>
      <dgm:spPr/>
      <dgm:t>
        <a:bodyPr/>
        <a:lstStyle/>
        <a:p>
          <a:r>
            <a:rPr lang="ru-RU" sz="800" dirty="0" smtClean="0">
              <a:latin typeface="Arial Black" panose="020B0A04020102020204" pitchFamily="34" charset="0"/>
            </a:rPr>
            <a:t> Принцип деятельности.</a:t>
          </a:r>
          <a:endParaRPr lang="ru-RU" sz="800" dirty="0">
            <a:latin typeface="Arial Black" panose="020B0A04020102020204" pitchFamily="34" charset="0"/>
          </a:endParaRPr>
        </a:p>
      </dgm:t>
    </dgm:pt>
    <dgm:pt modelId="{FE9118EA-51BD-47F8-B153-6902C236B17B}" type="parTrans" cxnId="{42116DF8-BD46-46BF-9B8D-59BB293780B5}">
      <dgm:prSet/>
      <dgm:spPr/>
      <dgm:t>
        <a:bodyPr/>
        <a:lstStyle/>
        <a:p>
          <a:endParaRPr lang="ru-RU"/>
        </a:p>
      </dgm:t>
    </dgm:pt>
    <dgm:pt modelId="{C7213598-75AF-4C4A-8229-4753BC8F7C8E}" type="sibTrans" cxnId="{42116DF8-BD46-46BF-9B8D-59BB293780B5}">
      <dgm:prSet/>
      <dgm:spPr/>
      <dgm:t>
        <a:bodyPr/>
        <a:lstStyle/>
        <a:p>
          <a:endParaRPr lang="ru-RU"/>
        </a:p>
      </dgm:t>
    </dgm:pt>
    <dgm:pt modelId="{C3279B0A-2A8B-4C7C-A39A-83752857C57C}">
      <dgm:prSet custT="1"/>
      <dgm:spPr/>
      <dgm:t>
        <a:bodyPr/>
        <a:lstStyle/>
        <a:p>
          <a:r>
            <a:rPr lang="ru-RU" sz="800" dirty="0" smtClean="0">
              <a:latin typeface="Arial Black" panose="020B0A04020102020204" pitchFamily="34" charset="0"/>
            </a:rPr>
            <a:t> Принцип эмоционального благополучия.</a:t>
          </a:r>
          <a:endParaRPr lang="ru-RU" sz="800" dirty="0">
            <a:latin typeface="Arial Black" panose="020B0A04020102020204" pitchFamily="34" charset="0"/>
          </a:endParaRPr>
        </a:p>
      </dgm:t>
    </dgm:pt>
    <dgm:pt modelId="{0FBCD554-FDB1-4CA7-BBF1-F2A3EF74446E}" type="parTrans" cxnId="{D07932D3-B9F2-4BE3-A400-D69EC0E12819}">
      <dgm:prSet/>
      <dgm:spPr/>
      <dgm:t>
        <a:bodyPr/>
        <a:lstStyle/>
        <a:p>
          <a:endParaRPr lang="ru-RU"/>
        </a:p>
      </dgm:t>
    </dgm:pt>
    <dgm:pt modelId="{C04F4804-D2C1-4789-995F-9DDC13ED85F6}" type="sibTrans" cxnId="{D07932D3-B9F2-4BE3-A400-D69EC0E12819}">
      <dgm:prSet/>
      <dgm:spPr/>
      <dgm:t>
        <a:bodyPr/>
        <a:lstStyle/>
        <a:p>
          <a:endParaRPr lang="ru-RU"/>
        </a:p>
      </dgm:t>
    </dgm:pt>
    <dgm:pt modelId="{D02C9CCC-EC2E-4A01-9935-CC8D05527821}">
      <dgm:prSet custT="1"/>
      <dgm:spPr/>
      <dgm:t>
        <a:bodyPr/>
        <a:lstStyle/>
        <a:p>
          <a:r>
            <a:rPr lang="ru-RU" sz="800" dirty="0" smtClean="0">
              <a:latin typeface="Arial Black" panose="020B0A04020102020204" pitchFamily="34" charset="0"/>
            </a:rPr>
            <a:t> Принцип обучения на примере взрослого.</a:t>
          </a:r>
          <a:endParaRPr lang="ru-RU" sz="800" dirty="0">
            <a:latin typeface="Arial Black" panose="020B0A04020102020204" pitchFamily="34" charset="0"/>
          </a:endParaRPr>
        </a:p>
      </dgm:t>
    </dgm:pt>
    <dgm:pt modelId="{F83957F4-86B2-4A55-971E-689472FB8C87}" type="parTrans" cxnId="{61014AA5-8706-40D9-994F-176FFAA56DCE}">
      <dgm:prSet/>
      <dgm:spPr/>
      <dgm:t>
        <a:bodyPr/>
        <a:lstStyle/>
        <a:p>
          <a:endParaRPr lang="ru-RU"/>
        </a:p>
      </dgm:t>
    </dgm:pt>
    <dgm:pt modelId="{791D9CB5-6850-4F89-888D-00C9C47A54A1}" type="sibTrans" cxnId="{61014AA5-8706-40D9-994F-176FFAA56DCE}">
      <dgm:prSet/>
      <dgm:spPr/>
      <dgm:t>
        <a:bodyPr/>
        <a:lstStyle/>
        <a:p>
          <a:endParaRPr lang="ru-RU"/>
        </a:p>
      </dgm:t>
    </dgm:pt>
    <dgm:pt modelId="{FEA4B2FE-6E0F-433D-ADA3-536E2E4E94FB}">
      <dgm:prSet custT="1"/>
      <dgm:spPr/>
      <dgm:t>
        <a:bodyPr/>
        <a:lstStyle/>
        <a:p>
          <a:r>
            <a:rPr lang="ru-RU" sz="800" dirty="0" smtClean="0">
              <a:latin typeface="Arial Black" panose="020B0A04020102020204" pitchFamily="34" charset="0"/>
            </a:rPr>
            <a:t> Принцип «Право на ошибку».</a:t>
          </a:r>
          <a:endParaRPr lang="ru-RU" sz="800" dirty="0">
            <a:latin typeface="Arial Black" panose="020B0A04020102020204" pitchFamily="34" charset="0"/>
          </a:endParaRPr>
        </a:p>
      </dgm:t>
    </dgm:pt>
    <dgm:pt modelId="{443B8C2F-FEAF-4C1F-9F00-45907E1C2C66}" type="parTrans" cxnId="{8035484A-1D53-4C56-840D-986329B2B6A4}">
      <dgm:prSet/>
      <dgm:spPr/>
      <dgm:t>
        <a:bodyPr/>
        <a:lstStyle/>
        <a:p>
          <a:endParaRPr lang="ru-RU"/>
        </a:p>
      </dgm:t>
    </dgm:pt>
    <dgm:pt modelId="{DAD1A681-2A55-450C-A90F-37A11BA28704}" type="sibTrans" cxnId="{8035484A-1D53-4C56-840D-986329B2B6A4}">
      <dgm:prSet/>
      <dgm:spPr/>
      <dgm:t>
        <a:bodyPr/>
        <a:lstStyle/>
        <a:p>
          <a:endParaRPr lang="ru-RU"/>
        </a:p>
      </dgm:t>
    </dgm:pt>
    <dgm:pt modelId="{92716B67-EBA4-445C-A0BC-041E95661693}">
      <dgm:prSet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Карты наблюдения за развитием ключевых компетенций дошкольников</a:t>
          </a:r>
          <a:r>
            <a:rPr lang="ru-RU" b="1" dirty="0" smtClean="0">
              <a:latin typeface="Arial Black" panose="020B0A04020102020204" pitchFamily="34" charset="0"/>
            </a:rPr>
            <a:t>.</a:t>
          </a:r>
          <a:endParaRPr lang="ru-RU" dirty="0">
            <a:latin typeface="Arial Black" panose="020B0A04020102020204" pitchFamily="34" charset="0"/>
          </a:endParaRPr>
        </a:p>
      </dgm:t>
    </dgm:pt>
    <dgm:pt modelId="{CA4DD9BC-D2E8-45A7-9EDD-BC3138AD53C1}" type="parTrans" cxnId="{AC40AED0-6D5F-404C-9A60-6920A51BE548}">
      <dgm:prSet/>
      <dgm:spPr/>
      <dgm:t>
        <a:bodyPr/>
        <a:lstStyle/>
        <a:p>
          <a:endParaRPr lang="ru-RU"/>
        </a:p>
      </dgm:t>
    </dgm:pt>
    <dgm:pt modelId="{C5F34FF6-71AC-47F4-BE28-1A0A91C59A41}" type="sibTrans" cxnId="{AC40AED0-6D5F-404C-9A60-6920A51BE548}">
      <dgm:prSet/>
      <dgm:spPr/>
      <dgm:t>
        <a:bodyPr/>
        <a:lstStyle/>
        <a:p>
          <a:endParaRPr lang="ru-RU"/>
        </a:p>
      </dgm:t>
    </dgm:pt>
    <dgm:pt modelId="{2E5CC39D-6ACB-4D57-950E-816731E74FFC}">
      <dgm:prSet custT="1"/>
      <dgm:spPr/>
      <dgm:t>
        <a:bodyPr/>
        <a:lstStyle/>
        <a:p>
          <a:r>
            <a:rPr lang="ru-RU" sz="1050" dirty="0" smtClean="0">
              <a:latin typeface="Arial Black" panose="020B0A04020102020204" pitchFamily="34" charset="0"/>
            </a:rPr>
            <a:t>Технология «Портфолио дошкольника».</a:t>
          </a:r>
          <a:endParaRPr lang="ru-RU" sz="1050" dirty="0">
            <a:latin typeface="Arial Black" panose="020B0A04020102020204" pitchFamily="34" charset="0"/>
          </a:endParaRPr>
        </a:p>
      </dgm:t>
    </dgm:pt>
    <dgm:pt modelId="{302D852F-22D2-46F2-9B7F-1824803963C3}" type="sibTrans" cxnId="{6FBB5823-3950-451D-948A-9FBD7A3CA960}">
      <dgm:prSet/>
      <dgm:spPr/>
      <dgm:t>
        <a:bodyPr/>
        <a:lstStyle/>
        <a:p>
          <a:endParaRPr lang="ru-RU"/>
        </a:p>
      </dgm:t>
    </dgm:pt>
    <dgm:pt modelId="{BA5AFCF9-C840-4B2E-B2E7-60867F6BA541}" type="parTrans" cxnId="{6FBB5823-3950-451D-948A-9FBD7A3CA960}">
      <dgm:prSet/>
      <dgm:spPr/>
      <dgm:t>
        <a:bodyPr/>
        <a:lstStyle/>
        <a:p>
          <a:endParaRPr lang="ru-RU"/>
        </a:p>
      </dgm:t>
    </dgm:pt>
    <dgm:pt modelId="{09460A3E-50D4-4E9B-B246-C6E5D2C1F5B5}" type="pres">
      <dgm:prSet presAssocID="{50305942-D125-445A-BD36-89909A34C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02856-2E49-450F-9D8F-EA50FEFFC31A}" type="pres">
      <dgm:prSet presAssocID="{79046214-A91B-4B64-AC8E-21D11B2C10C9}" presName="linNode" presStyleCnt="0"/>
      <dgm:spPr/>
    </dgm:pt>
    <dgm:pt modelId="{FF17DABB-A4E9-4F7E-8558-8DDDBC37B0E5}" type="pres">
      <dgm:prSet presAssocID="{79046214-A91B-4B64-AC8E-21D11B2C10C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E554-300C-42B2-B2B8-FFA547DEF770}" type="pres">
      <dgm:prSet presAssocID="{79046214-A91B-4B64-AC8E-21D11B2C10C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4BCA-E5C5-45F7-AD1F-BCE7F6F7004D}" type="pres">
      <dgm:prSet presAssocID="{FF6EC4CC-02C1-4124-B264-47CBB44A3C7B}" presName="sp" presStyleCnt="0"/>
      <dgm:spPr/>
    </dgm:pt>
    <dgm:pt modelId="{DDC4034E-2FC3-45CE-8BFD-C34CA46E746D}" type="pres">
      <dgm:prSet presAssocID="{75E403ED-5BD3-4A96-BA31-ABF5594C9EC1}" presName="linNode" presStyleCnt="0"/>
      <dgm:spPr/>
    </dgm:pt>
    <dgm:pt modelId="{7B23438D-13D1-470F-89E5-B7EC04D58A6F}" type="pres">
      <dgm:prSet presAssocID="{75E403ED-5BD3-4A96-BA31-ABF5594C9EC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A1EB-4E82-45D1-94B3-E9F3521DFB92}" type="pres">
      <dgm:prSet presAssocID="{75E403ED-5BD3-4A96-BA31-ABF5594C9EC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CB7F6-D4BA-4935-B7E1-6075751DED50}" type="pres">
      <dgm:prSet presAssocID="{D7BC91B4-C92A-47F3-A5DB-93A2FA286BEF}" presName="sp" presStyleCnt="0"/>
      <dgm:spPr/>
    </dgm:pt>
    <dgm:pt modelId="{25F4EC8D-FA41-4BE3-9298-17CDDFEF2E27}" type="pres">
      <dgm:prSet presAssocID="{C592EEE6-1D6A-4A84-9909-9F44ADB87DA9}" presName="linNode" presStyleCnt="0"/>
      <dgm:spPr/>
    </dgm:pt>
    <dgm:pt modelId="{35CD5627-86DF-4F0F-A057-920CF30D94FD}" type="pres">
      <dgm:prSet presAssocID="{C592EEE6-1D6A-4A84-9909-9F44ADB87DA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5552F-2ABB-44B1-8A93-561D60F04F8C}" type="pres">
      <dgm:prSet presAssocID="{C592EEE6-1D6A-4A84-9909-9F44ADB87DA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953CB-B831-4FA1-9A30-E78367C09631}" type="pres">
      <dgm:prSet presAssocID="{87A0E90B-7BE6-4160-A1D4-435BA7E78899}" presName="sp" presStyleCnt="0"/>
      <dgm:spPr/>
    </dgm:pt>
    <dgm:pt modelId="{75BD0A0F-73B2-4C39-B3F8-93A2726A0677}" type="pres">
      <dgm:prSet presAssocID="{A3932BDF-3909-47AF-AC76-8219938B2E4F}" presName="linNode" presStyleCnt="0"/>
      <dgm:spPr/>
    </dgm:pt>
    <dgm:pt modelId="{A782938B-1A73-4F68-AD18-DFF752B40886}" type="pres">
      <dgm:prSet presAssocID="{A3932BDF-3909-47AF-AC76-8219938B2E4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42ABB-EA61-4A3D-AC8F-8D463F1D9F14}" type="pres">
      <dgm:prSet presAssocID="{A3932BDF-3909-47AF-AC76-8219938B2E4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449C-869D-4257-A14F-C8731A81DE69}" type="pres">
      <dgm:prSet presAssocID="{E13A5197-E401-4777-B163-4AE3E657D2F4}" presName="sp" presStyleCnt="0"/>
      <dgm:spPr/>
    </dgm:pt>
    <dgm:pt modelId="{F9A6CC52-EFE2-4F25-BCF6-D2AF96345110}" type="pres">
      <dgm:prSet presAssocID="{3A1BC739-4FA6-4F3B-ADE5-9791D4BEE4E9}" presName="linNode" presStyleCnt="0"/>
      <dgm:spPr/>
    </dgm:pt>
    <dgm:pt modelId="{B439E64E-AE71-4EB7-92F1-A4A0D022334B}" type="pres">
      <dgm:prSet presAssocID="{3A1BC739-4FA6-4F3B-ADE5-9791D4BEE4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1665F-4D3C-4C78-983A-62188C017592}" type="pres">
      <dgm:prSet presAssocID="{3A1BC739-4FA6-4F3B-ADE5-9791D4BEE4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34830-AB21-4353-B5CD-397732AD8C27}" type="presOf" srcId="{D02C9CCC-EC2E-4A01-9935-CC8D05527821}" destId="{D0842ABB-EA61-4A3D-AC8F-8D463F1D9F14}" srcOrd="0" destOrd="3" presId="urn:microsoft.com/office/officeart/2005/8/layout/vList5"/>
    <dgm:cxn modelId="{A9BF74C0-A599-44DA-B70A-73C9F70406B0}" srcId="{C592EEE6-1D6A-4A84-9909-9F44ADB87DA9}" destId="{BC192A9C-9CD0-4393-944A-8F16D111C685}" srcOrd="3" destOrd="0" parTransId="{7639FBB8-1DA7-4FEC-B2EC-55524FEFC4FA}" sibTransId="{DA90C00A-4EEC-429B-9B73-3DB89E3B3D72}"/>
    <dgm:cxn modelId="{EBE96FD8-E5E4-4CA2-B56F-4BF92B4B7946}" type="presOf" srcId="{79046214-A91B-4B64-AC8E-21D11B2C10C9}" destId="{FF17DABB-A4E9-4F7E-8558-8DDDBC37B0E5}" srcOrd="0" destOrd="0" presId="urn:microsoft.com/office/officeart/2005/8/layout/vList5"/>
    <dgm:cxn modelId="{42116DF8-BD46-46BF-9B8D-59BB293780B5}" srcId="{A3932BDF-3909-47AF-AC76-8219938B2E4F}" destId="{A0E9E95C-97B5-49FE-B47B-708F1279317D}" srcOrd="1" destOrd="0" parTransId="{FE9118EA-51BD-47F8-B153-6902C236B17B}" sibTransId="{C7213598-75AF-4C4A-8229-4753BC8F7C8E}"/>
    <dgm:cxn modelId="{00488145-17C3-4744-AFC6-0A28D1F42540}" type="presOf" srcId="{2E5CC39D-6ACB-4D57-950E-816731E74FFC}" destId="{FE55552F-2ABB-44B1-8A93-561D60F04F8C}" srcOrd="0" destOrd="1" presId="urn:microsoft.com/office/officeart/2005/8/layout/vList5"/>
    <dgm:cxn modelId="{7ABB2C43-4E21-41F0-A06C-67B2CFC45DF9}" srcId="{50305942-D125-445A-BD36-89909A34C6D5}" destId="{3A1BC739-4FA6-4F3B-ADE5-9791D4BEE4E9}" srcOrd="4" destOrd="0" parTransId="{EBDDB04B-A877-444A-81D3-FB4F362279BC}" sibTransId="{4478383A-8FD2-4B96-9378-E26E97D7D078}"/>
    <dgm:cxn modelId="{4AE6CC20-893C-4F8F-87F3-0D83D3A547A3}" srcId="{75E403ED-5BD3-4A96-BA31-ABF5594C9EC1}" destId="{30E640CD-CC6B-4EF7-B39D-D3A9AB80E864}" srcOrd="0" destOrd="0" parTransId="{F5BE1F9D-FA57-4074-88E9-4DB233E27824}" sibTransId="{5AE92C61-F371-4F24-8F60-F33F4550B5E3}"/>
    <dgm:cxn modelId="{8F22BECC-8A8D-4924-B4CA-B0255219F945}" srcId="{50305942-D125-445A-BD36-89909A34C6D5}" destId="{75E403ED-5BD3-4A96-BA31-ABF5594C9EC1}" srcOrd="1" destOrd="0" parTransId="{0803DAAF-EE50-49D7-ADB2-2436ED07FE2F}" sibTransId="{D7BC91B4-C92A-47F3-A5DB-93A2FA286BEF}"/>
    <dgm:cxn modelId="{8DF0A046-D4A4-476D-89C8-2CC9F37D7D53}" type="presOf" srcId="{098FA216-CE43-4852-ADEF-055BDFD682A8}" destId="{6E5AE554-300C-42B2-B2B8-FFA547DEF770}" srcOrd="0" destOrd="0" presId="urn:microsoft.com/office/officeart/2005/8/layout/vList5"/>
    <dgm:cxn modelId="{D07932D3-B9F2-4BE3-A400-D69EC0E12819}" srcId="{A3932BDF-3909-47AF-AC76-8219938B2E4F}" destId="{C3279B0A-2A8B-4C7C-A39A-83752857C57C}" srcOrd="2" destOrd="0" parTransId="{0FBCD554-FDB1-4CA7-BBF1-F2A3EF74446E}" sibTransId="{C04F4804-D2C1-4789-995F-9DDC13ED85F6}"/>
    <dgm:cxn modelId="{2DF2B912-3811-4C14-8B6C-076E95FB4BCE}" srcId="{50305942-D125-445A-BD36-89909A34C6D5}" destId="{C592EEE6-1D6A-4A84-9909-9F44ADB87DA9}" srcOrd="2" destOrd="0" parTransId="{2646089D-E58D-4DBD-ABF5-23E55843EE34}" sibTransId="{87A0E90B-7BE6-4160-A1D4-435BA7E78899}"/>
    <dgm:cxn modelId="{776BCB2B-E39D-4C1B-9685-48D5A22EB9A1}" type="presOf" srcId="{BC192A9C-9CD0-4393-944A-8F16D111C685}" destId="{FE55552F-2ABB-44B1-8A93-561D60F04F8C}" srcOrd="0" destOrd="3" presId="urn:microsoft.com/office/officeart/2005/8/layout/vList5"/>
    <dgm:cxn modelId="{61223C16-7019-47A1-9D8E-BFCC7FB804D3}" type="presOf" srcId="{FEA4B2FE-6E0F-433D-ADA3-536E2E4E94FB}" destId="{D0842ABB-EA61-4A3D-AC8F-8D463F1D9F14}" srcOrd="0" destOrd="4" presId="urn:microsoft.com/office/officeart/2005/8/layout/vList5"/>
    <dgm:cxn modelId="{F95A05DD-DFB2-47D6-9BAD-509EBEF39520}" type="presOf" srcId="{92716B67-EBA4-445C-A0BC-041E95661693}" destId="{C9B1665F-4D3C-4C78-983A-62188C017592}" srcOrd="0" destOrd="1" presId="urn:microsoft.com/office/officeart/2005/8/layout/vList5"/>
    <dgm:cxn modelId="{6FBB5823-3950-451D-948A-9FBD7A3CA960}" srcId="{C592EEE6-1D6A-4A84-9909-9F44ADB87DA9}" destId="{2E5CC39D-6ACB-4D57-950E-816731E74FFC}" srcOrd="1" destOrd="0" parTransId="{BA5AFCF9-C840-4B2E-B2E7-60867F6BA541}" sibTransId="{302D852F-22D2-46F2-9B7F-1824803963C3}"/>
    <dgm:cxn modelId="{29D702BA-4B96-4AAC-A81F-10B793146EF7}" srcId="{75E403ED-5BD3-4A96-BA31-ABF5594C9EC1}" destId="{A8E1BA63-7610-4D04-AA03-16A2AB4BDF57}" srcOrd="1" destOrd="0" parTransId="{E76D1989-B558-40BA-AC7B-322414A536C9}" sibTransId="{4EE522AE-C80B-40D1-8EF9-6750BE6ECF43}"/>
    <dgm:cxn modelId="{61014AA5-8706-40D9-994F-176FFAA56DCE}" srcId="{A3932BDF-3909-47AF-AC76-8219938B2E4F}" destId="{D02C9CCC-EC2E-4A01-9935-CC8D05527821}" srcOrd="3" destOrd="0" parTransId="{F83957F4-86B2-4A55-971E-689472FB8C87}" sibTransId="{791D9CB5-6850-4F89-888D-00C9C47A54A1}"/>
    <dgm:cxn modelId="{DD01015A-C442-4A2B-A261-9201E1287CE1}" srcId="{C592EEE6-1D6A-4A84-9909-9F44ADB87DA9}" destId="{6C162F95-5E13-4DFA-9FCA-6A1D16763DF4}" srcOrd="0" destOrd="0" parTransId="{5E709894-FC9B-4806-9877-5444FF260125}" sibTransId="{5BF3FCA6-F67B-4DE8-885B-1C731326EA1E}"/>
    <dgm:cxn modelId="{8035484A-1D53-4C56-840D-986329B2B6A4}" srcId="{A3932BDF-3909-47AF-AC76-8219938B2E4F}" destId="{FEA4B2FE-6E0F-433D-ADA3-536E2E4E94FB}" srcOrd="4" destOrd="0" parTransId="{443B8C2F-FEAF-4C1F-9F00-45907E1C2C66}" sibTransId="{DAD1A681-2A55-450C-A90F-37A11BA28704}"/>
    <dgm:cxn modelId="{CEDB06A3-E876-48D7-9CBE-17B6D9A9BE1D}" type="presOf" srcId="{A3932BDF-3909-47AF-AC76-8219938B2E4F}" destId="{A782938B-1A73-4F68-AD18-DFF752B40886}" srcOrd="0" destOrd="0" presId="urn:microsoft.com/office/officeart/2005/8/layout/vList5"/>
    <dgm:cxn modelId="{F68D9FE9-3191-4738-B9D0-0DA49660B7C4}" srcId="{A3932BDF-3909-47AF-AC76-8219938B2E4F}" destId="{E7F2E4D8-B6E2-451F-B80F-E47000C162B4}" srcOrd="0" destOrd="0" parTransId="{39F19FAE-CE8B-40B9-9472-B5ADBAC3C151}" sibTransId="{DB75CE73-8503-40E8-A200-6DEFB8BE83C1}"/>
    <dgm:cxn modelId="{4683D69A-AB11-4B9E-A9BF-9A202E2A9F9E}" type="presOf" srcId="{75E403ED-5BD3-4A96-BA31-ABF5594C9EC1}" destId="{7B23438D-13D1-470F-89E5-B7EC04D58A6F}" srcOrd="0" destOrd="0" presId="urn:microsoft.com/office/officeart/2005/8/layout/vList5"/>
    <dgm:cxn modelId="{AC40AED0-6D5F-404C-9A60-6920A51BE548}" srcId="{3A1BC739-4FA6-4F3B-ADE5-9791D4BEE4E9}" destId="{92716B67-EBA4-445C-A0BC-041E95661693}" srcOrd="1" destOrd="0" parTransId="{CA4DD9BC-D2E8-45A7-9EDD-BC3138AD53C1}" sibTransId="{C5F34FF6-71AC-47F4-BE28-1A0A91C59A41}"/>
    <dgm:cxn modelId="{8287F4CA-E933-4984-AF53-568EE13A3D5A}" type="presOf" srcId="{C592EEE6-1D6A-4A84-9909-9F44ADB87DA9}" destId="{35CD5627-86DF-4F0F-A057-920CF30D94FD}" srcOrd="0" destOrd="0" presId="urn:microsoft.com/office/officeart/2005/8/layout/vList5"/>
    <dgm:cxn modelId="{0450A092-FCD6-4D69-99CF-A33E7C6E0878}" type="presOf" srcId="{798C6E6F-72F0-439E-906D-3DD67F219DCE}" destId="{C9B1665F-4D3C-4C78-983A-62188C017592}" srcOrd="0" destOrd="0" presId="urn:microsoft.com/office/officeart/2005/8/layout/vList5"/>
    <dgm:cxn modelId="{E652406C-48A4-4A70-B207-444CA8159D26}" type="presOf" srcId="{50305942-D125-445A-BD36-89909A34C6D5}" destId="{09460A3E-50D4-4E9B-B246-C6E5D2C1F5B5}" srcOrd="0" destOrd="0" presId="urn:microsoft.com/office/officeart/2005/8/layout/vList5"/>
    <dgm:cxn modelId="{0F117963-C8D7-443E-AE8C-A662EC08F836}" srcId="{79046214-A91B-4B64-AC8E-21D11B2C10C9}" destId="{098FA216-CE43-4852-ADEF-055BDFD682A8}" srcOrd="0" destOrd="0" parTransId="{07E15BF5-DD6E-4103-8C67-51ED8E3C5848}" sibTransId="{BFC47103-62AA-4B7D-8A60-B44B0FF079EA}"/>
    <dgm:cxn modelId="{A09C54B3-91DF-4104-985C-0991B600C3B6}" type="presOf" srcId="{E7F2E4D8-B6E2-451F-B80F-E47000C162B4}" destId="{D0842ABB-EA61-4A3D-AC8F-8D463F1D9F14}" srcOrd="0" destOrd="0" presId="urn:microsoft.com/office/officeart/2005/8/layout/vList5"/>
    <dgm:cxn modelId="{288CBED8-E0FB-4032-ADF4-A5418C94600F}" srcId="{C592EEE6-1D6A-4A84-9909-9F44ADB87DA9}" destId="{2A936E4A-12E9-4D80-B63C-AB6C45E66563}" srcOrd="2" destOrd="0" parTransId="{4BB6E170-F66F-4A97-AA28-883FA4CCA8B5}" sibTransId="{153F95EE-D8D3-470D-A919-BB20D384F16F}"/>
    <dgm:cxn modelId="{F1CA8AC2-1D43-4372-9008-5C5AF7EB0C41}" srcId="{3A1BC739-4FA6-4F3B-ADE5-9791D4BEE4E9}" destId="{798C6E6F-72F0-439E-906D-3DD67F219DCE}" srcOrd="0" destOrd="0" parTransId="{438F8EE3-0EB3-4B15-8CE2-C51CE1002BD7}" sibTransId="{1A14F524-9804-42D9-AC83-0E9E498DB7B4}"/>
    <dgm:cxn modelId="{47C8819A-DE11-4D8C-B72F-8E7A025B599A}" type="presOf" srcId="{6C162F95-5E13-4DFA-9FCA-6A1D16763DF4}" destId="{FE55552F-2ABB-44B1-8A93-561D60F04F8C}" srcOrd="0" destOrd="0" presId="urn:microsoft.com/office/officeart/2005/8/layout/vList5"/>
    <dgm:cxn modelId="{45B8FD1D-B19E-438D-8D42-6F4D26A78BF2}" type="presOf" srcId="{2A936E4A-12E9-4D80-B63C-AB6C45E66563}" destId="{FE55552F-2ABB-44B1-8A93-561D60F04F8C}" srcOrd="0" destOrd="2" presId="urn:microsoft.com/office/officeart/2005/8/layout/vList5"/>
    <dgm:cxn modelId="{A5857E04-AFD7-469D-A1CD-0E27FC6B22D3}" srcId="{50305942-D125-445A-BD36-89909A34C6D5}" destId="{A3932BDF-3909-47AF-AC76-8219938B2E4F}" srcOrd="3" destOrd="0" parTransId="{E5F4E705-05FF-4C9F-98C0-1E49BDB140F4}" sibTransId="{E13A5197-E401-4777-B163-4AE3E657D2F4}"/>
    <dgm:cxn modelId="{FAABC4BD-4058-436E-AE83-A2A23EC8CC55}" type="presOf" srcId="{3A1BC739-4FA6-4F3B-ADE5-9791D4BEE4E9}" destId="{B439E64E-AE71-4EB7-92F1-A4A0D022334B}" srcOrd="0" destOrd="0" presId="urn:microsoft.com/office/officeart/2005/8/layout/vList5"/>
    <dgm:cxn modelId="{002F100F-E7A9-447B-B3EB-DD1391DB226A}" type="presOf" srcId="{A8E1BA63-7610-4D04-AA03-16A2AB4BDF57}" destId="{2851A1EB-4E82-45D1-94B3-E9F3521DFB92}" srcOrd="0" destOrd="1" presId="urn:microsoft.com/office/officeart/2005/8/layout/vList5"/>
    <dgm:cxn modelId="{71254179-1DD8-4E33-ACE6-FD5223F8FBF6}" srcId="{50305942-D125-445A-BD36-89909A34C6D5}" destId="{79046214-A91B-4B64-AC8E-21D11B2C10C9}" srcOrd="0" destOrd="0" parTransId="{9BAA6D57-2C4B-4EC8-8C44-99A39F15A610}" sibTransId="{FF6EC4CC-02C1-4124-B264-47CBB44A3C7B}"/>
    <dgm:cxn modelId="{2DCF1036-CA47-420C-8A78-4DA10FD914CB}" type="presOf" srcId="{30E640CD-CC6B-4EF7-B39D-D3A9AB80E864}" destId="{2851A1EB-4E82-45D1-94B3-E9F3521DFB92}" srcOrd="0" destOrd="0" presId="urn:microsoft.com/office/officeart/2005/8/layout/vList5"/>
    <dgm:cxn modelId="{B63EBBF2-15B0-43C2-A6AE-A0DD7985C1C7}" type="presOf" srcId="{A0E9E95C-97B5-49FE-B47B-708F1279317D}" destId="{D0842ABB-EA61-4A3D-AC8F-8D463F1D9F14}" srcOrd="0" destOrd="1" presId="urn:microsoft.com/office/officeart/2005/8/layout/vList5"/>
    <dgm:cxn modelId="{E71B31AF-3A5C-4797-8414-8BD8DEE05279}" type="presOf" srcId="{C3279B0A-2A8B-4C7C-A39A-83752857C57C}" destId="{D0842ABB-EA61-4A3D-AC8F-8D463F1D9F14}" srcOrd="0" destOrd="2" presId="urn:microsoft.com/office/officeart/2005/8/layout/vList5"/>
    <dgm:cxn modelId="{7E069BAC-55B2-4EED-8D7D-F9D9200B066B}" type="presParOf" srcId="{09460A3E-50D4-4E9B-B246-C6E5D2C1F5B5}" destId="{93102856-2E49-450F-9D8F-EA50FEFFC31A}" srcOrd="0" destOrd="0" presId="urn:microsoft.com/office/officeart/2005/8/layout/vList5"/>
    <dgm:cxn modelId="{9608FD6E-F40A-4945-9CFB-E4AE5F5FE0FA}" type="presParOf" srcId="{93102856-2E49-450F-9D8F-EA50FEFFC31A}" destId="{FF17DABB-A4E9-4F7E-8558-8DDDBC37B0E5}" srcOrd="0" destOrd="0" presId="urn:microsoft.com/office/officeart/2005/8/layout/vList5"/>
    <dgm:cxn modelId="{6B4EB6B5-56A3-454C-942D-CB159927F62F}" type="presParOf" srcId="{93102856-2E49-450F-9D8F-EA50FEFFC31A}" destId="{6E5AE554-300C-42B2-B2B8-FFA547DEF770}" srcOrd="1" destOrd="0" presId="urn:microsoft.com/office/officeart/2005/8/layout/vList5"/>
    <dgm:cxn modelId="{1D2510C7-4344-4A48-A9F1-DF2AE06906B3}" type="presParOf" srcId="{09460A3E-50D4-4E9B-B246-C6E5D2C1F5B5}" destId="{0DD34BCA-E5C5-45F7-AD1F-BCE7F6F7004D}" srcOrd="1" destOrd="0" presId="urn:microsoft.com/office/officeart/2005/8/layout/vList5"/>
    <dgm:cxn modelId="{6205E71E-8E09-4F5E-9142-64E46DACA9E4}" type="presParOf" srcId="{09460A3E-50D4-4E9B-B246-C6E5D2C1F5B5}" destId="{DDC4034E-2FC3-45CE-8BFD-C34CA46E746D}" srcOrd="2" destOrd="0" presId="urn:microsoft.com/office/officeart/2005/8/layout/vList5"/>
    <dgm:cxn modelId="{5ED8C1CE-4065-4081-A69B-74CDBE3E49A7}" type="presParOf" srcId="{DDC4034E-2FC3-45CE-8BFD-C34CA46E746D}" destId="{7B23438D-13D1-470F-89E5-B7EC04D58A6F}" srcOrd="0" destOrd="0" presId="urn:microsoft.com/office/officeart/2005/8/layout/vList5"/>
    <dgm:cxn modelId="{CC2CD846-F401-485F-A570-282FCE227537}" type="presParOf" srcId="{DDC4034E-2FC3-45CE-8BFD-C34CA46E746D}" destId="{2851A1EB-4E82-45D1-94B3-E9F3521DFB92}" srcOrd="1" destOrd="0" presId="urn:microsoft.com/office/officeart/2005/8/layout/vList5"/>
    <dgm:cxn modelId="{4946A1DF-EFDE-473C-8FF6-1E4D3904C8DD}" type="presParOf" srcId="{09460A3E-50D4-4E9B-B246-C6E5D2C1F5B5}" destId="{F7DCB7F6-D4BA-4935-B7E1-6075751DED50}" srcOrd="3" destOrd="0" presId="urn:microsoft.com/office/officeart/2005/8/layout/vList5"/>
    <dgm:cxn modelId="{5FA93741-D6D7-4119-9ACC-E50AEA5788CD}" type="presParOf" srcId="{09460A3E-50D4-4E9B-B246-C6E5D2C1F5B5}" destId="{25F4EC8D-FA41-4BE3-9298-17CDDFEF2E27}" srcOrd="4" destOrd="0" presId="urn:microsoft.com/office/officeart/2005/8/layout/vList5"/>
    <dgm:cxn modelId="{2457E90D-C579-4D6A-8636-DDFDB38EAD60}" type="presParOf" srcId="{25F4EC8D-FA41-4BE3-9298-17CDDFEF2E27}" destId="{35CD5627-86DF-4F0F-A057-920CF30D94FD}" srcOrd="0" destOrd="0" presId="urn:microsoft.com/office/officeart/2005/8/layout/vList5"/>
    <dgm:cxn modelId="{1799D790-8F2B-487C-9A34-771A124EC2DB}" type="presParOf" srcId="{25F4EC8D-FA41-4BE3-9298-17CDDFEF2E27}" destId="{FE55552F-2ABB-44B1-8A93-561D60F04F8C}" srcOrd="1" destOrd="0" presId="urn:microsoft.com/office/officeart/2005/8/layout/vList5"/>
    <dgm:cxn modelId="{B6E20FDD-9E8B-460C-8F7C-DBB0E59ECE39}" type="presParOf" srcId="{09460A3E-50D4-4E9B-B246-C6E5D2C1F5B5}" destId="{35A953CB-B831-4FA1-9A30-E78367C09631}" srcOrd="5" destOrd="0" presId="urn:microsoft.com/office/officeart/2005/8/layout/vList5"/>
    <dgm:cxn modelId="{A75F662A-E9AF-40B2-97BD-E3250DDDE029}" type="presParOf" srcId="{09460A3E-50D4-4E9B-B246-C6E5D2C1F5B5}" destId="{75BD0A0F-73B2-4C39-B3F8-93A2726A0677}" srcOrd="6" destOrd="0" presId="urn:microsoft.com/office/officeart/2005/8/layout/vList5"/>
    <dgm:cxn modelId="{E6A8F350-B86A-4FBA-929E-4988095D720E}" type="presParOf" srcId="{75BD0A0F-73B2-4C39-B3F8-93A2726A0677}" destId="{A782938B-1A73-4F68-AD18-DFF752B40886}" srcOrd="0" destOrd="0" presId="urn:microsoft.com/office/officeart/2005/8/layout/vList5"/>
    <dgm:cxn modelId="{E9CD3727-54A0-45DE-A2A7-C3EF366CE244}" type="presParOf" srcId="{75BD0A0F-73B2-4C39-B3F8-93A2726A0677}" destId="{D0842ABB-EA61-4A3D-AC8F-8D463F1D9F14}" srcOrd="1" destOrd="0" presId="urn:microsoft.com/office/officeart/2005/8/layout/vList5"/>
    <dgm:cxn modelId="{AFFD50D8-0501-4716-98FA-DED49D1A93ED}" type="presParOf" srcId="{09460A3E-50D4-4E9B-B246-C6E5D2C1F5B5}" destId="{63B7449C-869D-4257-A14F-C8731A81DE69}" srcOrd="7" destOrd="0" presId="urn:microsoft.com/office/officeart/2005/8/layout/vList5"/>
    <dgm:cxn modelId="{95E32B00-52E9-4A59-890A-37279983E919}" type="presParOf" srcId="{09460A3E-50D4-4E9B-B246-C6E5D2C1F5B5}" destId="{F9A6CC52-EFE2-4F25-BCF6-D2AF96345110}" srcOrd="8" destOrd="0" presId="urn:microsoft.com/office/officeart/2005/8/layout/vList5"/>
    <dgm:cxn modelId="{B55B6E02-DF0C-44E5-B963-2CDAD0571028}" type="presParOf" srcId="{F9A6CC52-EFE2-4F25-BCF6-D2AF96345110}" destId="{B439E64E-AE71-4EB7-92F1-A4A0D022334B}" srcOrd="0" destOrd="0" presId="urn:microsoft.com/office/officeart/2005/8/layout/vList5"/>
    <dgm:cxn modelId="{F721F230-30B2-42C5-8D20-5DB1B715C06D}" type="presParOf" srcId="{F9A6CC52-EFE2-4F25-BCF6-D2AF96345110}" destId="{C9B1665F-4D3C-4C78-983A-62188C0175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05942-D125-445A-BD36-89909A34C6D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92EEE6-1D6A-4A84-9909-9F44ADB87DA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646089D-E58D-4DBD-ABF5-23E55843EE34}" type="parTrans" cxnId="{2DF2B912-3811-4C14-8B6C-076E95FB4BCE}">
      <dgm:prSet/>
      <dgm:spPr/>
      <dgm:t>
        <a:bodyPr/>
        <a:lstStyle/>
        <a:p>
          <a:endParaRPr lang="ru-RU"/>
        </a:p>
      </dgm:t>
    </dgm:pt>
    <dgm:pt modelId="{87A0E90B-7BE6-4160-A1D4-435BA7E78899}" type="sibTrans" cxnId="{2DF2B912-3811-4C14-8B6C-076E95FB4BCE}">
      <dgm:prSet/>
      <dgm:spPr/>
      <dgm:t>
        <a:bodyPr/>
        <a:lstStyle/>
        <a:p>
          <a:endParaRPr lang="ru-RU"/>
        </a:p>
      </dgm:t>
    </dgm:pt>
    <dgm:pt modelId="{6C162F95-5E13-4DFA-9FCA-6A1D16763DF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Технология проектирования.</a:t>
          </a:r>
          <a:endParaRPr lang="ru-RU" sz="1100" dirty="0"/>
        </a:p>
      </dgm:t>
    </dgm:pt>
    <dgm:pt modelId="{5E709894-FC9B-4806-9877-5444FF260125}" type="parTrans" cxnId="{DD01015A-C442-4A2B-A261-9201E1287CE1}">
      <dgm:prSet/>
      <dgm:spPr/>
      <dgm:t>
        <a:bodyPr/>
        <a:lstStyle/>
        <a:p>
          <a:endParaRPr lang="ru-RU"/>
        </a:p>
      </dgm:t>
    </dgm:pt>
    <dgm:pt modelId="{5BF3FCA6-F67B-4DE8-885B-1C731326EA1E}" type="sibTrans" cxnId="{DD01015A-C442-4A2B-A261-9201E1287CE1}">
      <dgm:prSet/>
      <dgm:spPr/>
      <dgm:t>
        <a:bodyPr/>
        <a:lstStyle/>
        <a:p>
          <a:endParaRPr lang="ru-RU"/>
        </a:p>
      </dgm:t>
    </dgm:pt>
    <dgm:pt modelId="{A3932BDF-3909-47AF-AC76-8219938B2E4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ВЗАИМОДЕЙСТВИЕ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5F4E705-05FF-4C9F-98C0-1E49BDB140F4}" type="parTrans" cxnId="{A5857E04-AFD7-469D-A1CD-0E27FC6B22D3}">
      <dgm:prSet/>
      <dgm:spPr/>
      <dgm:t>
        <a:bodyPr/>
        <a:lstStyle/>
        <a:p>
          <a:endParaRPr lang="ru-RU"/>
        </a:p>
      </dgm:t>
    </dgm:pt>
    <dgm:pt modelId="{E13A5197-E401-4777-B163-4AE3E657D2F4}" type="sibTrans" cxnId="{A5857E04-AFD7-469D-A1CD-0E27FC6B22D3}">
      <dgm:prSet/>
      <dgm:spPr/>
      <dgm:t>
        <a:bodyPr/>
        <a:lstStyle/>
        <a:p>
          <a:endParaRPr lang="ru-RU"/>
        </a:p>
      </dgm:t>
    </dgm:pt>
    <dgm:pt modelId="{E7F2E4D8-B6E2-451F-B80F-E47000C162B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содействия и сотрудничества.</a:t>
          </a:r>
          <a:endParaRPr lang="ru-RU" sz="800" dirty="0"/>
        </a:p>
      </dgm:t>
    </dgm:pt>
    <dgm:pt modelId="{39F19FAE-CE8B-40B9-9472-B5ADBAC3C151}" type="parTrans" cxnId="{F68D9FE9-3191-4738-B9D0-0DA49660B7C4}">
      <dgm:prSet/>
      <dgm:spPr/>
      <dgm:t>
        <a:bodyPr/>
        <a:lstStyle/>
        <a:p>
          <a:endParaRPr lang="ru-RU"/>
        </a:p>
      </dgm:t>
    </dgm:pt>
    <dgm:pt modelId="{DB75CE73-8503-40E8-A200-6DEFB8BE83C1}" type="sibTrans" cxnId="{F68D9FE9-3191-4738-B9D0-0DA49660B7C4}">
      <dgm:prSet/>
      <dgm:spPr/>
      <dgm:t>
        <a:bodyPr/>
        <a:lstStyle/>
        <a:p>
          <a:endParaRPr lang="ru-RU"/>
        </a:p>
      </dgm:t>
    </dgm:pt>
    <dgm:pt modelId="{3A1BC739-4FA6-4F3B-ADE5-9791D4BEE4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ДИАГНОСТИКА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BDDB04B-A877-444A-81D3-FB4F362279BC}" type="parTrans" cxnId="{7ABB2C43-4E21-41F0-A06C-67B2CFC45DF9}">
      <dgm:prSet/>
      <dgm:spPr/>
      <dgm:t>
        <a:bodyPr/>
        <a:lstStyle/>
        <a:p>
          <a:endParaRPr lang="ru-RU"/>
        </a:p>
      </dgm:t>
    </dgm:pt>
    <dgm:pt modelId="{4478383A-8FD2-4B96-9378-E26E97D7D078}" type="sibTrans" cxnId="{7ABB2C43-4E21-41F0-A06C-67B2CFC45DF9}">
      <dgm:prSet/>
      <dgm:spPr/>
      <dgm:t>
        <a:bodyPr/>
        <a:lstStyle/>
        <a:p>
          <a:endParaRPr lang="ru-RU"/>
        </a:p>
      </dgm:t>
    </dgm:pt>
    <dgm:pt modelId="{798C6E6F-72F0-439E-906D-3DD67F219DC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Параметры эффективности «Родительского совета»</a:t>
          </a:r>
          <a:endParaRPr lang="ru-RU" sz="1200" dirty="0"/>
        </a:p>
      </dgm:t>
    </dgm:pt>
    <dgm:pt modelId="{438F8EE3-0EB3-4B15-8CE2-C51CE1002BD7}" type="parTrans" cxnId="{F1CA8AC2-1D43-4372-9008-5C5AF7EB0C41}">
      <dgm:prSet/>
      <dgm:spPr/>
      <dgm:t>
        <a:bodyPr/>
        <a:lstStyle/>
        <a:p>
          <a:endParaRPr lang="ru-RU"/>
        </a:p>
      </dgm:t>
    </dgm:pt>
    <dgm:pt modelId="{1A14F524-9804-42D9-AC83-0E9E498DB7B4}" type="sibTrans" cxnId="{F1CA8AC2-1D43-4372-9008-5C5AF7EB0C41}">
      <dgm:prSet/>
      <dgm:spPr/>
      <dgm:t>
        <a:bodyPr/>
        <a:lstStyle/>
        <a:p>
          <a:endParaRPr lang="ru-RU"/>
        </a:p>
      </dgm:t>
    </dgm:pt>
    <dgm:pt modelId="{30E640CD-CC6B-4EF7-B39D-D3A9AB80E864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«Родительский совет» (проведение мотивирующих встреч).</a:t>
          </a:r>
          <a:endParaRPr lang="ru-RU" sz="1000" dirty="0"/>
        </a:p>
      </dgm:t>
    </dgm:pt>
    <dgm:pt modelId="{F5BE1F9D-FA57-4074-88E9-4DB233E27824}" type="parTrans" cxnId="{4AE6CC20-893C-4F8F-87F3-0D83D3A547A3}">
      <dgm:prSet/>
      <dgm:spPr/>
      <dgm:t>
        <a:bodyPr/>
        <a:lstStyle/>
        <a:p>
          <a:endParaRPr lang="ru-RU"/>
        </a:p>
      </dgm:t>
    </dgm:pt>
    <dgm:pt modelId="{5AE92C61-F371-4F24-8F60-F33F4550B5E3}" type="sibTrans" cxnId="{4AE6CC20-893C-4F8F-87F3-0D83D3A547A3}">
      <dgm:prSet/>
      <dgm:spPr/>
      <dgm:t>
        <a:bodyPr/>
        <a:lstStyle/>
        <a:p>
          <a:endParaRPr lang="ru-RU"/>
        </a:p>
      </dgm:t>
    </dgm:pt>
    <dgm:pt modelId="{75E403ED-5BD3-4A96-BA31-ABF5594C9EC1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СОДЕРЖАНИЕ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803DAAF-EE50-49D7-ADB2-2436ED07FE2F}" type="parTrans" cxnId="{8F22BECC-8A8D-4924-B4CA-B0255219F945}">
      <dgm:prSet/>
      <dgm:spPr/>
      <dgm:t>
        <a:bodyPr/>
        <a:lstStyle/>
        <a:p>
          <a:endParaRPr lang="ru-RU"/>
        </a:p>
      </dgm:t>
    </dgm:pt>
    <dgm:pt modelId="{D7BC91B4-C92A-47F3-A5DB-93A2FA286BEF}" type="sibTrans" cxnId="{8F22BECC-8A8D-4924-B4CA-B0255219F945}">
      <dgm:prSet/>
      <dgm:spPr/>
      <dgm:t>
        <a:bodyPr/>
        <a:lstStyle/>
        <a:p>
          <a:endParaRPr lang="ru-RU"/>
        </a:p>
      </dgm:t>
    </dgm:pt>
    <dgm:pt modelId="{098FA216-CE43-4852-ADEF-055BDFD682A8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Кооперация родителей и педагогов, определенная общностью задач по развитию детей дошкольного возраста в условиях реализации ФГОС ДО</a:t>
          </a:r>
          <a:r>
            <a:rPr lang="ru-RU" sz="6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.</a:t>
          </a:r>
          <a:endParaRPr lang="ru-RU" sz="600" dirty="0"/>
        </a:p>
      </dgm:t>
    </dgm:pt>
    <dgm:pt modelId="{07E15BF5-DD6E-4103-8C67-51ED8E3C5848}" type="parTrans" cxnId="{0F117963-C8D7-443E-AE8C-A662EC08F836}">
      <dgm:prSet/>
      <dgm:spPr/>
      <dgm:t>
        <a:bodyPr/>
        <a:lstStyle/>
        <a:p>
          <a:endParaRPr lang="ru-RU"/>
        </a:p>
      </dgm:t>
    </dgm:pt>
    <dgm:pt modelId="{BFC47103-62AA-4B7D-8A60-B44B0FF079EA}" type="sibTrans" cxnId="{0F117963-C8D7-443E-AE8C-A662EC08F836}">
      <dgm:prSet/>
      <dgm:spPr/>
      <dgm:t>
        <a:bodyPr/>
        <a:lstStyle/>
        <a:p>
          <a:endParaRPr lang="ru-RU"/>
        </a:p>
      </dgm:t>
    </dgm:pt>
    <dgm:pt modelId="{79046214-A91B-4B64-AC8E-21D11B2C10C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ЦЕЛЬ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BAA6D57-2C4B-4EC8-8C44-99A39F15A610}" type="parTrans" cxnId="{71254179-1DD8-4E33-ACE6-FD5223F8FBF6}">
      <dgm:prSet/>
      <dgm:spPr/>
      <dgm:t>
        <a:bodyPr/>
        <a:lstStyle/>
        <a:p>
          <a:endParaRPr lang="ru-RU"/>
        </a:p>
      </dgm:t>
    </dgm:pt>
    <dgm:pt modelId="{FF6EC4CC-02C1-4124-B264-47CBB44A3C7B}" type="sibTrans" cxnId="{71254179-1DD8-4E33-ACE6-FD5223F8FBF6}">
      <dgm:prSet/>
      <dgm:spPr/>
      <dgm:t>
        <a:bodyPr/>
        <a:lstStyle/>
        <a:p>
          <a:endParaRPr lang="ru-RU"/>
        </a:p>
      </dgm:t>
    </dgm:pt>
    <dgm:pt modelId="{D32F7049-8BF3-4FED-9658-FB7948A1C50E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Участие в формировании содержания ООП ДОО  </a:t>
          </a:r>
          <a:endParaRPr lang="ru-RU" sz="10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D06B91AF-C84F-4444-85AA-7CC599EF65B8}" type="parTrans" cxnId="{116D9995-741F-4159-AC30-20E18AE9E530}">
      <dgm:prSet/>
      <dgm:spPr/>
      <dgm:t>
        <a:bodyPr/>
        <a:lstStyle/>
        <a:p>
          <a:endParaRPr lang="ru-RU"/>
        </a:p>
      </dgm:t>
    </dgm:pt>
    <dgm:pt modelId="{7877A489-84BE-45E9-85B3-702EECB26A96}" type="sibTrans" cxnId="{116D9995-741F-4159-AC30-20E18AE9E530}">
      <dgm:prSet/>
      <dgm:spPr/>
      <dgm:t>
        <a:bodyPr/>
        <a:lstStyle/>
        <a:p>
          <a:endParaRPr lang="ru-RU"/>
        </a:p>
      </dgm:t>
    </dgm:pt>
    <dgm:pt modelId="{4FBC2ADE-1C2B-46EE-A4E1-7B8BC1854D7C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Участие в организации и проведении образовательной деятельности</a:t>
          </a:r>
          <a:r>
            <a:rPr lang="ru-RU" sz="6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.</a:t>
          </a:r>
          <a:endParaRPr lang="ru-RU" sz="600" dirty="0">
            <a:solidFill>
              <a:schemeClr val="bg1"/>
            </a:solidFill>
            <a:effectLst/>
            <a:latin typeface="Arial Black" panose="020B0A04020102020204" pitchFamily="34" charset="0"/>
            <a:ea typeface="Calibri"/>
            <a:cs typeface="Times New Roman"/>
          </a:endParaRPr>
        </a:p>
      </dgm:t>
    </dgm:pt>
    <dgm:pt modelId="{3699FC13-D083-4CD1-B530-5F07357C28F4}" type="parTrans" cxnId="{01044FD9-BFD8-4BBE-8113-310C1FAAFDB1}">
      <dgm:prSet/>
      <dgm:spPr/>
      <dgm:t>
        <a:bodyPr/>
        <a:lstStyle/>
        <a:p>
          <a:endParaRPr lang="ru-RU"/>
        </a:p>
      </dgm:t>
    </dgm:pt>
    <dgm:pt modelId="{05B93FF5-501F-4FC1-B141-FE08CB160F49}" type="sibTrans" cxnId="{01044FD9-BFD8-4BBE-8113-310C1FAAFDB1}">
      <dgm:prSet/>
      <dgm:spPr/>
      <dgm:t>
        <a:bodyPr/>
        <a:lstStyle/>
        <a:p>
          <a:endParaRPr lang="ru-RU"/>
        </a:p>
      </dgm:t>
    </dgm:pt>
    <dgm:pt modelId="{6A1EB518-D5EA-4684-821B-23F53F4E72EF}">
      <dgm:prSet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 «Модель четырех вопросов».</a:t>
          </a:r>
          <a:endParaRPr lang="ru-RU" sz="11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D4372F5F-DE9E-4CF7-85DD-1BF1624F1493}" type="parTrans" cxnId="{38900BF2-2118-436F-B133-2FD4B1650993}">
      <dgm:prSet/>
      <dgm:spPr/>
      <dgm:t>
        <a:bodyPr/>
        <a:lstStyle/>
        <a:p>
          <a:endParaRPr lang="ru-RU"/>
        </a:p>
      </dgm:t>
    </dgm:pt>
    <dgm:pt modelId="{F46DAD99-4E37-46EF-A816-012F1B88FF46}" type="sibTrans" cxnId="{38900BF2-2118-436F-B133-2FD4B1650993}">
      <dgm:prSet/>
      <dgm:spPr/>
      <dgm:t>
        <a:bodyPr/>
        <a:lstStyle/>
        <a:p>
          <a:endParaRPr lang="ru-RU"/>
        </a:p>
      </dgm:t>
    </dgm:pt>
    <dgm:pt modelId="{3A3452DA-7949-4806-AED5-2047CDA26653}">
      <dgm:prSet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Технология «Портфолио дошкольника».</a:t>
          </a:r>
          <a:endParaRPr lang="ru-RU" sz="11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AF868596-3016-498D-ADCA-E479E7C85196}" type="parTrans" cxnId="{E35B4940-B9FD-4772-A630-05E69D3FEFAE}">
      <dgm:prSet/>
      <dgm:spPr/>
      <dgm:t>
        <a:bodyPr/>
        <a:lstStyle/>
        <a:p>
          <a:endParaRPr lang="ru-RU"/>
        </a:p>
      </dgm:t>
    </dgm:pt>
    <dgm:pt modelId="{9A588A23-18BD-434F-B004-43D647943394}" type="sibTrans" cxnId="{E35B4940-B9FD-4772-A630-05E69D3FEFAE}">
      <dgm:prSet/>
      <dgm:spPr/>
      <dgm:t>
        <a:bodyPr/>
        <a:lstStyle/>
        <a:p>
          <a:endParaRPr lang="ru-RU"/>
        </a:p>
      </dgm:t>
    </dgm:pt>
    <dgm:pt modelId="{5801283C-900F-498F-83A9-CC71BFE9F6A0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деятельности.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83C167CA-05D6-4475-B2F1-499F75A513DC}" type="parTrans" cxnId="{D2B2F333-A7E6-4DBC-BBA6-3A9713B7AA13}">
      <dgm:prSet/>
      <dgm:spPr/>
      <dgm:t>
        <a:bodyPr/>
        <a:lstStyle/>
        <a:p>
          <a:endParaRPr lang="ru-RU"/>
        </a:p>
      </dgm:t>
    </dgm:pt>
    <dgm:pt modelId="{4F55838B-980C-4B16-8FE1-1C7D24CA9DAF}" type="sibTrans" cxnId="{D2B2F333-A7E6-4DBC-BBA6-3A9713B7AA13}">
      <dgm:prSet/>
      <dgm:spPr/>
      <dgm:t>
        <a:bodyPr/>
        <a:lstStyle/>
        <a:p>
          <a:endParaRPr lang="ru-RU"/>
        </a:p>
      </dgm:t>
    </dgm:pt>
    <dgm:pt modelId="{EB5733CD-899B-4076-A56B-768F83D04513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эмоционального благополучия.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A3F8CFC2-8498-46AA-838D-BCC91FACED39}" type="parTrans" cxnId="{A8D1C32E-9A10-466F-8EE4-A9181284101D}">
      <dgm:prSet/>
      <dgm:spPr/>
      <dgm:t>
        <a:bodyPr/>
        <a:lstStyle/>
        <a:p>
          <a:endParaRPr lang="ru-RU"/>
        </a:p>
      </dgm:t>
    </dgm:pt>
    <dgm:pt modelId="{B3DE15D2-EA95-491B-A74E-1CE16B56C280}" type="sibTrans" cxnId="{A8D1C32E-9A10-466F-8EE4-A9181284101D}">
      <dgm:prSet/>
      <dgm:spPr/>
      <dgm:t>
        <a:bodyPr/>
        <a:lstStyle/>
        <a:p>
          <a:endParaRPr lang="ru-RU"/>
        </a:p>
      </dgm:t>
    </dgm:pt>
    <dgm:pt modelId="{59B38CE6-9041-424F-A587-0526749AAD59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обучения на примере взрослого.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5CBE181B-3442-470C-B3CA-C1152EA7A120}" type="parTrans" cxnId="{2C60C56F-CD32-43DF-80EB-561F5423A57E}">
      <dgm:prSet/>
      <dgm:spPr/>
      <dgm:t>
        <a:bodyPr/>
        <a:lstStyle/>
        <a:p>
          <a:endParaRPr lang="ru-RU"/>
        </a:p>
      </dgm:t>
    </dgm:pt>
    <dgm:pt modelId="{7F71605B-6AFB-4D1B-94FD-6DE89F38163E}" type="sibTrans" cxnId="{2C60C56F-CD32-43DF-80EB-561F5423A57E}">
      <dgm:prSet/>
      <dgm:spPr/>
      <dgm:t>
        <a:bodyPr/>
        <a:lstStyle/>
        <a:p>
          <a:endParaRPr lang="ru-RU"/>
        </a:p>
      </dgm:t>
    </dgm:pt>
    <dgm:pt modelId="{D36D5E7A-D0D4-4F49-8C80-ACC14205DE15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«Право на ошибку».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  <a:ea typeface="Calibri"/>
            <a:cs typeface="Times New Roman"/>
          </a:endParaRPr>
        </a:p>
      </dgm:t>
    </dgm:pt>
    <dgm:pt modelId="{79E8B102-3CAD-4545-99DD-471B30748661}" type="sibTrans" cxnId="{AF4D4C2C-6A7C-430B-A0C0-C5FA9F6DA34D}">
      <dgm:prSet/>
      <dgm:spPr/>
      <dgm:t>
        <a:bodyPr/>
        <a:lstStyle/>
        <a:p>
          <a:endParaRPr lang="ru-RU"/>
        </a:p>
      </dgm:t>
    </dgm:pt>
    <dgm:pt modelId="{91933FF9-67A7-493D-8F93-0AE8FFC99323}" type="parTrans" cxnId="{AF4D4C2C-6A7C-430B-A0C0-C5FA9F6DA34D}">
      <dgm:prSet/>
      <dgm:spPr/>
      <dgm:t>
        <a:bodyPr/>
        <a:lstStyle/>
        <a:p>
          <a:endParaRPr lang="ru-RU"/>
        </a:p>
      </dgm:t>
    </dgm:pt>
    <dgm:pt modelId="{09460A3E-50D4-4E9B-B246-C6E5D2C1F5B5}" type="pres">
      <dgm:prSet presAssocID="{50305942-D125-445A-BD36-89909A34C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02856-2E49-450F-9D8F-EA50FEFFC31A}" type="pres">
      <dgm:prSet presAssocID="{79046214-A91B-4B64-AC8E-21D11B2C10C9}" presName="linNode" presStyleCnt="0"/>
      <dgm:spPr/>
    </dgm:pt>
    <dgm:pt modelId="{FF17DABB-A4E9-4F7E-8558-8DDDBC37B0E5}" type="pres">
      <dgm:prSet presAssocID="{79046214-A91B-4B64-AC8E-21D11B2C10C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E554-300C-42B2-B2B8-FFA547DEF770}" type="pres">
      <dgm:prSet presAssocID="{79046214-A91B-4B64-AC8E-21D11B2C10C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4BCA-E5C5-45F7-AD1F-BCE7F6F7004D}" type="pres">
      <dgm:prSet presAssocID="{FF6EC4CC-02C1-4124-B264-47CBB44A3C7B}" presName="sp" presStyleCnt="0"/>
      <dgm:spPr/>
    </dgm:pt>
    <dgm:pt modelId="{DDC4034E-2FC3-45CE-8BFD-C34CA46E746D}" type="pres">
      <dgm:prSet presAssocID="{75E403ED-5BD3-4A96-BA31-ABF5594C9EC1}" presName="linNode" presStyleCnt="0"/>
      <dgm:spPr/>
    </dgm:pt>
    <dgm:pt modelId="{7B23438D-13D1-470F-89E5-B7EC04D58A6F}" type="pres">
      <dgm:prSet presAssocID="{75E403ED-5BD3-4A96-BA31-ABF5594C9EC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A1EB-4E82-45D1-94B3-E9F3521DFB92}" type="pres">
      <dgm:prSet presAssocID="{75E403ED-5BD3-4A96-BA31-ABF5594C9EC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CB7F6-D4BA-4935-B7E1-6075751DED50}" type="pres">
      <dgm:prSet presAssocID="{D7BC91B4-C92A-47F3-A5DB-93A2FA286BEF}" presName="sp" presStyleCnt="0"/>
      <dgm:spPr/>
    </dgm:pt>
    <dgm:pt modelId="{25F4EC8D-FA41-4BE3-9298-17CDDFEF2E27}" type="pres">
      <dgm:prSet presAssocID="{C592EEE6-1D6A-4A84-9909-9F44ADB87DA9}" presName="linNode" presStyleCnt="0"/>
      <dgm:spPr/>
    </dgm:pt>
    <dgm:pt modelId="{35CD5627-86DF-4F0F-A057-920CF30D94FD}" type="pres">
      <dgm:prSet presAssocID="{C592EEE6-1D6A-4A84-9909-9F44ADB87DA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5552F-2ABB-44B1-8A93-561D60F04F8C}" type="pres">
      <dgm:prSet presAssocID="{C592EEE6-1D6A-4A84-9909-9F44ADB87DA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953CB-B831-4FA1-9A30-E78367C09631}" type="pres">
      <dgm:prSet presAssocID="{87A0E90B-7BE6-4160-A1D4-435BA7E78899}" presName="sp" presStyleCnt="0"/>
      <dgm:spPr/>
    </dgm:pt>
    <dgm:pt modelId="{75BD0A0F-73B2-4C39-B3F8-93A2726A0677}" type="pres">
      <dgm:prSet presAssocID="{A3932BDF-3909-47AF-AC76-8219938B2E4F}" presName="linNode" presStyleCnt="0"/>
      <dgm:spPr/>
    </dgm:pt>
    <dgm:pt modelId="{A782938B-1A73-4F68-AD18-DFF752B40886}" type="pres">
      <dgm:prSet presAssocID="{A3932BDF-3909-47AF-AC76-8219938B2E4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42ABB-EA61-4A3D-AC8F-8D463F1D9F14}" type="pres">
      <dgm:prSet presAssocID="{A3932BDF-3909-47AF-AC76-8219938B2E4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449C-869D-4257-A14F-C8731A81DE69}" type="pres">
      <dgm:prSet presAssocID="{E13A5197-E401-4777-B163-4AE3E657D2F4}" presName="sp" presStyleCnt="0"/>
      <dgm:spPr/>
    </dgm:pt>
    <dgm:pt modelId="{F9A6CC52-EFE2-4F25-BCF6-D2AF96345110}" type="pres">
      <dgm:prSet presAssocID="{3A1BC739-4FA6-4F3B-ADE5-9791D4BEE4E9}" presName="linNode" presStyleCnt="0"/>
      <dgm:spPr/>
    </dgm:pt>
    <dgm:pt modelId="{B439E64E-AE71-4EB7-92F1-A4A0D022334B}" type="pres">
      <dgm:prSet presAssocID="{3A1BC739-4FA6-4F3B-ADE5-9791D4BEE4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1665F-4D3C-4C78-983A-62188C017592}" type="pres">
      <dgm:prSet presAssocID="{3A1BC739-4FA6-4F3B-ADE5-9791D4BEE4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B2C43-4E21-41F0-A06C-67B2CFC45DF9}" srcId="{50305942-D125-445A-BD36-89909A34C6D5}" destId="{3A1BC739-4FA6-4F3B-ADE5-9791D4BEE4E9}" srcOrd="4" destOrd="0" parTransId="{EBDDB04B-A877-444A-81D3-FB4F362279BC}" sibTransId="{4478383A-8FD2-4B96-9378-E26E97D7D078}"/>
    <dgm:cxn modelId="{4AE6CC20-893C-4F8F-87F3-0D83D3A547A3}" srcId="{75E403ED-5BD3-4A96-BA31-ABF5594C9EC1}" destId="{30E640CD-CC6B-4EF7-B39D-D3A9AB80E864}" srcOrd="0" destOrd="0" parTransId="{F5BE1F9D-FA57-4074-88E9-4DB233E27824}" sibTransId="{5AE92C61-F371-4F24-8F60-F33F4550B5E3}"/>
    <dgm:cxn modelId="{0C1AADB2-F8F6-4244-9ABF-A7F9FC2D323E}" type="presOf" srcId="{30E640CD-CC6B-4EF7-B39D-D3A9AB80E864}" destId="{2851A1EB-4E82-45D1-94B3-E9F3521DFB92}" srcOrd="0" destOrd="0" presId="urn:microsoft.com/office/officeart/2005/8/layout/vList5"/>
    <dgm:cxn modelId="{8F22BECC-8A8D-4924-B4CA-B0255219F945}" srcId="{50305942-D125-445A-BD36-89909A34C6D5}" destId="{75E403ED-5BD3-4A96-BA31-ABF5594C9EC1}" srcOrd="1" destOrd="0" parTransId="{0803DAAF-EE50-49D7-ADB2-2436ED07FE2F}" sibTransId="{D7BC91B4-C92A-47F3-A5DB-93A2FA286BEF}"/>
    <dgm:cxn modelId="{B9EE27AA-EF7F-493C-B95C-D58FBE00C9BB}" type="presOf" srcId="{EB5733CD-899B-4076-A56B-768F83D04513}" destId="{D0842ABB-EA61-4A3D-AC8F-8D463F1D9F14}" srcOrd="0" destOrd="2" presId="urn:microsoft.com/office/officeart/2005/8/layout/vList5"/>
    <dgm:cxn modelId="{F740D4EF-D367-42BB-92BC-9A253D5C1F67}" type="presOf" srcId="{098FA216-CE43-4852-ADEF-055BDFD682A8}" destId="{6E5AE554-300C-42B2-B2B8-FFA547DEF770}" srcOrd="0" destOrd="0" presId="urn:microsoft.com/office/officeart/2005/8/layout/vList5"/>
    <dgm:cxn modelId="{116D9995-741F-4159-AC30-20E18AE9E530}" srcId="{75E403ED-5BD3-4A96-BA31-ABF5594C9EC1}" destId="{D32F7049-8BF3-4FED-9658-FB7948A1C50E}" srcOrd="1" destOrd="0" parTransId="{D06B91AF-C84F-4444-85AA-7CC599EF65B8}" sibTransId="{7877A489-84BE-45E9-85B3-702EECB26A96}"/>
    <dgm:cxn modelId="{2DF2B912-3811-4C14-8B6C-076E95FB4BCE}" srcId="{50305942-D125-445A-BD36-89909A34C6D5}" destId="{C592EEE6-1D6A-4A84-9909-9F44ADB87DA9}" srcOrd="2" destOrd="0" parTransId="{2646089D-E58D-4DBD-ABF5-23E55843EE34}" sibTransId="{87A0E90B-7BE6-4160-A1D4-435BA7E78899}"/>
    <dgm:cxn modelId="{5AF10104-7A82-49A0-B139-4DB709D31E0A}" type="presOf" srcId="{79046214-A91B-4B64-AC8E-21D11B2C10C9}" destId="{FF17DABB-A4E9-4F7E-8558-8DDDBC37B0E5}" srcOrd="0" destOrd="0" presId="urn:microsoft.com/office/officeart/2005/8/layout/vList5"/>
    <dgm:cxn modelId="{E35B4940-B9FD-4772-A630-05E69D3FEFAE}" srcId="{C592EEE6-1D6A-4A84-9909-9F44ADB87DA9}" destId="{3A3452DA-7949-4806-AED5-2047CDA26653}" srcOrd="2" destOrd="0" parTransId="{AF868596-3016-498D-ADCA-E479E7C85196}" sibTransId="{9A588A23-18BD-434F-B004-43D647943394}"/>
    <dgm:cxn modelId="{61FC9F9D-6D0B-4F25-B0DD-C95C33E256CA}" type="presOf" srcId="{6A1EB518-D5EA-4684-821B-23F53F4E72EF}" destId="{FE55552F-2ABB-44B1-8A93-561D60F04F8C}" srcOrd="0" destOrd="1" presId="urn:microsoft.com/office/officeart/2005/8/layout/vList5"/>
    <dgm:cxn modelId="{DD01015A-C442-4A2B-A261-9201E1287CE1}" srcId="{C592EEE6-1D6A-4A84-9909-9F44ADB87DA9}" destId="{6C162F95-5E13-4DFA-9FCA-6A1D16763DF4}" srcOrd="0" destOrd="0" parTransId="{5E709894-FC9B-4806-9877-5444FF260125}" sibTransId="{5BF3FCA6-F67B-4DE8-885B-1C731326EA1E}"/>
    <dgm:cxn modelId="{D28085D1-DDB7-4938-B63E-A7D04E2C6A59}" type="presOf" srcId="{3A3452DA-7949-4806-AED5-2047CDA26653}" destId="{FE55552F-2ABB-44B1-8A93-561D60F04F8C}" srcOrd="0" destOrd="2" presId="urn:microsoft.com/office/officeart/2005/8/layout/vList5"/>
    <dgm:cxn modelId="{F68D9FE9-3191-4738-B9D0-0DA49660B7C4}" srcId="{A3932BDF-3909-47AF-AC76-8219938B2E4F}" destId="{E7F2E4D8-B6E2-451F-B80F-E47000C162B4}" srcOrd="0" destOrd="0" parTransId="{39F19FAE-CE8B-40B9-9472-B5ADBAC3C151}" sibTransId="{DB75CE73-8503-40E8-A200-6DEFB8BE83C1}"/>
    <dgm:cxn modelId="{0F6F3D75-78AE-4DBD-A3CA-0E829460CCB2}" type="presOf" srcId="{3A1BC739-4FA6-4F3B-ADE5-9791D4BEE4E9}" destId="{B439E64E-AE71-4EB7-92F1-A4A0D022334B}" srcOrd="0" destOrd="0" presId="urn:microsoft.com/office/officeart/2005/8/layout/vList5"/>
    <dgm:cxn modelId="{D3588BE8-B73A-45A3-B717-96C84656DA6F}" type="presOf" srcId="{6C162F95-5E13-4DFA-9FCA-6A1D16763DF4}" destId="{FE55552F-2ABB-44B1-8A93-561D60F04F8C}" srcOrd="0" destOrd="0" presId="urn:microsoft.com/office/officeart/2005/8/layout/vList5"/>
    <dgm:cxn modelId="{51D9175B-065D-494E-B9EA-B9EA3F687B79}" type="presOf" srcId="{D36D5E7A-D0D4-4F49-8C80-ACC14205DE15}" destId="{D0842ABB-EA61-4A3D-AC8F-8D463F1D9F14}" srcOrd="0" destOrd="4" presId="urn:microsoft.com/office/officeart/2005/8/layout/vList5"/>
    <dgm:cxn modelId="{106B5BCD-70D1-4DAA-B760-36584D380300}" type="presOf" srcId="{C592EEE6-1D6A-4A84-9909-9F44ADB87DA9}" destId="{35CD5627-86DF-4F0F-A057-920CF30D94FD}" srcOrd="0" destOrd="0" presId="urn:microsoft.com/office/officeart/2005/8/layout/vList5"/>
    <dgm:cxn modelId="{0F117963-C8D7-443E-AE8C-A662EC08F836}" srcId="{79046214-A91B-4B64-AC8E-21D11B2C10C9}" destId="{098FA216-CE43-4852-ADEF-055BDFD682A8}" srcOrd="0" destOrd="0" parTransId="{07E15BF5-DD6E-4103-8C67-51ED8E3C5848}" sibTransId="{BFC47103-62AA-4B7D-8A60-B44B0FF079EA}"/>
    <dgm:cxn modelId="{D66972EF-68A6-4499-A8C5-69AAD7E57C56}" type="presOf" srcId="{75E403ED-5BD3-4A96-BA31-ABF5594C9EC1}" destId="{7B23438D-13D1-470F-89E5-B7EC04D58A6F}" srcOrd="0" destOrd="0" presId="urn:microsoft.com/office/officeart/2005/8/layout/vList5"/>
    <dgm:cxn modelId="{63C2E541-C44B-45DF-A63F-D7C21B1F04FE}" type="presOf" srcId="{4FBC2ADE-1C2B-46EE-A4E1-7B8BC1854D7C}" destId="{2851A1EB-4E82-45D1-94B3-E9F3521DFB92}" srcOrd="0" destOrd="2" presId="urn:microsoft.com/office/officeart/2005/8/layout/vList5"/>
    <dgm:cxn modelId="{3F46AA5D-7106-4544-908C-39855F526531}" type="presOf" srcId="{59B38CE6-9041-424F-A587-0526749AAD59}" destId="{D0842ABB-EA61-4A3D-AC8F-8D463F1D9F14}" srcOrd="0" destOrd="3" presId="urn:microsoft.com/office/officeart/2005/8/layout/vList5"/>
    <dgm:cxn modelId="{DA397635-9991-47EA-8C10-7902DB5F0BD2}" type="presOf" srcId="{5801283C-900F-498F-83A9-CC71BFE9F6A0}" destId="{D0842ABB-EA61-4A3D-AC8F-8D463F1D9F14}" srcOrd="0" destOrd="1" presId="urn:microsoft.com/office/officeart/2005/8/layout/vList5"/>
    <dgm:cxn modelId="{F1CA8AC2-1D43-4372-9008-5C5AF7EB0C41}" srcId="{3A1BC739-4FA6-4F3B-ADE5-9791D4BEE4E9}" destId="{798C6E6F-72F0-439E-906D-3DD67F219DCE}" srcOrd="0" destOrd="0" parTransId="{438F8EE3-0EB3-4B15-8CE2-C51CE1002BD7}" sibTransId="{1A14F524-9804-42D9-AC83-0E9E498DB7B4}"/>
    <dgm:cxn modelId="{7DAD5659-27DF-4AB3-B9BF-34FEE9AC5896}" type="presOf" srcId="{E7F2E4D8-B6E2-451F-B80F-E47000C162B4}" destId="{D0842ABB-EA61-4A3D-AC8F-8D463F1D9F14}" srcOrd="0" destOrd="0" presId="urn:microsoft.com/office/officeart/2005/8/layout/vList5"/>
    <dgm:cxn modelId="{A5857E04-AFD7-469D-A1CD-0E27FC6B22D3}" srcId="{50305942-D125-445A-BD36-89909A34C6D5}" destId="{A3932BDF-3909-47AF-AC76-8219938B2E4F}" srcOrd="3" destOrd="0" parTransId="{E5F4E705-05FF-4C9F-98C0-1E49BDB140F4}" sibTransId="{E13A5197-E401-4777-B163-4AE3E657D2F4}"/>
    <dgm:cxn modelId="{A8D1C32E-9A10-466F-8EE4-A9181284101D}" srcId="{A3932BDF-3909-47AF-AC76-8219938B2E4F}" destId="{EB5733CD-899B-4076-A56B-768F83D04513}" srcOrd="2" destOrd="0" parTransId="{A3F8CFC2-8498-46AA-838D-BCC91FACED39}" sibTransId="{B3DE15D2-EA95-491B-A74E-1CE16B56C280}"/>
    <dgm:cxn modelId="{A6592667-3753-47E9-82FA-167C9F70EEB4}" type="presOf" srcId="{A3932BDF-3909-47AF-AC76-8219938B2E4F}" destId="{A782938B-1A73-4F68-AD18-DFF752B40886}" srcOrd="0" destOrd="0" presId="urn:microsoft.com/office/officeart/2005/8/layout/vList5"/>
    <dgm:cxn modelId="{E0332677-1599-4BFD-8623-7587E9CEC344}" type="presOf" srcId="{50305942-D125-445A-BD36-89909A34C6D5}" destId="{09460A3E-50D4-4E9B-B246-C6E5D2C1F5B5}" srcOrd="0" destOrd="0" presId="urn:microsoft.com/office/officeart/2005/8/layout/vList5"/>
    <dgm:cxn modelId="{AF4D4C2C-6A7C-430B-A0C0-C5FA9F6DA34D}" srcId="{A3932BDF-3909-47AF-AC76-8219938B2E4F}" destId="{D36D5E7A-D0D4-4F49-8C80-ACC14205DE15}" srcOrd="4" destOrd="0" parTransId="{91933FF9-67A7-493D-8F93-0AE8FFC99323}" sibTransId="{79E8B102-3CAD-4545-99DD-471B30748661}"/>
    <dgm:cxn modelId="{90DDC9E0-1AD8-4CE2-8AC3-91703461CBD9}" type="presOf" srcId="{798C6E6F-72F0-439E-906D-3DD67F219DCE}" destId="{C9B1665F-4D3C-4C78-983A-62188C017592}" srcOrd="0" destOrd="0" presId="urn:microsoft.com/office/officeart/2005/8/layout/vList5"/>
    <dgm:cxn modelId="{2C60C56F-CD32-43DF-80EB-561F5423A57E}" srcId="{A3932BDF-3909-47AF-AC76-8219938B2E4F}" destId="{59B38CE6-9041-424F-A587-0526749AAD59}" srcOrd="3" destOrd="0" parTransId="{5CBE181B-3442-470C-B3CA-C1152EA7A120}" sibTransId="{7F71605B-6AFB-4D1B-94FD-6DE89F38163E}"/>
    <dgm:cxn modelId="{D5268C22-0BD0-41F8-83CB-9FAC71515BAD}" type="presOf" srcId="{D32F7049-8BF3-4FED-9658-FB7948A1C50E}" destId="{2851A1EB-4E82-45D1-94B3-E9F3521DFB92}" srcOrd="0" destOrd="1" presId="urn:microsoft.com/office/officeart/2005/8/layout/vList5"/>
    <dgm:cxn modelId="{01044FD9-BFD8-4BBE-8113-310C1FAAFDB1}" srcId="{75E403ED-5BD3-4A96-BA31-ABF5594C9EC1}" destId="{4FBC2ADE-1C2B-46EE-A4E1-7B8BC1854D7C}" srcOrd="2" destOrd="0" parTransId="{3699FC13-D083-4CD1-B530-5F07357C28F4}" sibTransId="{05B93FF5-501F-4FC1-B141-FE08CB160F49}"/>
    <dgm:cxn modelId="{38900BF2-2118-436F-B133-2FD4B1650993}" srcId="{C592EEE6-1D6A-4A84-9909-9F44ADB87DA9}" destId="{6A1EB518-D5EA-4684-821B-23F53F4E72EF}" srcOrd="1" destOrd="0" parTransId="{D4372F5F-DE9E-4CF7-85DD-1BF1624F1493}" sibTransId="{F46DAD99-4E37-46EF-A816-012F1B88FF46}"/>
    <dgm:cxn modelId="{71254179-1DD8-4E33-ACE6-FD5223F8FBF6}" srcId="{50305942-D125-445A-BD36-89909A34C6D5}" destId="{79046214-A91B-4B64-AC8E-21D11B2C10C9}" srcOrd="0" destOrd="0" parTransId="{9BAA6D57-2C4B-4EC8-8C44-99A39F15A610}" sibTransId="{FF6EC4CC-02C1-4124-B264-47CBB44A3C7B}"/>
    <dgm:cxn modelId="{D2B2F333-A7E6-4DBC-BBA6-3A9713B7AA13}" srcId="{A3932BDF-3909-47AF-AC76-8219938B2E4F}" destId="{5801283C-900F-498F-83A9-CC71BFE9F6A0}" srcOrd="1" destOrd="0" parTransId="{83C167CA-05D6-4475-B2F1-499F75A513DC}" sibTransId="{4F55838B-980C-4B16-8FE1-1C7D24CA9DAF}"/>
    <dgm:cxn modelId="{4DFE9877-CE42-40BE-BFFF-E8E2B9746E3A}" type="presParOf" srcId="{09460A3E-50D4-4E9B-B246-C6E5D2C1F5B5}" destId="{93102856-2E49-450F-9D8F-EA50FEFFC31A}" srcOrd="0" destOrd="0" presId="urn:microsoft.com/office/officeart/2005/8/layout/vList5"/>
    <dgm:cxn modelId="{6C2B39B0-3C20-4CAD-8EE9-0D98433B33D3}" type="presParOf" srcId="{93102856-2E49-450F-9D8F-EA50FEFFC31A}" destId="{FF17DABB-A4E9-4F7E-8558-8DDDBC37B0E5}" srcOrd="0" destOrd="0" presId="urn:microsoft.com/office/officeart/2005/8/layout/vList5"/>
    <dgm:cxn modelId="{8BC30E3B-3C7C-497F-A534-5510918FFC9B}" type="presParOf" srcId="{93102856-2E49-450F-9D8F-EA50FEFFC31A}" destId="{6E5AE554-300C-42B2-B2B8-FFA547DEF770}" srcOrd="1" destOrd="0" presId="urn:microsoft.com/office/officeart/2005/8/layout/vList5"/>
    <dgm:cxn modelId="{F63386F0-FD45-4489-BA62-84AED264DE42}" type="presParOf" srcId="{09460A3E-50D4-4E9B-B246-C6E5D2C1F5B5}" destId="{0DD34BCA-E5C5-45F7-AD1F-BCE7F6F7004D}" srcOrd="1" destOrd="0" presId="urn:microsoft.com/office/officeart/2005/8/layout/vList5"/>
    <dgm:cxn modelId="{610CD480-3C7D-4445-8A47-2F4F52080A77}" type="presParOf" srcId="{09460A3E-50D4-4E9B-B246-C6E5D2C1F5B5}" destId="{DDC4034E-2FC3-45CE-8BFD-C34CA46E746D}" srcOrd="2" destOrd="0" presId="urn:microsoft.com/office/officeart/2005/8/layout/vList5"/>
    <dgm:cxn modelId="{CF583327-2949-4732-AFE9-EAD57F660A37}" type="presParOf" srcId="{DDC4034E-2FC3-45CE-8BFD-C34CA46E746D}" destId="{7B23438D-13D1-470F-89E5-B7EC04D58A6F}" srcOrd="0" destOrd="0" presId="urn:microsoft.com/office/officeart/2005/8/layout/vList5"/>
    <dgm:cxn modelId="{3E028DE3-7EBD-4BAF-928F-91253BA94541}" type="presParOf" srcId="{DDC4034E-2FC3-45CE-8BFD-C34CA46E746D}" destId="{2851A1EB-4E82-45D1-94B3-E9F3521DFB92}" srcOrd="1" destOrd="0" presId="urn:microsoft.com/office/officeart/2005/8/layout/vList5"/>
    <dgm:cxn modelId="{FB94C66C-3854-4725-A3FE-36D137F2503B}" type="presParOf" srcId="{09460A3E-50D4-4E9B-B246-C6E5D2C1F5B5}" destId="{F7DCB7F6-D4BA-4935-B7E1-6075751DED50}" srcOrd="3" destOrd="0" presId="urn:microsoft.com/office/officeart/2005/8/layout/vList5"/>
    <dgm:cxn modelId="{126E5624-D378-4E33-B622-3C17D7F67BA7}" type="presParOf" srcId="{09460A3E-50D4-4E9B-B246-C6E5D2C1F5B5}" destId="{25F4EC8D-FA41-4BE3-9298-17CDDFEF2E27}" srcOrd="4" destOrd="0" presId="urn:microsoft.com/office/officeart/2005/8/layout/vList5"/>
    <dgm:cxn modelId="{CB678511-BD5F-49D1-8EBB-EFA392967D8C}" type="presParOf" srcId="{25F4EC8D-FA41-4BE3-9298-17CDDFEF2E27}" destId="{35CD5627-86DF-4F0F-A057-920CF30D94FD}" srcOrd="0" destOrd="0" presId="urn:microsoft.com/office/officeart/2005/8/layout/vList5"/>
    <dgm:cxn modelId="{01361C1E-7453-4841-A07D-142C368DFC47}" type="presParOf" srcId="{25F4EC8D-FA41-4BE3-9298-17CDDFEF2E27}" destId="{FE55552F-2ABB-44B1-8A93-561D60F04F8C}" srcOrd="1" destOrd="0" presId="urn:microsoft.com/office/officeart/2005/8/layout/vList5"/>
    <dgm:cxn modelId="{0558238D-05D2-46D1-803A-A57D2DD43B73}" type="presParOf" srcId="{09460A3E-50D4-4E9B-B246-C6E5D2C1F5B5}" destId="{35A953CB-B831-4FA1-9A30-E78367C09631}" srcOrd="5" destOrd="0" presId="urn:microsoft.com/office/officeart/2005/8/layout/vList5"/>
    <dgm:cxn modelId="{2F1E3AAA-FD72-40DD-A63D-047E805A1335}" type="presParOf" srcId="{09460A3E-50D4-4E9B-B246-C6E5D2C1F5B5}" destId="{75BD0A0F-73B2-4C39-B3F8-93A2726A0677}" srcOrd="6" destOrd="0" presId="urn:microsoft.com/office/officeart/2005/8/layout/vList5"/>
    <dgm:cxn modelId="{5E8C019A-8BFB-433A-9893-1519C8E4425D}" type="presParOf" srcId="{75BD0A0F-73B2-4C39-B3F8-93A2726A0677}" destId="{A782938B-1A73-4F68-AD18-DFF752B40886}" srcOrd="0" destOrd="0" presId="urn:microsoft.com/office/officeart/2005/8/layout/vList5"/>
    <dgm:cxn modelId="{F2870A57-827B-4EFC-BEE0-B38E6CED54F3}" type="presParOf" srcId="{75BD0A0F-73B2-4C39-B3F8-93A2726A0677}" destId="{D0842ABB-EA61-4A3D-AC8F-8D463F1D9F14}" srcOrd="1" destOrd="0" presId="urn:microsoft.com/office/officeart/2005/8/layout/vList5"/>
    <dgm:cxn modelId="{7B7551A8-B0E9-4C1B-8991-2A9ACC4733DC}" type="presParOf" srcId="{09460A3E-50D4-4E9B-B246-C6E5D2C1F5B5}" destId="{63B7449C-869D-4257-A14F-C8731A81DE69}" srcOrd="7" destOrd="0" presId="urn:microsoft.com/office/officeart/2005/8/layout/vList5"/>
    <dgm:cxn modelId="{1EFDA5E9-7C27-4DF5-96D8-E787B55EA58C}" type="presParOf" srcId="{09460A3E-50D4-4E9B-B246-C6E5D2C1F5B5}" destId="{F9A6CC52-EFE2-4F25-BCF6-D2AF96345110}" srcOrd="8" destOrd="0" presId="urn:microsoft.com/office/officeart/2005/8/layout/vList5"/>
    <dgm:cxn modelId="{2C74BF2C-486A-42A2-9F86-799D569AA705}" type="presParOf" srcId="{F9A6CC52-EFE2-4F25-BCF6-D2AF96345110}" destId="{B439E64E-AE71-4EB7-92F1-A4A0D022334B}" srcOrd="0" destOrd="0" presId="urn:microsoft.com/office/officeart/2005/8/layout/vList5"/>
    <dgm:cxn modelId="{103495DA-E23E-4E57-90CC-93AADF6F1ACD}" type="presParOf" srcId="{F9A6CC52-EFE2-4F25-BCF6-D2AF96345110}" destId="{C9B1665F-4D3C-4C78-983A-62188C0175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F85EA-C14D-4F4A-ABD5-5330DFEC5F9B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4C9CA51-1B1E-4F75-B5F9-0D8F0E0B1387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u="none" dirty="0" smtClean="0">
              <a:solidFill>
                <a:schemeClr val="bg1"/>
              </a:solidFill>
              <a:latin typeface="Arial Black" panose="020B0A04020102020204" pitchFamily="34" charset="0"/>
            </a:rPr>
            <a:t>СОДЕЙСТВИЯ И СОТРУДНИЧЕСТВА</a:t>
          </a:r>
          <a:endParaRPr lang="ru-RU" u="none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30A9159-3375-4628-A3D5-279C2174EAD1}" type="parTrans" cxnId="{F670251C-55CF-405A-9D90-9D6639577EF9}">
      <dgm:prSet/>
      <dgm:spPr/>
      <dgm:t>
        <a:bodyPr/>
        <a:lstStyle/>
        <a:p>
          <a:pPr algn="l"/>
          <a:endParaRPr lang="ru-RU"/>
        </a:p>
      </dgm:t>
    </dgm:pt>
    <dgm:pt modelId="{9CD532BA-72F7-4905-9E7D-7D2DC097FE10}" type="sibTrans" cxnId="{F670251C-55CF-405A-9D90-9D6639577EF9}">
      <dgm:prSet/>
      <dgm:spPr/>
      <dgm:t>
        <a:bodyPr/>
        <a:lstStyle/>
        <a:p>
          <a:pPr algn="l"/>
          <a:endParaRPr lang="ru-RU"/>
        </a:p>
      </dgm:t>
    </dgm:pt>
    <dgm:pt modelId="{F905CEF6-FD38-4D8C-8030-1C28F55BC37D}">
      <dgm:prSet phldrT="[Текст]"/>
      <dgm:spPr>
        <a:solidFill>
          <a:srgbClr val="C36B9F">
            <a:alpha val="90000"/>
          </a:srgbClr>
        </a:solidFill>
      </dgm:spPr>
      <dgm:t>
        <a:bodyPr/>
        <a:lstStyle/>
        <a:p>
          <a:pPr algn="l"/>
          <a:r>
            <a:rPr lang="ru-RU" u="none" dirty="0" smtClean="0">
              <a:latin typeface="Arial Black" panose="020B0A04020102020204" pitchFamily="34" charset="0"/>
            </a:rPr>
            <a:t>ДЕЯТЕЛЬНОСТИ</a:t>
          </a:r>
          <a:endParaRPr lang="ru-RU" u="none" dirty="0">
            <a:latin typeface="Arial Black" panose="020B0A04020102020204" pitchFamily="34" charset="0"/>
          </a:endParaRPr>
        </a:p>
      </dgm:t>
    </dgm:pt>
    <dgm:pt modelId="{DF90BC90-72FA-4B7B-80A0-03C4CD916DCE}" type="parTrans" cxnId="{7A2D8A6E-BA50-4FBF-A285-D3167A9C6AE4}">
      <dgm:prSet/>
      <dgm:spPr/>
      <dgm:t>
        <a:bodyPr/>
        <a:lstStyle/>
        <a:p>
          <a:pPr algn="l"/>
          <a:endParaRPr lang="ru-RU"/>
        </a:p>
      </dgm:t>
    </dgm:pt>
    <dgm:pt modelId="{630D7FF5-F9C6-499D-BA01-0BF6C82C0B36}" type="sibTrans" cxnId="{7A2D8A6E-BA50-4FBF-A285-D3167A9C6AE4}">
      <dgm:prSet/>
      <dgm:spPr/>
      <dgm:t>
        <a:bodyPr/>
        <a:lstStyle/>
        <a:p>
          <a:pPr algn="l"/>
          <a:endParaRPr lang="ru-RU"/>
        </a:p>
      </dgm:t>
    </dgm:pt>
    <dgm:pt modelId="{E97AF533-6741-402F-8C05-77887A559456}">
      <dgm:prSet phldrT="[Текст]"/>
      <dgm:spPr>
        <a:solidFill>
          <a:srgbClr val="A0E9FA">
            <a:alpha val="90000"/>
          </a:srgbClr>
        </a:solidFill>
      </dgm:spPr>
      <dgm:t>
        <a:bodyPr/>
        <a:lstStyle/>
        <a:p>
          <a:pPr algn="l"/>
          <a:r>
            <a:rPr lang="ru-RU" u="none" dirty="0" smtClean="0">
              <a:latin typeface="Arial Black" panose="020B0A04020102020204" pitchFamily="34" charset="0"/>
            </a:rPr>
            <a:t>ЭМОЦИОНАЛЬНОГО БЛАГОПОЛУЧИЯ </a:t>
          </a:r>
          <a:endParaRPr lang="ru-RU" u="none" dirty="0">
            <a:latin typeface="Arial Black" panose="020B0A04020102020204" pitchFamily="34" charset="0"/>
          </a:endParaRPr>
        </a:p>
      </dgm:t>
    </dgm:pt>
    <dgm:pt modelId="{109ECD36-B2EA-4112-A052-8FF024FB494C}" type="parTrans" cxnId="{9C924E59-D0E1-44CB-AF1A-926ACC1317FA}">
      <dgm:prSet/>
      <dgm:spPr/>
      <dgm:t>
        <a:bodyPr/>
        <a:lstStyle/>
        <a:p>
          <a:pPr algn="l"/>
          <a:endParaRPr lang="ru-RU"/>
        </a:p>
      </dgm:t>
    </dgm:pt>
    <dgm:pt modelId="{FF58B6F8-C560-4330-B189-BD90B26011AD}" type="sibTrans" cxnId="{9C924E59-D0E1-44CB-AF1A-926ACC1317FA}">
      <dgm:prSet/>
      <dgm:spPr/>
      <dgm:t>
        <a:bodyPr/>
        <a:lstStyle/>
        <a:p>
          <a:pPr algn="l"/>
          <a:endParaRPr lang="ru-RU"/>
        </a:p>
      </dgm:t>
    </dgm:pt>
    <dgm:pt modelId="{28385170-7662-4375-85AC-EFCECBBD575D}">
      <dgm:prSet phldrT="[Текст]"/>
      <dgm:spPr>
        <a:solidFill>
          <a:srgbClr val="4FFF9F">
            <a:alpha val="89804"/>
          </a:srgbClr>
        </a:solidFill>
      </dgm:spPr>
      <dgm:t>
        <a:bodyPr/>
        <a:lstStyle/>
        <a:p>
          <a:pPr algn="l"/>
          <a:r>
            <a:rPr lang="ru-RU" b="1" u="none" dirty="0" smtClean="0">
              <a:latin typeface="Arial Black" panose="020B0A04020102020204" pitchFamily="34" charset="0"/>
            </a:rPr>
            <a:t>ЛИЧНОГО ПРИМЕРА</a:t>
          </a:r>
          <a:endParaRPr lang="ru-RU" dirty="0"/>
        </a:p>
      </dgm:t>
    </dgm:pt>
    <dgm:pt modelId="{F83A1B57-E0B5-46F3-B3C4-79A23129987A}" type="parTrans" cxnId="{0835D717-E8B5-45F7-9FB0-26EFFFB0DF87}">
      <dgm:prSet/>
      <dgm:spPr/>
      <dgm:t>
        <a:bodyPr/>
        <a:lstStyle/>
        <a:p>
          <a:pPr algn="l"/>
          <a:endParaRPr lang="ru-RU"/>
        </a:p>
      </dgm:t>
    </dgm:pt>
    <dgm:pt modelId="{6C212CEC-1572-425F-B225-24C6D8CC9A30}" type="sibTrans" cxnId="{0835D717-E8B5-45F7-9FB0-26EFFFB0DF87}">
      <dgm:prSet/>
      <dgm:spPr/>
      <dgm:t>
        <a:bodyPr/>
        <a:lstStyle/>
        <a:p>
          <a:pPr algn="l"/>
          <a:endParaRPr lang="ru-RU"/>
        </a:p>
      </dgm:t>
    </dgm:pt>
    <dgm:pt modelId="{FF6CC18D-23ED-489A-B490-493A832A1C96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ru-RU" u="none" dirty="0" smtClean="0">
              <a:latin typeface="Arial Black" panose="020B0A04020102020204" pitchFamily="34" charset="0"/>
            </a:rPr>
            <a:t>«ПРАВО НА ОШИБКУ».</a:t>
          </a:r>
          <a:endParaRPr lang="ru-RU" u="none" dirty="0">
            <a:latin typeface="Arial Black" panose="020B0A04020102020204" pitchFamily="34" charset="0"/>
          </a:endParaRPr>
        </a:p>
      </dgm:t>
    </dgm:pt>
    <dgm:pt modelId="{AAD2333A-59FD-4129-AAD0-4C2E900E57CD}" type="parTrans" cxnId="{5E8602E4-10B7-4A9F-9617-490E02B0EE2A}">
      <dgm:prSet/>
      <dgm:spPr/>
      <dgm:t>
        <a:bodyPr/>
        <a:lstStyle/>
        <a:p>
          <a:pPr algn="l"/>
          <a:endParaRPr lang="ru-RU"/>
        </a:p>
      </dgm:t>
    </dgm:pt>
    <dgm:pt modelId="{1F64E72B-5D58-4C1D-8D49-7B15C8AC7BAC}" type="sibTrans" cxnId="{5E8602E4-10B7-4A9F-9617-490E02B0EE2A}">
      <dgm:prSet/>
      <dgm:spPr/>
      <dgm:t>
        <a:bodyPr/>
        <a:lstStyle/>
        <a:p>
          <a:pPr algn="l"/>
          <a:endParaRPr lang="ru-RU"/>
        </a:p>
      </dgm:t>
    </dgm:pt>
    <dgm:pt modelId="{6E835D58-A820-499E-A608-AEEA2054F04B}" type="pres">
      <dgm:prSet presAssocID="{BFEF85EA-C14D-4F4A-ABD5-5330DFEC5F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5552B4-A50A-4F84-A39E-BCF25A9F745B}" type="pres">
      <dgm:prSet presAssocID="{BFEF85EA-C14D-4F4A-ABD5-5330DFEC5F9B}" presName="pyramid" presStyleLbl="node1" presStyleIdx="0" presStyleCnt="1" custLinFactNeighborX="-8832" custLinFactNeighborY="-28610"/>
      <dgm:spPr/>
      <dgm:t>
        <a:bodyPr/>
        <a:lstStyle/>
        <a:p>
          <a:endParaRPr lang="ru-RU"/>
        </a:p>
      </dgm:t>
    </dgm:pt>
    <dgm:pt modelId="{9A857744-45F0-454E-8C0C-7337BC149472}" type="pres">
      <dgm:prSet presAssocID="{BFEF85EA-C14D-4F4A-ABD5-5330DFEC5F9B}" presName="theList" presStyleCnt="0"/>
      <dgm:spPr/>
    </dgm:pt>
    <dgm:pt modelId="{1BA3502C-ED51-47AB-A319-BB141EED4F21}" type="pres">
      <dgm:prSet presAssocID="{44C9CA51-1B1E-4F75-B5F9-0D8F0E0B1387}" presName="aNode" presStyleLbl="fgAcc1" presStyleIdx="0" presStyleCnt="5" custScaleX="144811" custLinFactNeighborX="17141" custLinFactNeighborY="5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E9FC-2573-4DF4-8C46-747AFE8B0E21}" type="pres">
      <dgm:prSet presAssocID="{44C9CA51-1B1E-4F75-B5F9-0D8F0E0B1387}" presName="aSpace" presStyleCnt="0"/>
      <dgm:spPr/>
    </dgm:pt>
    <dgm:pt modelId="{CAC8E597-EDD0-4987-89FD-C58032378AE2}" type="pres">
      <dgm:prSet presAssocID="{F905CEF6-FD38-4D8C-8030-1C28F55BC37D}" presName="aNode" presStyleLbl="fgAcc1" presStyleIdx="1" presStyleCnt="5" custScaleX="145410" custLinFactY="10013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08B17-2AF2-4172-B07C-F4B1851868A7}" type="pres">
      <dgm:prSet presAssocID="{F905CEF6-FD38-4D8C-8030-1C28F55BC37D}" presName="aSpace" presStyleCnt="0"/>
      <dgm:spPr/>
    </dgm:pt>
    <dgm:pt modelId="{F0256940-70C3-4419-BE20-429D780DD3C9}" type="pres">
      <dgm:prSet presAssocID="{E97AF533-6741-402F-8C05-77887A559456}" presName="aNode" presStyleLbl="fgAcc1" presStyleIdx="2" presStyleCnt="5" custScaleX="145410" custLinFactY="17142" custLinFactNeighborX="174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107-C878-4D2D-80E5-FC48A1DC2338}" type="pres">
      <dgm:prSet presAssocID="{E97AF533-6741-402F-8C05-77887A559456}" presName="aSpace" presStyleCnt="0"/>
      <dgm:spPr/>
    </dgm:pt>
    <dgm:pt modelId="{E7DB4631-D86D-4851-B3DB-2F58C61C7649}" type="pres">
      <dgm:prSet presAssocID="{28385170-7662-4375-85AC-EFCECBBD575D}" presName="aNode" presStyleLbl="fgAcc1" presStyleIdx="3" presStyleCnt="5" custScaleX="145410" custLinFactY="34240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5EF9-06C8-4FEB-9D9A-CEF43EF3161C}" type="pres">
      <dgm:prSet presAssocID="{28385170-7662-4375-85AC-EFCECBBD575D}" presName="aSpace" presStyleCnt="0"/>
      <dgm:spPr/>
    </dgm:pt>
    <dgm:pt modelId="{9B3BCB71-6232-4E18-8FDC-65E4D325E728}" type="pres">
      <dgm:prSet presAssocID="{FF6CC18D-23ED-489A-B490-493A832A1C96}" presName="aNode" presStyleLbl="fgAcc1" presStyleIdx="4" presStyleCnt="5" custScaleX="145410" custLinFactY="46354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3B9D8-A39A-4B2A-AAC1-DF52061E1A5B}" type="pres">
      <dgm:prSet presAssocID="{FF6CC18D-23ED-489A-B490-493A832A1C96}" presName="aSpace" presStyleCnt="0"/>
      <dgm:spPr/>
    </dgm:pt>
  </dgm:ptLst>
  <dgm:cxnLst>
    <dgm:cxn modelId="{9C924E59-D0E1-44CB-AF1A-926ACC1317FA}" srcId="{BFEF85EA-C14D-4F4A-ABD5-5330DFEC5F9B}" destId="{E97AF533-6741-402F-8C05-77887A559456}" srcOrd="2" destOrd="0" parTransId="{109ECD36-B2EA-4112-A052-8FF024FB494C}" sibTransId="{FF58B6F8-C560-4330-B189-BD90B26011AD}"/>
    <dgm:cxn modelId="{5E8602E4-10B7-4A9F-9617-490E02B0EE2A}" srcId="{BFEF85EA-C14D-4F4A-ABD5-5330DFEC5F9B}" destId="{FF6CC18D-23ED-489A-B490-493A832A1C96}" srcOrd="4" destOrd="0" parTransId="{AAD2333A-59FD-4129-AAD0-4C2E900E57CD}" sibTransId="{1F64E72B-5D58-4C1D-8D49-7B15C8AC7BAC}"/>
    <dgm:cxn modelId="{C7826F90-C23B-4E80-A422-0251483CC7A7}" type="presOf" srcId="{28385170-7662-4375-85AC-EFCECBBD575D}" destId="{E7DB4631-D86D-4851-B3DB-2F58C61C7649}" srcOrd="0" destOrd="0" presId="urn:microsoft.com/office/officeart/2005/8/layout/pyramid2"/>
    <dgm:cxn modelId="{E6A441DD-680D-4B65-8C1B-69FB21FFF70D}" type="presOf" srcId="{F905CEF6-FD38-4D8C-8030-1C28F55BC37D}" destId="{CAC8E597-EDD0-4987-89FD-C58032378AE2}" srcOrd="0" destOrd="0" presId="urn:microsoft.com/office/officeart/2005/8/layout/pyramid2"/>
    <dgm:cxn modelId="{F670251C-55CF-405A-9D90-9D6639577EF9}" srcId="{BFEF85EA-C14D-4F4A-ABD5-5330DFEC5F9B}" destId="{44C9CA51-1B1E-4F75-B5F9-0D8F0E0B1387}" srcOrd="0" destOrd="0" parTransId="{C30A9159-3375-4628-A3D5-279C2174EAD1}" sibTransId="{9CD532BA-72F7-4905-9E7D-7D2DC097FE10}"/>
    <dgm:cxn modelId="{7A2D8A6E-BA50-4FBF-A285-D3167A9C6AE4}" srcId="{BFEF85EA-C14D-4F4A-ABD5-5330DFEC5F9B}" destId="{F905CEF6-FD38-4D8C-8030-1C28F55BC37D}" srcOrd="1" destOrd="0" parTransId="{DF90BC90-72FA-4B7B-80A0-03C4CD916DCE}" sibTransId="{630D7FF5-F9C6-499D-BA01-0BF6C82C0B36}"/>
    <dgm:cxn modelId="{F4594FED-966B-4315-8A4B-FD0999E19250}" type="presOf" srcId="{FF6CC18D-23ED-489A-B490-493A832A1C96}" destId="{9B3BCB71-6232-4E18-8FDC-65E4D325E728}" srcOrd="0" destOrd="0" presId="urn:microsoft.com/office/officeart/2005/8/layout/pyramid2"/>
    <dgm:cxn modelId="{43D7AF69-A2C6-4602-88B1-0C31A8DF02DF}" type="presOf" srcId="{BFEF85EA-C14D-4F4A-ABD5-5330DFEC5F9B}" destId="{6E835D58-A820-499E-A608-AEEA2054F04B}" srcOrd="0" destOrd="0" presId="urn:microsoft.com/office/officeart/2005/8/layout/pyramid2"/>
    <dgm:cxn modelId="{6D4BCC72-1FA8-4EBB-A1E0-E2DAD74D05D4}" type="presOf" srcId="{44C9CA51-1B1E-4F75-B5F9-0D8F0E0B1387}" destId="{1BA3502C-ED51-47AB-A319-BB141EED4F21}" srcOrd="0" destOrd="0" presId="urn:microsoft.com/office/officeart/2005/8/layout/pyramid2"/>
    <dgm:cxn modelId="{4E87A56C-1E4F-40F6-987C-1A79E8754FE3}" type="presOf" srcId="{E97AF533-6741-402F-8C05-77887A559456}" destId="{F0256940-70C3-4419-BE20-429D780DD3C9}" srcOrd="0" destOrd="0" presId="urn:microsoft.com/office/officeart/2005/8/layout/pyramid2"/>
    <dgm:cxn modelId="{0835D717-E8B5-45F7-9FB0-26EFFFB0DF87}" srcId="{BFEF85EA-C14D-4F4A-ABD5-5330DFEC5F9B}" destId="{28385170-7662-4375-85AC-EFCECBBD575D}" srcOrd="3" destOrd="0" parTransId="{F83A1B57-E0B5-46F3-B3C4-79A23129987A}" sibTransId="{6C212CEC-1572-425F-B225-24C6D8CC9A30}"/>
    <dgm:cxn modelId="{588AF156-3957-4311-8915-C5CBD2BE2598}" type="presParOf" srcId="{6E835D58-A820-499E-A608-AEEA2054F04B}" destId="{655552B4-A50A-4F84-A39E-BCF25A9F745B}" srcOrd="0" destOrd="0" presId="urn:microsoft.com/office/officeart/2005/8/layout/pyramid2"/>
    <dgm:cxn modelId="{FB8A50EA-DF38-4CB7-975B-E954D108C924}" type="presParOf" srcId="{6E835D58-A820-499E-A608-AEEA2054F04B}" destId="{9A857744-45F0-454E-8C0C-7337BC149472}" srcOrd="1" destOrd="0" presId="urn:microsoft.com/office/officeart/2005/8/layout/pyramid2"/>
    <dgm:cxn modelId="{D52BAA59-5B91-4F17-BAEB-703394B50993}" type="presParOf" srcId="{9A857744-45F0-454E-8C0C-7337BC149472}" destId="{1BA3502C-ED51-47AB-A319-BB141EED4F21}" srcOrd="0" destOrd="0" presId="urn:microsoft.com/office/officeart/2005/8/layout/pyramid2"/>
    <dgm:cxn modelId="{F0D116B6-6BE7-49CB-B631-EC853CCA2800}" type="presParOf" srcId="{9A857744-45F0-454E-8C0C-7337BC149472}" destId="{8EB4E9FC-2573-4DF4-8C46-747AFE8B0E21}" srcOrd="1" destOrd="0" presId="urn:microsoft.com/office/officeart/2005/8/layout/pyramid2"/>
    <dgm:cxn modelId="{D690473C-BED8-456B-8A2D-2ACA9BE4FD10}" type="presParOf" srcId="{9A857744-45F0-454E-8C0C-7337BC149472}" destId="{CAC8E597-EDD0-4987-89FD-C58032378AE2}" srcOrd="2" destOrd="0" presId="urn:microsoft.com/office/officeart/2005/8/layout/pyramid2"/>
    <dgm:cxn modelId="{0A5600F7-D6C7-412F-9268-98ACEB5FBF8D}" type="presParOf" srcId="{9A857744-45F0-454E-8C0C-7337BC149472}" destId="{86208B17-2AF2-4172-B07C-F4B1851868A7}" srcOrd="3" destOrd="0" presId="urn:microsoft.com/office/officeart/2005/8/layout/pyramid2"/>
    <dgm:cxn modelId="{7C87390D-9A5B-49D7-8280-83848571F028}" type="presParOf" srcId="{9A857744-45F0-454E-8C0C-7337BC149472}" destId="{F0256940-70C3-4419-BE20-429D780DD3C9}" srcOrd="4" destOrd="0" presId="urn:microsoft.com/office/officeart/2005/8/layout/pyramid2"/>
    <dgm:cxn modelId="{993F3EB7-1A74-4A2C-BA74-48C4B9D393BC}" type="presParOf" srcId="{9A857744-45F0-454E-8C0C-7337BC149472}" destId="{32FA5107-C878-4D2D-80E5-FC48A1DC2338}" srcOrd="5" destOrd="0" presId="urn:microsoft.com/office/officeart/2005/8/layout/pyramid2"/>
    <dgm:cxn modelId="{D49ED815-592F-442A-A0BE-9AAA5BABE8B4}" type="presParOf" srcId="{9A857744-45F0-454E-8C0C-7337BC149472}" destId="{E7DB4631-D86D-4851-B3DB-2F58C61C7649}" srcOrd="6" destOrd="0" presId="urn:microsoft.com/office/officeart/2005/8/layout/pyramid2"/>
    <dgm:cxn modelId="{1D28D48B-4B13-479C-BBD0-A2FE72918501}" type="presParOf" srcId="{9A857744-45F0-454E-8C0C-7337BC149472}" destId="{44C35EF9-06C8-4FEB-9D9A-CEF43EF3161C}" srcOrd="7" destOrd="0" presId="urn:microsoft.com/office/officeart/2005/8/layout/pyramid2"/>
    <dgm:cxn modelId="{F9EE5DDB-520E-4E01-A7BA-E8A8FED5CB1E}" type="presParOf" srcId="{9A857744-45F0-454E-8C0C-7337BC149472}" destId="{9B3BCB71-6232-4E18-8FDC-65E4D325E728}" srcOrd="8" destOrd="0" presId="urn:microsoft.com/office/officeart/2005/8/layout/pyramid2"/>
    <dgm:cxn modelId="{ED598BF2-0FFD-440E-B97D-F75BA2C93365}" type="presParOf" srcId="{9A857744-45F0-454E-8C0C-7337BC149472}" destId="{A6A3B9D8-A39A-4B2A-AAC1-DF52061E1A5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05942-D125-445A-BD36-89909A34C6D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92EEE6-1D6A-4A84-9909-9F44ADB87DA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646089D-E58D-4DBD-ABF5-23E55843EE34}" type="parTrans" cxnId="{2DF2B912-3811-4C14-8B6C-076E95FB4BCE}">
      <dgm:prSet/>
      <dgm:spPr/>
      <dgm:t>
        <a:bodyPr/>
        <a:lstStyle/>
        <a:p>
          <a:endParaRPr lang="ru-RU"/>
        </a:p>
      </dgm:t>
    </dgm:pt>
    <dgm:pt modelId="{87A0E90B-7BE6-4160-A1D4-435BA7E78899}" type="sibTrans" cxnId="{2DF2B912-3811-4C14-8B6C-076E95FB4BCE}">
      <dgm:prSet/>
      <dgm:spPr/>
      <dgm:t>
        <a:bodyPr/>
        <a:lstStyle/>
        <a:p>
          <a:endParaRPr lang="ru-RU"/>
        </a:p>
      </dgm:t>
    </dgm:pt>
    <dgm:pt modelId="{6C162F95-5E13-4DFA-9FCA-6A1D16763DF4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 Технология проектирования.</a:t>
          </a:r>
          <a:endParaRPr lang="ru-RU" sz="1000" dirty="0"/>
        </a:p>
      </dgm:t>
    </dgm:pt>
    <dgm:pt modelId="{5E709894-FC9B-4806-9877-5444FF260125}" type="parTrans" cxnId="{DD01015A-C442-4A2B-A261-9201E1287CE1}">
      <dgm:prSet/>
      <dgm:spPr/>
      <dgm:t>
        <a:bodyPr/>
        <a:lstStyle/>
        <a:p>
          <a:endParaRPr lang="ru-RU"/>
        </a:p>
      </dgm:t>
    </dgm:pt>
    <dgm:pt modelId="{5BF3FCA6-F67B-4DE8-885B-1C731326EA1E}" type="sibTrans" cxnId="{DD01015A-C442-4A2B-A261-9201E1287CE1}">
      <dgm:prSet/>
      <dgm:spPr/>
      <dgm:t>
        <a:bodyPr/>
        <a:lstStyle/>
        <a:p>
          <a:endParaRPr lang="ru-RU"/>
        </a:p>
      </dgm:t>
    </dgm:pt>
    <dgm:pt modelId="{A3932BDF-3909-47AF-AC76-8219938B2E4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ВЗАИМОДЕЙСТВИЕ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5F4E705-05FF-4C9F-98C0-1E49BDB140F4}" type="parTrans" cxnId="{A5857E04-AFD7-469D-A1CD-0E27FC6B22D3}">
      <dgm:prSet/>
      <dgm:spPr/>
      <dgm:t>
        <a:bodyPr/>
        <a:lstStyle/>
        <a:p>
          <a:endParaRPr lang="ru-RU"/>
        </a:p>
      </dgm:t>
    </dgm:pt>
    <dgm:pt modelId="{E13A5197-E401-4777-B163-4AE3E657D2F4}" type="sibTrans" cxnId="{A5857E04-AFD7-469D-A1CD-0E27FC6B22D3}">
      <dgm:prSet/>
      <dgm:spPr/>
      <dgm:t>
        <a:bodyPr/>
        <a:lstStyle/>
        <a:p>
          <a:endParaRPr lang="ru-RU"/>
        </a:p>
      </dgm:t>
    </dgm:pt>
    <dgm:pt modelId="{E7F2E4D8-B6E2-451F-B80F-E47000C162B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содействия и сотрудничества.</a:t>
          </a:r>
          <a:endParaRPr lang="ru-RU" sz="800" dirty="0"/>
        </a:p>
      </dgm:t>
    </dgm:pt>
    <dgm:pt modelId="{39F19FAE-CE8B-40B9-9472-B5ADBAC3C151}" type="parTrans" cxnId="{F68D9FE9-3191-4738-B9D0-0DA49660B7C4}">
      <dgm:prSet/>
      <dgm:spPr/>
      <dgm:t>
        <a:bodyPr/>
        <a:lstStyle/>
        <a:p>
          <a:endParaRPr lang="ru-RU"/>
        </a:p>
      </dgm:t>
    </dgm:pt>
    <dgm:pt modelId="{DB75CE73-8503-40E8-A200-6DEFB8BE83C1}" type="sibTrans" cxnId="{F68D9FE9-3191-4738-B9D0-0DA49660B7C4}">
      <dgm:prSet/>
      <dgm:spPr/>
      <dgm:t>
        <a:bodyPr/>
        <a:lstStyle/>
        <a:p>
          <a:endParaRPr lang="ru-RU"/>
        </a:p>
      </dgm:t>
    </dgm:pt>
    <dgm:pt modelId="{3A1BC739-4FA6-4F3B-ADE5-9791D4BEE4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ДИАГНОСТИКА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BDDB04B-A877-444A-81D3-FB4F362279BC}" type="parTrans" cxnId="{7ABB2C43-4E21-41F0-A06C-67B2CFC45DF9}">
      <dgm:prSet/>
      <dgm:spPr/>
      <dgm:t>
        <a:bodyPr/>
        <a:lstStyle/>
        <a:p>
          <a:endParaRPr lang="ru-RU"/>
        </a:p>
      </dgm:t>
    </dgm:pt>
    <dgm:pt modelId="{4478383A-8FD2-4B96-9378-E26E97D7D078}" type="sibTrans" cxnId="{7ABB2C43-4E21-41F0-A06C-67B2CFC45DF9}">
      <dgm:prSet/>
      <dgm:spPr/>
      <dgm:t>
        <a:bodyPr/>
        <a:lstStyle/>
        <a:p>
          <a:endParaRPr lang="ru-RU"/>
        </a:p>
      </dgm:t>
    </dgm:pt>
    <dgm:pt modelId="{798C6E6F-72F0-439E-906D-3DD67F219DCE}">
      <dgm:prSet phldrT="[Текст]" custT="1"/>
      <dgm:spPr/>
      <dgm:t>
        <a:bodyPr/>
        <a:lstStyle/>
        <a:p>
          <a:r>
            <a:rPr lang="ru-RU" sz="110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Параметры эффективности</a:t>
          </a:r>
          <a:endParaRPr lang="ru-RU" sz="1100"/>
        </a:p>
      </dgm:t>
    </dgm:pt>
    <dgm:pt modelId="{438F8EE3-0EB3-4B15-8CE2-C51CE1002BD7}" type="parTrans" cxnId="{F1CA8AC2-1D43-4372-9008-5C5AF7EB0C41}">
      <dgm:prSet/>
      <dgm:spPr/>
      <dgm:t>
        <a:bodyPr/>
        <a:lstStyle/>
        <a:p>
          <a:endParaRPr lang="ru-RU"/>
        </a:p>
      </dgm:t>
    </dgm:pt>
    <dgm:pt modelId="{1A14F524-9804-42D9-AC83-0E9E498DB7B4}" type="sibTrans" cxnId="{F1CA8AC2-1D43-4372-9008-5C5AF7EB0C41}">
      <dgm:prSet/>
      <dgm:spPr/>
      <dgm:t>
        <a:bodyPr/>
        <a:lstStyle/>
        <a:p>
          <a:endParaRPr lang="ru-RU"/>
        </a:p>
      </dgm:t>
    </dgm:pt>
    <dgm:pt modelId="{30E640CD-CC6B-4EF7-B39D-D3A9AB80E864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Посещение обучающих семинаров.</a:t>
          </a:r>
          <a:endParaRPr lang="ru-RU" sz="1000" dirty="0"/>
        </a:p>
      </dgm:t>
    </dgm:pt>
    <dgm:pt modelId="{F5BE1F9D-FA57-4074-88E9-4DB233E27824}" type="parTrans" cxnId="{4AE6CC20-893C-4F8F-87F3-0D83D3A547A3}">
      <dgm:prSet/>
      <dgm:spPr/>
      <dgm:t>
        <a:bodyPr/>
        <a:lstStyle/>
        <a:p>
          <a:endParaRPr lang="ru-RU"/>
        </a:p>
      </dgm:t>
    </dgm:pt>
    <dgm:pt modelId="{5AE92C61-F371-4F24-8F60-F33F4550B5E3}" type="sibTrans" cxnId="{4AE6CC20-893C-4F8F-87F3-0D83D3A547A3}">
      <dgm:prSet/>
      <dgm:spPr/>
      <dgm:t>
        <a:bodyPr/>
        <a:lstStyle/>
        <a:p>
          <a:endParaRPr lang="ru-RU"/>
        </a:p>
      </dgm:t>
    </dgm:pt>
    <dgm:pt modelId="{75E403ED-5BD3-4A96-BA31-ABF5594C9EC1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СОДЕРЖАНИЕ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803DAAF-EE50-49D7-ADB2-2436ED07FE2F}" type="parTrans" cxnId="{8F22BECC-8A8D-4924-B4CA-B0255219F945}">
      <dgm:prSet/>
      <dgm:spPr/>
      <dgm:t>
        <a:bodyPr/>
        <a:lstStyle/>
        <a:p>
          <a:endParaRPr lang="ru-RU"/>
        </a:p>
      </dgm:t>
    </dgm:pt>
    <dgm:pt modelId="{D7BC91B4-C92A-47F3-A5DB-93A2FA286BEF}" type="sibTrans" cxnId="{8F22BECC-8A8D-4924-B4CA-B0255219F945}">
      <dgm:prSet/>
      <dgm:spPr/>
      <dgm:t>
        <a:bodyPr/>
        <a:lstStyle/>
        <a:p>
          <a:endParaRPr lang="ru-RU"/>
        </a:p>
      </dgm:t>
    </dgm:pt>
    <dgm:pt modelId="{098FA216-CE43-4852-ADEF-055BDFD682A8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Обновление педагогического мышления, развитие профессиональных и личностных компетенций современного педагога.</a:t>
          </a:r>
          <a:endParaRPr lang="ru-RU" sz="1000" dirty="0"/>
        </a:p>
      </dgm:t>
    </dgm:pt>
    <dgm:pt modelId="{07E15BF5-DD6E-4103-8C67-51ED8E3C5848}" type="parTrans" cxnId="{0F117963-C8D7-443E-AE8C-A662EC08F836}">
      <dgm:prSet/>
      <dgm:spPr/>
      <dgm:t>
        <a:bodyPr/>
        <a:lstStyle/>
        <a:p>
          <a:endParaRPr lang="ru-RU"/>
        </a:p>
      </dgm:t>
    </dgm:pt>
    <dgm:pt modelId="{BFC47103-62AA-4B7D-8A60-B44B0FF079EA}" type="sibTrans" cxnId="{0F117963-C8D7-443E-AE8C-A662EC08F836}">
      <dgm:prSet/>
      <dgm:spPr/>
      <dgm:t>
        <a:bodyPr/>
        <a:lstStyle/>
        <a:p>
          <a:endParaRPr lang="ru-RU"/>
        </a:p>
      </dgm:t>
    </dgm:pt>
    <dgm:pt modelId="{79046214-A91B-4B64-AC8E-21D11B2C10C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ЦЕЛЬ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BAA6D57-2C4B-4EC8-8C44-99A39F15A610}" type="parTrans" cxnId="{71254179-1DD8-4E33-ACE6-FD5223F8FBF6}">
      <dgm:prSet/>
      <dgm:spPr/>
      <dgm:t>
        <a:bodyPr/>
        <a:lstStyle/>
        <a:p>
          <a:endParaRPr lang="ru-RU"/>
        </a:p>
      </dgm:t>
    </dgm:pt>
    <dgm:pt modelId="{FF6EC4CC-02C1-4124-B264-47CBB44A3C7B}" type="sibTrans" cxnId="{71254179-1DD8-4E33-ACE6-FD5223F8FBF6}">
      <dgm:prSet/>
      <dgm:spPr/>
      <dgm:t>
        <a:bodyPr/>
        <a:lstStyle/>
        <a:p>
          <a:endParaRPr lang="ru-RU"/>
        </a:p>
      </dgm:t>
    </dgm:pt>
    <dgm:pt modelId="{6CF7FC4D-3FE1-47DF-A42B-FF20DA1363F8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«Перезагрузка педагогов» (проведение мотивирующих встреч).</a:t>
          </a:r>
          <a:endParaRPr lang="ru-RU" sz="10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31D73EB6-81DD-45D8-BD1B-AC83EEE54FFB}" type="parTrans" cxnId="{58736AF3-FAA1-49FD-9170-CD1F2F92441C}">
      <dgm:prSet/>
      <dgm:spPr/>
      <dgm:t>
        <a:bodyPr/>
        <a:lstStyle/>
        <a:p>
          <a:endParaRPr lang="ru-RU"/>
        </a:p>
      </dgm:t>
    </dgm:pt>
    <dgm:pt modelId="{51CC4E58-3357-47FF-9A4E-2407024FD35C}" type="sibTrans" cxnId="{58736AF3-FAA1-49FD-9170-CD1F2F92441C}">
      <dgm:prSet/>
      <dgm:spPr/>
      <dgm:t>
        <a:bodyPr/>
        <a:lstStyle/>
        <a:p>
          <a:endParaRPr lang="ru-RU"/>
        </a:p>
      </dgm:t>
    </dgm:pt>
    <dgm:pt modelId="{CF47E8F8-DBEF-4977-A4AC-609520573B65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«Экран профессионального развития»</a:t>
          </a:r>
          <a:endParaRPr lang="ru-RU" sz="1000" dirty="0">
            <a:solidFill>
              <a:schemeClr val="bg1"/>
            </a:solidFill>
            <a:effectLst/>
            <a:latin typeface="Arial Black" panose="020B0A04020102020204" pitchFamily="34" charset="0"/>
            <a:ea typeface="Calibri"/>
            <a:cs typeface="Times New Roman"/>
          </a:endParaRPr>
        </a:p>
      </dgm:t>
    </dgm:pt>
    <dgm:pt modelId="{EEBECA57-736F-4606-8A47-49EADC75285B}" type="parTrans" cxnId="{AABBCDE7-E24C-4B9C-9720-C9DC11C41644}">
      <dgm:prSet/>
      <dgm:spPr/>
      <dgm:t>
        <a:bodyPr/>
        <a:lstStyle/>
        <a:p>
          <a:endParaRPr lang="ru-RU"/>
        </a:p>
      </dgm:t>
    </dgm:pt>
    <dgm:pt modelId="{E13D3674-63B2-4DE4-B38A-A79F8AE811E8}" type="sibTrans" cxnId="{AABBCDE7-E24C-4B9C-9720-C9DC11C41644}">
      <dgm:prSet/>
      <dgm:spPr/>
      <dgm:t>
        <a:bodyPr/>
        <a:lstStyle/>
        <a:p>
          <a:endParaRPr lang="ru-RU"/>
        </a:p>
      </dgm:t>
    </dgm:pt>
    <dgm:pt modelId="{B556E4E9-47CD-4B56-8A0E-5E200921527F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 «Модель четырех вопросов».</a:t>
          </a:r>
          <a:endParaRPr lang="ru-RU" sz="10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33F418B5-539E-4484-BB0B-604D76FBC7BC}" type="parTrans" cxnId="{65024EEE-0C06-4C5C-A87C-ADA0AA34102B}">
      <dgm:prSet/>
      <dgm:spPr/>
      <dgm:t>
        <a:bodyPr/>
        <a:lstStyle/>
        <a:p>
          <a:endParaRPr lang="ru-RU"/>
        </a:p>
      </dgm:t>
    </dgm:pt>
    <dgm:pt modelId="{0450B615-2669-44C7-968E-A428EA381B22}" type="sibTrans" cxnId="{65024EEE-0C06-4C5C-A87C-ADA0AA34102B}">
      <dgm:prSet/>
      <dgm:spPr/>
      <dgm:t>
        <a:bodyPr/>
        <a:lstStyle/>
        <a:p>
          <a:endParaRPr lang="ru-RU"/>
        </a:p>
      </dgm:t>
    </dgm:pt>
    <dgm:pt modelId="{D3DC10D6-4D0A-4538-BA9D-2CCEE5F30E33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деятельности.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345368FF-7BC5-4F15-8D32-17C0B21EB04E}" type="parTrans" cxnId="{1E803B46-B6C9-42D7-9C2B-2AE16C848FB7}">
      <dgm:prSet/>
      <dgm:spPr/>
      <dgm:t>
        <a:bodyPr/>
        <a:lstStyle/>
        <a:p>
          <a:endParaRPr lang="ru-RU"/>
        </a:p>
      </dgm:t>
    </dgm:pt>
    <dgm:pt modelId="{E422FA19-4390-43B6-B5B8-6912BB6CF21F}" type="sibTrans" cxnId="{1E803B46-B6C9-42D7-9C2B-2AE16C848FB7}">
      <dgm:prSet/>
      <dgm:spPr/>
      <dgm:t>
        <a:bodyPr/>
        <a:lstStyle/>
        <a:p>
          <a:endParaRPr lang="ru-RU"/>
        </a:p>
      </dgm:t>
    </dgm:pt>
    <dgm:pt modelId="{F7D1D335-337F-4F2C-A15D-7DEA860CE4CC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эмоционального благополучия.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C74BE590-54F7-4E1D-92D5-BF5612F6892B}" type="parTrans" cxnId="{EAAA791D-906C-4400-88DC-0F765D30AFB4}">
      <dgm:prSet/>
      <dgm:spPr/>
      <dgm:t>
        <a:bodyPr/>
        <a:lstStyle/>
        <a:p>
          <a:endParaRPr lang="ru-RU"/>
        </a:p>
      </dgm:t>
    </dgm:pt>
    <dgm:pt modelId="{53EF7A76-22BA-40FD-BDDB-FA4DB105A4E2}" type="sibTrans" cxnId="{EAAA791D-906C-4400-88DC-0F765D30AFB4}">
      <dgm:prSet/>
      <dgm:spPr/>
      <dgm:t>
        <a:bodyPr/>
        <a:lstStyle/>
        <a:p>
          <a:endParaRPr lang="ru-RU"/>
        </a:p>
      </dgm:t>
    </dgm:pt>
    <dgm:pt modelId="{3A5F8D00-7BEF-4FEB-AD4F-AEB07ABBBC15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обучения на примере взрослого.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4D2140E0-1B59-4F22-BD3B-1E89BDD2AC6B}" type="parTrans" cxnId="{3411F7A1-E2E4-4F6D-877C-626C91921549}">
      <dgm:prSet/>
      <dgm:spPr/>
      <dgm:t>
        <a:bodyPr/>
        <a:lstStyle/>
        <a:p>
          <a:endParaRPr lang="ru-RU"/>
        </a:p>
      </dgm:t>
    </dgm:pt>
    <dgm:pt modelId="{C77406A8-C306-442D-A5DB-91D732F09475}" type="sibTrans" cxnId="{3411F7A1-E2E4-4F6D-877C-626C91921549}">
      <dgm:prSet/>
      <dgm:spPr/>
      <dgm:t>
        <a:bodyPr/>
        <a:lstStyle/>
        <a:p>
          <a:endParaRPr lang="ru-RU"/>
        </a:p>
      </dgm:t>
    </dgm:pt>
    <dgm:pt modelId="{623D5EA5-5DAC-478F-AA7A-66B4220822EE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 Принцип «Право на ошибку».</a:t>
          </a:r>
          <a:endParaRPr lang="ru-RU" sz="800" dirty="0">
            <a:solidFill>
              <a:schemeClr val="bg1"/>
            </a:solidFill>
            <a:effectLst/>
            <a:latin typeface="Arial Black" panose="020B0A04020102020204" pitchFamily="34" charset="0"/>
            <a:ea typeface="Calibri"/>
            <a:cs typeface="Times New Roman"/>
          </a:endParaRPr>
        </a:p>
      </dgm:t>
    </dgm:pt>
    <dgm:pt modelId="{22CAD864-9F26-48AF-9842-08FF24500140}" type="parTrans" cxnId="{FA848631-5BB3-44AF-88C3-2CCAB8869D1A}">
      <dgm:prSet/>
      <dgm:spPr/>
      <dgm:t>
        <a:bodyPr/>
        <a:lstStyle/>
        <a:p>
          <a:endParaRPr lang="ru-RU"/>
        </a:p>
      </dgm:t>
    </dgm:pt>
    <dgm:pt modelId="{429339E8-9635-4BD7-AC78-5E392093F2F6}" type="sibTrans" cxnId="{FA848631-5BB3-44AF-88C3-2CCAB8869D1A}">
      <dgm:prSet/>
      <dgm:spPr/>
      <dgm:t>
        <a:bodyPr/>
        <a:lstStyle/>
        <a:p>
          <a:endParaRPr lang="ru-RU"/>
        </a:p>
      </dgm:t>
    </dgm:pt>
    <dgm:pt modelId="{A2507FC2-0C02-4EA6-B06C-211DF81C0982}">
      <dgm:prSet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effectLst/>
              <a:latin typeface="Arial Black" panose="020B0A04020102020204" pitchFamily="34" charset="0"/>
            </a:rPr>
            <a:t>«NEW-педагогического совета»</a:t>
          </a:r>
          <a:endParaRPr lang="ru-RU" sz="1100" dirty="0">
            <a:solidFill>
              <a:schemeClr val="bg1"/>
            </a:solidFill>
            <a:effectLst/>
            <a:latin typeface="Arial Black" panose="020B0A04020102020204" pitchFamily="34" charset="0"/>
          </a:endParaRPr>
        </a:p>
      </dgm:t>
    </dgm:pt>
    <dgm:pt modelId="{55B40EC8-ACF3-4853-8FAE-49245641081C}" type="parTrans" cxnId="{F2D00FF3-91C4-4B85-966F-34EB08858BCA}">
      <dgm:prSet/>
      <dgm:spPr/>
      <dgm:t>
        <a:bodyPr/>
        <a:lstStyle/>
        <a:p>
          <a:endParaRPr lang="ru-RU"/>
        </a:p>
      </dgm:t>
    </dgm:pt>
    <dgm:pt modelId="{FA4BED47-6E51-4FD9-AEA1-0FD1D065B50F}" type="sibTrans" cxnId="{F2D00FF3-91C4-4B85-966F-34EB08858BCA}">
      <dgm:prSet/>
      <dgm:spPr/>
      <dgm:t>
        <a:bodyPr/>
        <a:lstStyle/>
        <a:p>
          <a:endParaRPr lang="ru-RU"/>
        </a:p>
      </dgm:t>
    </dgm:pt>
    <dgm:pt modelId="{09460A3E-50D4-4E9B-B246-C6E5D2C1F5B5}" type="pres">
      <dgm:prSet presAssocID="{50305942-D125-445A-BD36-89909A34C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02856-2E49-450F-9D8F-EA50FEFFC31A}" type="pres">
      <dgm:prSet presAssocID="{79046214-A91B-4B64-AC8E-21D11B2C10C9}" presName="linNode" presStyleCnt="0"/>
      <dgm:spPr/>
    </dgm:pt>
    <dgm:pt modelId="{FF17DABB-A4E9-4F7E-8558-8DDDBC37B0E5}" type="pres">
      <dgm:prSet presAssocID="{79046214-A91B-4B64-AC8E-21D11B2C10C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E554-300C-42B2-B2B8-FFA547DEF770}" type="pres">
      <dgm:prSet presAssocID="{79046214-A91B-4B64-AC8E-21D11B2C10C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4BCA-E5C5-45F7-AD1F-BCE7F6F7004D}" type="pres">
      <dgm:prSet presAssocID="{FF6EC4CC-02C1-4124-B264-47CBB44A3C7B}" presName="sp" presStyleCnt="0"/>
      <dgm:spPr/>
    </dgm:pt>
    <dgm:pt modelId="{DDC4034E-2FC3-45CE-8BFD-C34CA46E746D}" type="pres">
      <dgm:prSet presAssocID="{75E403ED-5BD3-4A96-BA31-ABF5594C9EC1}" presName="linNode" presStyleCnt="0"/>
      <dgm:spPr/>
    </dgm:pt>
    <dgm:pt modelId="{7B23438D-13D1-470F-89E5-B7EC04D58A6F}" type="pres">
      <dgm:prSet presAssocID="{75E403ED-5BD3-4A96-BA31-ABF5594C9EC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A1EB-4E82-45D1-94B3-E9F3521DFB92}" type="pres">
      <dgm:prSet presAssocID="{75E403ED-5BD3-4A96-BA31-ABF5594C9EC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CB7F6-D4BA-4935-B7E1-6075751DED50}" type="pres">
      <dgm:prSet presAssocID="{D7BC91B4-C92A-47F3-A5DB-93A2FA286BEF}" presName="sp" presStyleCnt="0"/>
      <dgm:spPr/>
    </dgm:pt>
    <dgm:pt modelId="{25F4EC8D-FA41-4BE3-9298-17CDDFEF2E27}" type="pres">
      <dgm:prSet presAssocID="{C592EEE6-1D6A-4A84-9909-9F44ADB87DA9}" presName="linNode" presStyleCnt="0"/>
      <dgm:spPr/>
    </dgm:pt>
    <dgm:pt modelId="{35CD5627-86DF-4F0F-A057-920CF30D94FD}" type="pres">
      <dgm:prSet presAssocID="{C592EEE6-1D6A-4A84-9909-9F44ADB87DA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5552F-2ABB-44B1-8A93-561D60F04F8C}" type="pres">
      <dgm:prSet presAssocID="{C592EEE6-1D6A-4A84-9909-9F44ADB87DA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953CB-B831-4FA1-9A30-E78367C09631}" type="pres">
      <dgm:prSet presAssocID="{87A0E90B-7BE6-4160-A1D4-435BA7E78899}" presName="sp" presStyleCnt="0"/>
      <dgm:spPr/>
    </dgm:pt>
    <dgm:pt modelId="{75BD0A0F-73B2-4C39-B3F8-93A2726A0677}" type="pres">
      <dgm:prSet presAssocID="{A3932BDF-3909-47AF-AC76-8219938B2E4F}" presName="linNode" presStyleCnt="0"/>
      <dgm:spPr/>
    </dgm:pt>
    <dgm:pt modelId="{A782938B-1A73-4F68-AD18-DFF752B40886}" type="pres">
      <dgm:prSet presAssocID="{A3932BDF-3909-47AF-AC76-8219938B2E4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42ABB-EA61-4A3D-AC8F-8D463F1D9F14}" type="pres">
      <dgm:prSet presAssocID="{A3932BDF-3909-47AF-AC76-8219938B2E4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449C-869D-4257-A14F-C8731A81DE69}" type="pres">
      <dgm:prSet presAssocID="{E13A5197-E401-4777-B163-4AE3E657D2F4}" presName="sp" presStyleCnt="0"/>
      <dgm:spPr/>
    </dgm:pt>
    <dgm:pt modelId="{F9A6CC52-EFE2-4F25-BCF6-D2AF96345110}" type="pres">
      <dgm:prSet presAssocID="{3A1BC739-4FA6-4F3B-ADE5-9791D4BEE4E9}" presName="linNode" presStyleCnt="0"/>
      <dgm:spPr/>
    </dgm:pt>
    <dgm:pt modelId="{B439E64E-AE71-4EB7-92F1-A4A0D022334B}" type="pres">
      <dgm:prSet presAssocID="{3A1BC739-4FA6-4F3B-ADE5-9791D4BEE4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1665F-4D3C-4C78-983A-62188C017592}" type="pres">
      <dgm:prSet presAssocID="{3A1BC739-4FA6-4F3B-ADE5-9791D4BEE4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F7425-FA66-4DCB-B448-8B24763DAFE0}" type="presOf" srcId="{623D5EA5-5DAC-478F-AA7A-66B4220822EE}" destId="{D0842ABB-EA61-4A3D-AC8F-8D463F1D9F14}" srcOrd="0" destOrd="4" presId="urn:microsoft.com/office/officeart/2005/8/layout/vList5"/>
    <dgm:cxn modelId="{0C8ECB14-1DC3-4826-8DC5-6006589527BE}" type="presOf" srcId="{6CF7FC4D-3FE1-47DF-A42B-FF20DA1363F8}" destId="{2851A1EB-4E82-45D1-94B3-E9F3521DFB92}" srcOrd="0" destOrd="1" presId="urn:microsoft.com/office/officeart/2005/8/layout/vList5"/>
    <dgm:cxn modelId="{8D479381-4EB1-4D36-AA57-783D4B69B707}" type="presOf" srcId="{50305942-D125-445A-BD36-89909A34C6D5}" destId="{09460A3E-50D4-4E9B-B246-C6E5D2C1F5B5}" srcOrd="0" destOrd="0" presId="urn:microsoft.com/office/officeart/2005/8/layout/vList5"/>
    <dgm:cxn modelId="{EAAA791D-906C-4400-88DC-0F765D30AFB4}" srcId="{A3932BDF-3909-47AF-AC76-8219938B2E4F}" destId="{F7D1D335-337F-4F2C-A15D-7DEA860CE4CC}" srcOrd="2" destOrd="0" parTransId="{C74BE590-54F7-4E1D-92D5-BF5612F6892B}" sibTransId="{53EF7A76-22BA-40FD-BDDB-FA4DB105A4E2}"/>
    <dgm:cxn modelId="{3411F7A1-E2E4-4F6D-877C-626C91921549}" srcId="{A3932BDF-3909-47AF-AC76-8219938B2E4F}" destId="{3A5F8D00-7BEF-4FEB-AD4F-AEB07ABBBC15}" srcOrd="3" destOrd="0" parTransId="{4D2140E0-1B59-4F22-BD3B-1E89BDD2AC6B}" sibTransId="{C77406A8-C306-442D-A5DB-91D732F09475}"/>
    <dgm:cxn modelId="{D796EC99-A35D-4F18-97A5-69A2979FE97F}" type="presOf" srcId="{798C6E6F-72F0-439E-906D-3DD67F219DCE}" destId="{C9B1665F-4D3C-4C78-983A-62188C017592}" srcOrd="0" destOrd="0" presId="urn:microsoft.com/office/officeart/2005/8/layout/vList5"/>
    <dgm:cxn modelId="{7ABB2C43-4E21-41F0-A06C-67B2CFC45DF9}" srcId="{50305942-D125-445A-BD36-89909A34C6D5}" destId="{3A1BC739-4FA6-4F3B-ADE5-9791D4BEE4E9}" srcOrd="4" destOrd="0" parTransId="{EBDDB04B-A877-444A-81D3-FB4F362279BC}" sibTransId="{4478383A-8FD2-4B96-9378-E26E97D7D078}"/>
    <dgm:cxn modelId="{4AE6CC20-893C-4F8F-87F3-0D83D3A547A3}" srcId="{75E403ED-5BD3-4A96-BA31-ABF5594C9EC1}" destId="{30E640CD-CC6B-4EF7-B39D-D3A9AB80E864}" srcOrd="0" destOrd="0" parTransId="{F5BE1F9D-FA57-4074-88E9-4DB233E27824}" sibTransId="{5AE92C61-F371-4F24-8F60-F33F4550B5E3}"/>
    <dgm:cxn modelId="{401DA57B-2447-4ADA-97CE-52EDF7DD6AFD}" type="presOf" srcId="{A3932BDF-3909-47AF-AC76-8219938B2E4F}" destId="{A782938B-1A73-4F68-AD18-DFF752B40886}" srcOrd="0" destOrd="0" presId="urn:microsoft.com/office/officeart/2005/8/layout/vList5"/>
    <dgm:cxn modelId="{65024EEE-0C06-4C5C-A87C-ADA0AA34102B}" srcId="{C592EEE6-1D6A-4A84-9909-9F44ADB87DA9}" destId="{B556E4E9-47CD-4B56-8A0E-5E200921527F}" srcOrd="1" destOrd="0" parTransId="{33F418B5-539E-4484-BB0B-604D76FBC7BC}" sibTransId="{0450B615-2669-44C7-968E-A428EA381B22}"/>
    <dgm:cxn modelId="{AABBCDE7-E24C-4B9C-9720-C9DC11C41644}" srcId="{75E403ED-5BD3-4A96-BA31-ABF5594C9EC1}" destId="{CF47E8F8-DBEF-4977-A4AC-609520573B65}" srcOrd="2" destOrd="0" parTransId="{EEBECA57-736F-4606-8A47-49EADC75285B}" sibTransId="{E13D3674-63B2-4DE4-B38A-A79F8AE811E8}"/>
    <dgm:cxn modelId="{8F22BECC-8A8D-4924-B4CA-B0255219F945}" srcId="{50305942-D125-445A-BD36-89909A34C6D5}" destId="{75E403ED-5BD3-4A96-BA31-ABF5594C9EC1}" srcOrd="1" destOrd="0" parTransId="{0803DAAF-EE50-49D7-ADB2-2436ED07FE2F}" sibTransId="{D7BC91B4-C92A-47F3-A5DB-93A2FA286BEF}"/>
    <dgm:cxn modelId="{97F2F43F-D800-4F4F-9AF3-5AAA0031E00B}" type="presOf" srcId="{6C162F95-5E13-4DFA-9FCA-6A1D16763DF4}" destId="{FE55552F-2ABB-44B1-8A93-561D60F04F8C}" srcOrd="0" destOrd="0" presId="urn:microsoft.com/office/officeart/2005/8/layout/vList5"/>
    <dgm:cxn modelId="{4EB8461B-B7CD-4D55-9A85-CB3BB233CE9C}" type="presOf" srcId="{E7F2E4D8-B6E2-451F-B80F-E47000C162B4}" destId="{D0842ABB-EA61-4A3D-AC8F-8D463F1D9F14}" srcOrd="0" destOrd="0" presId="urn:microsoft.com/office/officeart/2005/8/layout/vList5"/>
    <dgm:cxn modelId="{2DF2B912-3811-4C14-8B6C-076E95FB4BCE}" srcId="{50305942-D125-445A-BD36-89909A34C6D5}" destId="{C592EEE6-1D6A-4A84-9909-9F44ADB87DA9}" srcOrd="2" destOrd="0" parTransId="{2646089D-E58D-4DBD-ABF5-23E55843EE34}" sibTransId="{87A0E90B-7BE6-4160-A1D4-435BA7E78899}"/>
    <dgm:cxn modelId="{D0A96813-8BB4-4441-A333-CCD3C8260B61}" type="presOf" srcId="{CF47E8F8-DBEF-4977-A4AC-609520573B65}" destId="{2851A1EB-4E82-45D1-94B3-E9F3521DFB92}" srcOrd="0" destOrd="2" presId="urn:microsoft.com/office/officeart/2005/8/layout/vList5"/>
    <dgm:cxn modelId="{58736AF3-FAA1-49FD-9170-CD1F2F92441C}" srcId="{75E403ED-5BD3-4A96-BA31-ABF5594C9EC1}" destId="{6CF7FC4D-3FE1-47DF-A42B-FF20DA1363F8}" srcOrd="1" destOrd="0" parTransId="{31D73EB6-81DD-45D8-BD1B-AC83EEE54FFB}" sibTransId="{51CC4E58-3357-47FF-9A4E-2407024FD35C}"/>
    <dgm:cxn modelId="{D09B5184-969B-46A5-BE8B-48BED9576D8D}" type="presOf" srcId="{098FA216-CE43-4852-ADEF-055BDFD682A8}" destId="{6E5AE554-300C-42B2-B2B8-FFA547DEF770}" srcOrd="0" destOrd="0" presId="urn:microsoft.com/office/officeart/2005/8/layout/vList5"/>
    <dgm:cxn modelId="{B9371205-6ADB-4D91-80C5-3D93B2B03F0B}" type="presOf" srcId="{F7D1D335-337F-4F2C-A15D-7DEA860CE4CC}" destId="{D0842ABB-EA61-4A3D-AC8F-8D463F1D9F14}" srcOrd="0" destOrd="2" presId="urn:microsoft.com/office/officeart/2005/8/layout/vList5"/>
    <dgm:cxn modelId="{DD01015A-C442-4A2B-A261-9201E1287CE1}" srcId="{C592EEE6-1D6A-4A84-9909-9F44ADB87DA9}" destId="{6C162F95-5E13-4DFA-9FCA-6A1D16763DF4}" srcOrd="0" destOrd="0" parTransId="{5E709894-FC9B-4806-9877-5444FF260125}" sibTransId="{5BF3FCA6-F67B-4DE8-885B-1C731326EA1E}"/>
    <dgm:cxn modelId="{39075816-AB0C-4E21-9B00-B5477D61D673}" type="presOf" srcId="{B556E4E9-47CD-4B56-8A0E-5E200921527F}" destId="{FE55552F-2ABB-44B1-8A93-561D60F04F8C}" srcOrd="0" destOrd="1" presId="urn:microsoft.com/office/officeart/2005/8/layout/vList5"/>
    <dgm:cxn modelId="{F68D9FE9-3191-4738-B9D0-0DA49660B7C4}" srcId="{A3932BDF-3909-47AF-AC76-8219938B2E4F}" destId="{E7F2E4D8-B6E2-451F-B80F-E47000C162B4}" srcOrd="0" destOrd="0" parTransId="{39F19FAE-CE8B-40B9-9472-B5ADBAC3C151}" sibTransId="{DB75CE73-8503-40E8-A200-6DEFB8BE83C1}"/>
    <dgm:cxn modelId="{83D3A1DE-6B44-4662-928B-3DA4B695D63A}" type="presOf" srcId="{A2507FC2-0C02-4EA6-B06C-211DF81C0982}" destId="{C9B1665F-4D3C-4C78-983A-62188C017592}" srcOrd="0" destOrd="1" presId="urn:microsoft.com/office/officeart/2005/8/layout/vList5"/>
    <dgm:cxn modelId="{1E803B46-B6C9-42D7-9C2B-2AE16C848FB7}" srcId="{A3932BDF-3909-47AF-AC76-8219938B2E4F}" destId="{D3DC10D6-4D0A-4538-BA9D-2CCEE5F30E33}" srcOrd="1" destOrd="0" parTransId="{345368FF-7BC5-4F15-8D32-17C0B21EB04E}" sibTransId="{E422FA19-4390-43B6-B5B8-6912BB6CF21F}"/>
    <dgm:cxn modelId="{C854D64E-4336-4FE6-BA9D-E3F7FE8AE500}" type="presOf" srcId="{79046214-A91B-4B64-AC8E-21D11B2C10C9}" destId="{FF17DABB-A4E9-4F7E-8558-8DDDBC37B0E5}" srcOrd="0" destOrd="0" presId="urn:microsoft.com/office/officeart/2005/8/layout/vList5"/>
    <dgm:cxn modelId="{7BACD4B1-615E-4C0A-8B21-4816B5B16882}" type="presOf" srcId="{C592EEE6-1D6A-4A84-9909-9F44ADB87DA9}" destId="{35CD5627-86DF-4F0F-A057-920CF30D94FD}" srcOrd="0" destOrd="0" presId="urn:microsoft.com/office/officeart/2005/8/layout/vList5"/>
    <dgm:cxn modelId="{0F117963-C8D7-443E-AE8C-A662EC08F836}" srcId="{79046214-A91B-4B64-AC8E-21D11B2C10C9}" destId="{098FA216-CE43-4852-ADEF-055BDFD682A8}" srcOrd="0" destOrd="0" parTransId="{07E15BF5-DD6E-4103-8C67-51ED8E3C5848}" sibTransId="{BFC47103-62AA-4B7D-8A60-B44B0FF079EA}"/>
    <dgm:cxn modelId="{FA848631-5BB3-44AF-88C3-2CCAB8869D1A}" srcId="{A3932BDF-3909-47AF-AC76-8219938B2E4F}" destId="{623D5EA5-5DAC-478F-AA7A-66B4220822EE}" srcOrd="4" destOrd="0" parTransId="{22CAD864-9F26-48AF-9842-08FF24500140}" sibTransId="{429339E8-9635-4BD7-AC78-5E392093F2F6}"/>
    <dgm:cxn modelId="{F1CA8AC2-1D43-4372-9008-5C5AF7EB0C41}" srcId="{3A1BC739-4FA6-4F3B-ADE5-9791D4BEE4E9}" destId="{798C6E6F-72F0-439E-906D-3DD67F219DCE}" srcOrd="0" destOrd="0" parTransId="{438F8EE3-0EB3-4B15-8CE2-C51CE1002BD7}" sibTransId="{1A14F524-9804-42D9-AC83-0E9E498DB7B4}"/>
    <dgm:cxn modelId="{94B1B342-0EE7-4D52-A350-6295353499CE}" type="presOf" srcId="{30E640CD-CC6B-4EF7-B39D-D3A9AB80E864}" destId="{2851A1EB-4E82-45D1-94B3-E9F3521DFB92}" srcOrd="0" destOrd="0" presId="urn:microsoft.com/office/officeart/2005/8/layout/vList5"/>
    <dgm:cxn modelId="{AA2360A0-7391-4C52-8E21-C0E152AEC57B}" type="presOf" srcId="{75E403ED-5BD3-4A96-BA31-ABF5594C9EC1}" destId="{7B23438D-13D1-470F-89E5-B7EC04D58A6F}" srcOrd="0" destOrd="0" presId="urn:microsoft.com/office/officeart/2005/8/layout/vList5"/>
    <dgm:cxn modelId="{A5857E04-AFD7-469D-A1CD-0E27FC6B22D3}" srcId="{50305942-D125-445A-BD36-89909A34C6D5}" destId="{A3932BDF-3909-47AF-AC76-8219938B2E4F}" srcOrd="3" destOrd="0" parTransId="{E5F4E705-05FF-4C9F-98C0-1E49BDB140F4}" sibTransId="{E13A5197-E401-4777-B163-4AE3E657D2F4}"/>
    <dgm:cxn modelId="{440A03D7-2794-419A-82E3-88F9716DCDEB}" type="presOf" srcId="{D3DC10D6-4D0A-4538-BA9D-2CCEE5F30E33}" destId="{D0842ABB-EA61-4A3D-AC8F-8D463F1D9F14}" srcOrd="0" destOrd="1" presId="urn:microsoft.com/office/officeart/2005/8/layout/vList5"/>
    <dgm:cxn modelId="{D5161F0D-9DD0-482F-929D-65560F1CC68F}" type="presOf" srcId="{3A5F8D00-7BEF-4FEB-AD4F-AEB07ABBBC15}" destId="{D0842ABB-EA61-4A3D-AC8F-8D463F1D9F14}" srcOrd="0" destOrd="3" presId="urn:microsoft.com/office/officeart/2005/8/layout/vList5"/>
    <dgm:cxn modelId="{6B953A04-3882-4A25-A195-CFFB1591929B}" type="presOf" srcId="{3A1BC739-4FA6-4F3B-ADE5-9791D4BEE4E9}" destId="{B439E64E-AE71-4EB7-92F1-A4A0D022334B}" srcOrd="0" destOrd="0" presId="urn:microsoft.com/office/officeart/2005/8/layout/vList5"/>
    <dgm:cxn modelId="{71254179-1DD8-4E33-ACE6-FD5223F8FBF6}" srcId="{50305942-D125-445A-BD36-89909A34C6D5}" destId="{79046214-A91B-4B64-AC8E-21D11B2C10C9}" srcOrd="0" destOrd="0" parTransId="{9BAA6D57-2C4B-4EC8-8C44-99A39F15A610}" sibTransId="{FF6EC4CC-02C1-4124-B264-47CBB44A3C7B}"/>
    <dgm:cxn modelId="{F2D00FF3-91C4-4B85-966F-34EB08858BCA}" srcId="{3A1BC739-4FA6-4F3B-ADE5-9791D4BEE4E9}" destId="{A2507FC2-0C02-4EA6-B06C-211DF81C0982}" srcOrd="1" destOrd="0" parTransId="{55B40EC8-ACF3-4853-8FAE-49245641081C}" sibTransId="{FA4BED47-6E51-4FD9-AEA1-0FD1D065B50F}"/>
    <dgm:cxn modelId="{48505001-0E35-4A12-99EE-0BAB770A3332}" type="presParOf" srcId="{09460A3E-50D4-4E9B-B246-C6E5D2C1F5B5}" destId="{93102856-2E49-450F-9D8F-EA50FEFFC31A}" srcOrd="0" destOrd="0" presId="urn:microsoft.com/office/officeart/2005/8/layout/vList5"/>
    <dgm:cxn modelId="{F7EA8269-825D-41A2-B520-CDF02893F361}" type="presParOf" srcId="{93102856-2E49-450F-9D8F-EA50FEFFC31A}" destId="{FF17DABB-A4E9-4F7E-8558-8DDDBC37B0E5}" srcOrd="0" destOrd="0" presId="urn:microsoft.com/office/officeart/2005/8/layout/vList5"/>
    <dgm:cxn modelId="{49350D01-DD0B-4B79-A975-350CF52D57A0}" type="presParOf" srcId="{93102856-2E49-450F-9D8F-EA50FEFFC31A}" destId="{6E5AE554-300C-42B2-B2B8-FFA547DEF770}" srcOrd="1" destOrd="0" presId="urn:microsoft.com/office/officeart/2005/8/layout/vList5"/>
    <dgm:cxn modelId="{06FF111C-347C-4C31-825E-14FD3A10A53F}" type="presParOf" srcId="{09460A3E-50D4-4E9B-B246-C6E5D2C1F5B5}" destId="{0DD34BCA-E5C5-45F7-AD1F-BCE7F6F7004D}" srcOrd="1" destOrd="0" presId="urn:microsoft.com/office/officeart/2005/8/layout/vList5"/>
    <dgm:cxn modelId="{15FB8D26-D340-4DCC-BE37-3C5BABED8613}" type="presParOf" srcId="{09460A3E-50D4-4E9B-B246-C6E5D2C1F5B5}" destId="{DDC4034E-2FC3-45CE-8BFD-C34CA46E746D}" srcOrd="2" destOrd="0" presId="urn:microsoft.com/office/officeart/2005/8/layout/vList5"/>
    <dgm:cxn modelId="{C5CA46AE-B422-4155-B6AC-68B78D96373B}" type="presParOf" srcId="{DDC4034E-2FC3-45CE-8BFD-C34CA46E746D}" destId="{7B23438D-13D1-470F-89E5-B7EC04D58A6F}" srcOrd="0" destOrd="0" presId="urn:microsoft.com/office/officeart/2005/8/layout/vList5"/>
    <dgm:cxn modelId="{F0F7057B-AB53-46AE-AEB3-5CCC2641E56F}" type="presParOf" srcId="{DDC4034E-2FC3-45CE-8BFD-C34CA46E746D}" destId="{2851A1EB-4E82-45D1-94B3-E9F3521DFB92}" srcOrd="1" destOrd="0" presId="urn:microsoft.com/office/officeart/2005/8/layout/vList5"/>
    <dgm:cxn modelId="{FC1366AE-C397-4EC0-A001-D7CF58F35499}" type="presParOf" srcId="{09460A3E-50D4-4E9B-B246-C6E5D2C1F5B5}" destId="{F7DCB7F6-D4BA-4935-B7E1-6075751DED50}" srcOrd="3" destOrd="0" presId="urn:microsoft.com/office/officeart/2005/8/layout/vList5"/>
    <dgm:cxn modelId="{855C915B-A8B4-404D-BCCA-1FA527D31E84}" type="presParOf" srcId="{09460A3E-50D4-4E9B-B246-C6E5D2C1F5B5}" destId="{25F4EC8D-FA41-4BE3-9298-17CDDFEF2E27}" srcOrd="4" destOrd="0" presId="urn:microsoft.com/office/officeart/2005/8/layout/vList5"/>
    <dgm:cxn modelId="{A3FFD40D-1EFB-4413-8201-C509A09D2CE9}" type="presParOf" srcId="{25F4EC8D-FA41-4BE3-9298-17CDDFEF2E27}" destId="{35CD5627-86DF-4F0F-A057-920CF30D94FD}" srcOrd="0" destOrd="0" presId="urn:microsoft.com/office/officeart/2005/8/layout/vList5"/>
    <dgm:cxn modelId="{4A807A7A-9B9A-4EB1-A84B-BBBDD25214B2}" type="presParOf" srcId="{25F4EC8D-FA41-4BE3-9298-17CDDFEF2E27}" destId="{FE55552F-2ABB-44B1-8A93-561D60F04F8C}" srcOrd="1" destOrd="0" presId="urn:microsoft.com/office/officeart/2005/8/layout/vList5"/>
    <dgm:cxn modelId="{2AFF8BD3-6343-4CA5-B980-A28AD39600EF}" type="presParOf" srcId="{09460A3E-50D4-4E9B-B246-C6E5D2C1F5B5}" destId="{35A953CB-B831-4FA1-9A30-E78367C09631}" srcOrd="5" destOrd="0" presId="urn:microsoft.com/office/officeart/2005/8/layout/vList5"/>
    <dgm:cxn modelId="{A3A71D0F-8421-4670-B1F9-A187645440F7}" type="presParOf" srcId="{09460A3E-50D4-4E9B-B246-C6E5D2C1F5B5}" destId="{75BD0A0F-73B2-4C39-B3F8-93A2726A0677}" srcOrd="6" destOrd="0" presId="urn:microsoft.com/office/officeart/2005/8/layout/vList5"/>
    <dgm:cxn modelId="{641A8937-C53E-4709-A1EB-F88EA5829FB6}" type="presParOf" srcId="{75BD0A0F-73B2-4C39-B3F8-93A2726A0677}" destId="{A782938B-1A73-4F68-AD18-DFF752B40886}" srcOrd="0" destOrd="0" presId="urn:microsoft.com/office/officeart/2005/8/layout/vList5"/>
    <dgm:cxn modelId="{61C29CA7-DE36-4115-BF53-50CAB44FF908}" type="presParOf" srcId="{75BD0A0F-73B2-4C39-B3F8-93A2726A0677}" destId="{D0842ABB-EA61-4A3D-AC8F-8D463F1D9F14}" srcOrd="1" destOrd="0" presId="urn:microsoft.com/office/officeart/2005/8/layout/vList5"/>
    <dgm:cxn modelId="{901DE6DC-AA17-4F64-AE1A-78461E00E2CC}" type="presParOf" srcId="{09460A3E-50D4-4E9B-B246-C6E5D2C1F5B5}" destId="{63B7449C-869D-4257-A14F-C8731A81DE69}" srcOrd="7" destOrd="0" presId="urn:microsoft.com/office/officeart/2005/8/layout/vList5"/>
    <dgm:cxn modelId="{7026A712-9CDC-46AA-8925-C333C6AC7752}" type="presParOf" srcId="{09460A3E-50D4-4E9B-B246-C6E5D2C1F5B5}" destId="{F9A6CC52-EFE2-4F25-BCF6-D2AF96345110}" srcOrd="8" destOrd="0" presId="urn:microsoft.com/office/officeart/2005/8/layout/vList5"/>
    <dgm:cxn modelId="{2AE11518-92DD-4073-89B3-9C69696B0257}" type="presParOf" srcId="{F9A6CC52-EFE2-4F25-BCF6-D2AF96345110}" destId="{B439E64E-AE71-4EB7-92F1-A4A0D022334B}" srcOrd="0" destOrd="0" presId="urn:microsoft.com/office/officeart/2005/8/layout/vList5"/>
    <dgm:cxn modelId="{368EB393-7C10-413A-AFC8-6E9592A5FE7A}" type="presParOf" srcId="{F9A6CC52-EFE2-4F25-BCF6-D2AF96345110}" destId="{C9B1665F-4D3C-4C78-983A-62188C0175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EF85EA-C14D-4F4A-ABD5-5330DFEC5F9B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4C9CA51-1B1E-4F75-B5F9-0D8F0E0B1387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u="none" dirty="0" smtClean="0">
              <a:solidFill>
                <a:schemeClr val="bg1"/>
              </a:solidFill>
              <a:latin typeface="Arial Black" panose="020B0A04020102020204" pitchFamily="34" charset="0"/>
            </a:rPr>
            <a:t>СОДЕЙСТВИЯ И СОТРУДНИЧЕСТВА</a:t>
          </a:r>
          <a:endParaRPr lang="ru-RU" u="none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30A9159-3375-4628-A3D5-279C2174EAD1}" type="parTrans" cxnId="{F670251C-55CF-405A-9D90-9D6639577EF9}">
      <dgm:prSet/>
      <dgm:spPr/>
      <dgm:t>
        <a:bodyPr/>
        <a:lstStyle/>
        <a:p>
          <a:endParaRPr lang="ru-RU"/>
        </a:p>
      </dgm:t>
    </dgm:pt>
    <dgm:pt modelId="{9CD532BA-72F7-4905-9E7D-7D2DC097FE10}" type="sibTrans" cxnId="{F670251C-55CF-405A-9D90-9D6639577EF9}">
      <dgm:prSet/>
      <dgm:spPr/>
      <dgm:t>
        <a:bodyPr/>
        <a:lstStyle/>
        <a:p>
          <a:endParaRPr lang="ru-RU"/>
        </a:p>
      </dgm:t>
    </dgm:pt>
    <dgm:pt modelId="{F905CEF6-FD38-4D8C-8030-1C28F55BC37D}">
      <dgm:prSet phldrT="[Текст]"/>
      <dgm:spPr>
        <a:solidFill>
          <a:srgbClr val="C36B9F">
            <a:alpha val="90000"/>
          </a:srgbClr>
        </a:solidFill>
      </dgm:spPr>
      <dgm:t>
        <a:bodyPr/>
        <a:lstStyle/>
        <a:p>
          <a:r>
            <a:rPr lang="ru-RU" u="none" dirty="0" smtClean="0">
              <a:latin typeface="Arial Black" panose="020B0A04020102020204" pitchFamily="34" charset="0"/>
            </a:rPr>
            <a:t>ДЕЯТЕЛЬНОСТИ</a:t>
          </a:r>
          <a:endParaRPr lang="ru-RU" u="none" dirty="0">
            <a:latin typeface="Arial Black" panose="020B0A04020102020204" pitchFamily="34" charset="0"/>
          </a:endParaRPr>
        </a:p>
      </dgm:t>
    </dgm:pt>
    <dgm:pt modelId="{DF90BC90-72FA-4B7B-80A0-03C4CD916DCE}" type="parTrans" cxnId="{7A2D8A6E-BA50-4FBF-A285-D3167A9C6AE4}">
      <dgm:prSet/>
      <dgm:spPr/>
      <dgm:t>
        <a:bodyPr/>
        <a:lstStyle/>
        <a:p>
          <a:endParaRPr lang="ru-RU"/>
        </a:p>
      </dgm:t>
    </dgm:pt>
    <dgm:pt modelId="{630D7FF5-F9C6-499D-BA01-0BF6C82C0B36}" type="sibTrans" cxnId="{7A2D8A6E-BA50-4FBF-A285-D3167A9C6AE4}">
      <dgm:prSet/>
      <dgm:spPr/>
      <dgm:t>
        <a:bodyPr/>
        <a:lstStyle/>
        <a:p>
          <a:endParaRPr lang="ru-RU"/>
        </a:p>
      </dgm:t>
    </dgm:pt>
    <dgm:pt modelId="{E97AF533-6741-402F-8C05-77887A559456}">
      <dgm:prSet phldrT="[Текст]"/>
      <dgm:spPr>
        <a:solidFill>
          <a:srgbClr val="A0E9FA">
            <a:alpha val="90000"/>
          </a:srgbClr>
        </a:solidFill>
      </dgm:spPr>
      <dgm:t>
        <a:bodyPr/>
        <a:lstStyle/>
        <a:p>
          <a:r>
            <a:rPr lang="ru-RU" u="none" dirty="0" smtClean="0">
              <a:latin typeface="Arial Black" panose="020B0A04020102020204" pitchFamily="34" charset="0"/>
            </a:rPr>
            <a:t>ЭМОЦИОНАЛЬНОГО БЛАГОПОЛУЧИЯ </a:t>
          </a:r>
          <a:endParaRPr lang="ru-RU" u="none" dirty="0">
            <a:latin typeface="Arial Black" panose="020B0A04020102020204" pitchFamily="34" charset="0"/>
          </a:endParaRPr>
        </a:p>
      </dgm:t>
    </dgm:pt>
    <dgm:pt modelId="{109ECD36-B2EA-4112-A052-8FF024FB494C}" type="parTrans" cxnId="{9C924E59-D0E1-44CB-AF1A-926ACC1317FA}">
      <dgm:prSet/>
      <dgm:spPr/>
      <dgm:t>
        <a:bodyPr/>
        <a:lstStyle/>
        <a:p>
          <a:endParaRPr lang="ru-RU"/>
        </a:p>
      </dgm:t>
    </dgm:pt>
    <dgm:pt modelId="{FF58B6F8-C560-4330-B189-BD90B26011AD}" type="sibTrans" cxnId="{9C924E59-D0E1-44CB-AF1A-926ACC1317FA}">
      <dgm:prSet/>
      <dgm:spPr/>
      <dgm:t>
        <a:bodyPr/>
        <a:lstStyle/>
        <a:p>
          <a:endParaRPr lang="ru-RU"/>
        </a:p>
      </dgm:t>
    </dgm:pt>
    <dgm:pt modelId="{28385170-7662-4375-85AC-EFCECBBD575D}">
      <dgm:prSet phldrT="[Текст]"/>
      <dgm:spPr>
        <a:solidFill>
          <a:srgbClr val="4FFF9F">
            <a:alpha val="89804"/>
          </a:srgbClr>
        </a:solidFill>
      </dgm:spPr>
      <dgm:t>
        <a:bodyPr/>
        <a:lstStyle/>
        <a:p>
          <a:r>
            <a:rPr lang="ru-RU" b="1" u="none" dirty="0" smtClean="0">
              <a:latin typeface="Arial Black" panose="020B0A04020102020204" pitchFamily="34" charset="0"/>
            </a:rPr>
            <a:t>ЛИЧНОГО ПРИМЕРА</a:t>
          </a:r>
          <a:endParaRPr lang="ru-RU" dirty="0"/>
        </a:p>
      </dgm:t>
    </dgm:pt>
    <dgm:pt modelId="{F83A1B57-E0B5-46F3-B3C4-79A23129987A}" type="parTrans" cxnId="{0835D717-E8B5-45F7-9FB0-26EFFFB0DF87}">
      <dgm:prSet/>
      <dgm:spPr/>
      <dgm:t>
        <a:bodyPr/>
        <a:lstStyle/>
        <a:p>
          <a:endParaRPr lang="ru-RU"/>
        </a:p>
      </dgm:t>
    </dgm:pt>
    <dgm:pt modelId="{6C212CEC-1572-425F-B225-24C6D8CC9A30}" type="sibTrans" cxnId="{0835D717-E8B5-45F7-9FB0-26EFFFB0DF87}">
      <dgm:prSet/>
      <dgm:spPr/>
      <dgm:t>
        <a:bodyPr/>
        <a:lstStyle/>
        <a:p>
          <a:endParaRPr lang="ru-RU"/>
        </a:p>
      </dgm:t>
    </dgm:pt>
    <dgm:pt modelId="{FF6CC18D-23ED-489A-B490-493A832A1C96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u="none" dirty="0" smtClean="0">
              <a:latin typeface="Arial Black" panose="020B0A04020102020204" pitchFamily="34" charset="0"/>
            </a:rPr>
            <a:t>«ПРАВО НА ОШИБКУ»</a:t>
          </a:r>
          <a:endParaRPr lang="ru-RU" u="none" dirty="0">
            <a:latin typeface="Arial Black" panose="020B0A04020102020204" pitchFamily="34" charset="0"/>
          </a:endParaRPr>
        </a:p>
      </dgm:t>
    </dgm:pt>
    <dgm:pt modelId="{AAD2333A-59FD-4129-AAD0-4C2E900E57CD}" type="parTrans" cxnId="{5E8602E4-10B7-4A9F-9617-490E02B0EE2A}">
      <dgm:prSet/>
      <dgm:spPr/>
      <dgm:t>
        <a:bodyPr/>
        <a:lstStyle/>
        <a:p>
          <a:endParaRPr lang="ru-RU"/>
        </a:p>
      </dgm:t>
    </dgm:pt>
    <dgm:pt modelId="{1F64E72B-5D58-4C1D-8D49-7B15C8AC7BAC}" type="sibTrans" cxnId="{5E8602E4-10B7-4A9F-9617-490E02B0EE2A}">
      <dgm:prSet/>
      <dgm:spPr/>
      <dgm:t>
        <a:bodyPr/>
        <a:lstStyle/>
        <a:p>
          <a:endParaRPr lang="ru-RU"/>
        </a:p>
      </dgm:t>
    </dgm:pt>
    <dgm:pt modelId="{6E835D58-A820-499E-A608-AEEA2054F04B}" type="pres">
      <dgm:prSet presAssocID="{BFEF85EA-C14D-4F4A-ABD5-5330DFEC5F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5552B4-A50A-4F84-A39E-BCF25A9F745B}" type="pres">
      <dgm:prSet presAssocID="{BFEF85EA-C14D-4F4A-ABD5-5330DFEC5F9B}" presName="pyramid" presStyleLbl="node1" presStyleIdx="0" presStyleCnt="1" custLinFactNeighborX="-10121" custLinFactNeighborY="857"/>
      <dgm:spPr/>
      <dgm:t>
        <a:bodyPr/>
        <a:lstStyle/>
        <a:p>
          <a:endParaRPr lang="ru-RU"/>
        </a:p>
      </dgm:t>
    </dgm:pt>
    <dgm:pt modelId="{9A857744-45F0-454E-8C0C-7337BC149472}" type="pres">
      <dgm:prSet presAssocID="{BFEF85EA-C14D-4F4A-ABD5-5330DFEC5F9B}" presName="theList" presStyleCnt="0"/>
      <dgm:spPr/>
    </dgm:pt>
    <dgm:pt modelId="{1BA3502C-ED51-47AB-A319-BB141EED4F21}" type="pres">
      <dgm:prSet presAssocID="{44C9CA51-1B1E-4F75-B5F9-0D8F0E0B1387}" presName="aNode" presStyleLbl="fgAcc1" presStyleIdx="0" presStyleCnt="5" custScaleX="144811" custLinFactNeighborX="17141" custLinFactNeighborY="5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E9FC-2573-4DF4-8C46-747AFE8B0E21}" type="pres">
      <dgm:prSet presAssocID="{44C9CA51-1B1E-4F75-B5F9-0D8F0E0B1387}" presName="aSpace" presStyleCnt="0"/>
      <dgm:spPr/>
    </dgm:pt>
    <dgm:pt modelId="{CAC8E597-EDD0-4987-89FD-C58032378AE2}" type="pres">
      <dgm:prSet presAssocID="{F905CEF6-FD38-4D8C-8030-1C28F55BC37D}" presName="aNode" presStyleLbl="fgAcc1" presStyleIdx="1" presStyleCnt="5" custScaleX="145410" custLinFactY="10013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08B17-2AF2-4172-B07C-F4B1851868A7}" type="pres">
      <dgm:prSet presAssocID="{F905CEF6-FD38-4D8C-8030-1C28F55BC37D}" presName="aSpace" presStyleCnt="0"/>
      <dgm:spPr/>
    </dgm:pt>
    <dgm:pt modelId="{F0256940-70C3-4419-BE20-429D780DD3C9}" type="pres">
      <dgm:prSet presAssocID="{E97AF533-6741-402F-8C05-77887A559456}" presName="aNode" presStyleLbl="fgAcc1" presStyleIdx="2" presStyleCnt="5" custScaleX="145410" custLinFactY="22127" custLinFactNeighborX="978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107-C878-4D2D-80E5-FC48A1DC2338}" type="pres">
      <dgm:prSet presAssocID="{E97AF533-6741-402F-8C05-77887A559456}" presName="aSpace" presStyleCnt="0"/>
      <dgm:spPr/>
    </dgm:pt>
    <dgm:pt modelId="{E7DB4631-D86D-4851-B3DB-2F58C61C7649}" type="pres">
      <dgm:prSet presAssocID="{28385170-7662-4375-85AC-EFCECBBD575D}" presName="aNode" presStyleLbl="fgAcc1" presStyleIdx="3" presStyleCnt="5" custScaleX="145410" custLinFactY="34240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5EF9-06C8-4FEB-9D9A-CEF43EF3161C}" type="pres">
      <dgm:prSet presAssocID="{28385170-7662-4375-85AC-EFCECBBD575D}" presName="aSpace" presStyleCnt="0"/>
      <dgm:spPr/>
    </dgm:pt>
    <dgm:pt modelId="{9B3BCB71-6232-4E18-8FDC-65E4D325E728}" type="pres">
      <dgm:prSet presAssocID="{FF6CC18D-23ED-489A-B490-493A832A1C96}" presName="aNode" presStyleLbl="fgAcc1" presStyleIdx="4" presStyleCnt="5" custScaleX="145410" custLinFactY="46354" custLinFactNeighborX="147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3B9D8-A39A-4B2A-AAC1-DF52061E1A5B}" type="pres">
      <dgm:prSet presAssocID="{FF6CC18D-23ED-489A-B490-493A832A1C96}" presName="aSpace" presStyleCnt="0"/>
      <dgm:spPr/>
    </dgm:pt>
  </dgm:ptLst>
  <dgm:cxnLst>
    <dgm:cxn modelId="{9C924E59-D0E1-44CB-AF1A-926ACC1317FA}" srcId="{BFEF85EA-C14D-4F4A-ABD5-5330DFEC5F9B}" destId="{E97AF533-6741-402F-8C05-77887A559456}" srcOrd="2" destOrd="0" parTransId="{109ECD36-B2EA-4112-A052-8FF024FB494C}" sibTransId="{FF58B6F8-C560-4330-B189-BD90B26011AD}"/>
    <dgm:cxn modelId="{D33A689F-87F2-4727-82CE-D030BC91D741}" type="presOf" srcId="{28385170-7662-4375-85AC-EFCECBBD575D}" destId="{E7DB4631-D86D-4851-B3DB-2F58C61C7649}" srcOrd="0" destOrd="0" presId="urn:microsoft.com/office/officeart/2005/8/layout/pyramid2"/>
    <dgm:cxn modelId="{695D5A31-FD50-4627-BFC8-0E6F07F8211B}" type="presOf" srcId="{44C9CA51-1B1E-4F75-B5F9-0D8F0E0B1387}" destId="{1BA3502C-ED51-47AB-A319-BB141EED4F21}" srcOrd="0" destOrd="0" presId="urn:microsoft.com/office/officeart/2005/8/layout/pyramid2"/>
    <dgm:cxn modelId="{5E8602E4-10B7-4A9F-9617-490E02B0EE2A}" srcId="{BFEF85EA-C14D-4F4A-ABD5-5330DFEC5F9B}" destId="{FF6CC18D-23ED-489A-B490-493A832A1C96}" srcOrd="4" destOrd="0" parTransId="{AAD2333A-59FD-4129-AAD0-4C2E900E57CD}" sibTransId="{1F64E72B-5D58-4C1D-8D49-7B15C8AC7BAC}"/>
    <dgm:cxn modelId="{27F7212D-9764-4897-ADA1-0C9E135AEDD9}" type="presOf" srcId="{BFEF85EA-C14D-4F4A-ABD5-5330DFEC5F9B}" destId="{6E835D58-A820-499E-A608-AEEA2054F04B}" srcOrd="0" destOrd="0" presId="urn:microsoft.com/office/officeart/2005/8/layout/pyramid2"/>
    <dgm:cxn modelId="{1DB34059-5171-4F8A-852A-FD2AAABF5B10}" type="presOf" srcId="{E97AF533-6741-402F-8C05-77887A559456}" destId="{F0256940-70C3-4419-BE20-429D780DD3C9}" srcOrd="0" destOrd="0" presId="urn:microsoft.com/office/officeart/2005/8/layout/pyramid2"/>
    <dgm:cxn modelId="{A5748D54-9141-4417-9789-2C6EBF20707A}" type="presOf" srcId="{FF6CC18D-23ED-489A-B490-493A832A1C96}" destId="{9B3BCB71-6232-4E18-8FDC-65E4D325E728}" srcOrd="0" destOrd="0" presId="urn:microsoft.com/office/officeart/2005/8/layout/pyramid2"/>
    <dgm:cxn modelId="{F670251C-55CF-405A-9D90-9D6639577EF9}" srcId="{BFEF85EA-C14D-4F4A-ABD5-5330DFEC5F9B}" destId="{44C9CA51-1B1E-4F75-B5F9-0D8F0E0B1387}" srcOrd="0" destOrd="0" parTransId="{C30A9159-3375-4628-A3D5-279C2174EAD1}" sibTransId="{9CD532BA-72F7-4905-9E7D-7D2DC097FE10}"/>
    <dgm:cxn modelId="{7A2D8A6E-BA50-4FBF-A285-D3167A9C6AE4}" srcId="{BFEF85EA-C14D-4F4A-ABD5-5330DFEC5F9B}" destId="{F905CEF6-FD38-4D8C-8030-1C28F55BC37D}" srcOrd="1" destOrd="0" parTransId="{DF90BC90-72FA-4B7B-80A0-03C4CD916DCE}" sibTransId="{630D7FF5-F9C6-499D-BA01-0BF6C82C0B36}"/>
    <dgm:cxn modelId="{09C490A8-F42D-4B0A-8480-284412FF71B8}" type="presOf" srcId="{F905CEF6-FD38-4D8C-8030-1C28F55BC37D}" destId="{CAC8E597-EDD0-4987-89FD-C58032378AE2}" srcOrd="0" destOrd="0" presId="urn:microsoft.com/office/officeart/2005/8/layout/pyramid2"/>
    <dgm:cxn modelId="{0835D717-E8B5-45F7-9FB0-26EFFFB0DF87}" srcId="{BFEF85EA-C14D-4F4A-ABD5-5330DFEC5F9B}" destId="{28385170-7662-4375-85AC-EFCECBBD575D}" srcOrd="3" destOrd="0" parTransId="{F83A1B57-E0B5-46F3-B3C4-79A23129987A}" sibTransId="{6C212CEC-1572-425F-B225-24C6D8CC9A30}"/>
    <dgm:cxn modelId="{A6066B21-9580-431C-89B6-9860A5114AE6}" type="presParOf" srcId="{6E835D58-A820-499E-A608-AEEA2054F04B}" destId="{655552B4-A50A-4F84-A39E-BCF25A9F745B}" srcOrd="0" destOrd="0" presId="urn:microsoft.com/office/officeart/2005/8/layout/pyramid2"/>
    <dgm:cxn modelId="{C7409706-1EA3-4EC0-9D79-22C22F0C950C}" type="presParOf" srcId="{6E835D58-A820-499E-A608-AEEA2054F04B}" destId="{9A857744-45F0-454E-8C0C-7337BC149472}" srcOrd="1" destOrd="0" presId="urn:microsoft.com/office/officeart/2005/8/layout/pyramid2"/>
    <dgm:cxn modelId="{B09685F5-461F-473C-9975-04C298960D01}" type="presParOf" srcId="{9A857744-45F0-454E-8C0C-7337BC149472}" destId="{1BA3502C-ED51-47AB-A319-BB141EED4F21}" srcOrd="0" destOrd="0" presId="urn:microsoft.com/office/officeart/2005/8/layout/pyramid2"/>
    <dgm:cxn modelId="{33A8DAF8-3A40-476C-AB31-E8F81D5D87ED}" type="presParOf" srcId="{9A857744-45F0-454E-8C0C-7337BC149472}" destId="{8EB4E9FC-2573-4DF4-8C46-747AFE8B0E21}" srcOrd="1" destOrd="0" presId="urn:microsoft.com/office/officeart/2005/8/layout/pyramid2"/>
    <dgm:cxn modelId="{4FDAB78D-D1C7-4E74-BAED-AC21B39B085B}" type="presParOf" srcId="{9A857744-45F0-454E-8C0C-7337BC149472}" destId="{CAC8E597-EDD0-4987-89FD-C58032378AE2}" srcOrd="2" destOrd="0" presId="urn:microsoft.com/office/officeart/2005/8/layout/pyramid2"/>
    <dgm:cxn modelId="{3FBD688A-96E0-4837-A8E6-51FB09EB0ACA}" type="presParOf" srcId="{9A857744-45F0-454E-8C0C-7337BC149472}" destId="{86208B17-2AF2-4172-B07C-F4B1851868A7}" srcOrd="3" destOrd="0" presId="urn:microsoft.com/office/officeart/2005/8/layout/pyramid2"/>
    <dgm:cxn modelId="{7965A367-DC7B-4840-A99C-ECC9713626F1}" type="presParOf" srcId="{9A857744-45F0-454E-8C0C-7337BC149472}" destId="{F0256940-70C3-4419-BE20-429D780DD3C9}" srcOrd="4" destOrd="0" presId="urn:microsoft.com/office/officeart/2005/8/layout/pyramid2"/>
    <dgm:cxn modelId="{569FE329-C8B1-453F-B6EF-7F4B9DFD3D99}" type="presParOf" srcId="{9A857744-45F0-454E-8C0C-7337BC149472}" destId="{32FA5107-C878-4D2D-80E5-FC48A1DC2338}" srcOrd="5" destOrd="0" presId="urn:microsoft.com/office/officeart/2005/8/layout/pyramid2"/>
    <dgm:cxn modelId="{45F8CD43-AAB7-4A1A-802F-DED07EA78190}" type="presParOf" srcId="{9A857744-45F0-454E-8C0C-7337BC149472}" destId="{E7DB4631-D86D-4851-B3DB-2F58C61C7649}" srcOrd="6" destOrd="0" presId="urn:microsoft.com/office/officeart/2005/8/layout/pyramid2"/>
    <dgm:cxn modelId="{1E91B12E-F2DE-4CDD-B429-6071DAA2DF00}" type="presParOf" srcId="{9A857744-45F0-454E-8C0C-7337BC149472}" destId="{44C35EF9-06C8-4FEB-9D9A-CEF43EF3161C}" srcOrd="7" destOrd="0" presId="urn:microsoft.com/office/officeart/2005/8/layout/pyramid2"/>
    <dgm:cxn modelId="{AA0FDD35-4DE0-41F6-B7AD-EA2AB3BC3612}" type="presParOf" srcId="{9A857744-45F0-454E-8C0C-7337BC149472}" destId="{9B3BCB71-6232-4E18-8FDC-65E4D325E728}" srcOrd="8" destOrd="0" presId="urn:microsoft.com/office/officeart/2005/8/layout/pyramid2"/>
    <dgm:cxn modelId="{65459410-01CD-4122-950B-D9F5F59B5F60}" type="presParOf" srcId="{9A857744-45F0-454E-8C0C-7337BC149472}" destId="{A6A3B9D8-A39A-4B2A-AAC1-DF52061E1A5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7C537B-1AE6-4C41-9E73-EC1EB37F679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8C8205-BC6D-4E76-A75F-F939EDA614D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3200" b="1" dirty="0" smtClean="0"/>
            <a:t>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Параметры эффективности</a:t>
          </a:r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«Родительского совета»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779E3B2-647B-467E-A88B-789CAE8136C6}" type="parTrans" cxnId="{BD746DEA-8EA0-43A0-B30B-14AD832BB2B9}">
      <dgm:prSet/>
      <dgm:spPr/>
      <dgm:t>
        <a:bodyPr/>
        <a:lstStyle/>
        <a:p>
          <a:endParaRPr lang="ru-RU"/>
        </a:p>
      </dgm:t>
    </dgm:pt>
    <dgm:pt modelId="{178BD21B-04F1-431A-A38D-D51AF3F7B6A4}" type="sibTrans" cxnId="{BD746DEA-8EA0-43A0-B30B-14AD832BB2B9}">
      <dgm:prSet/>
      <dgm:spPr/>
      <dgm:t>
        <a:bodyPr/>
        <a:lstStyle/>
        <a:p>
          <a:endParaRPr lang="ru-RU"/>
        </a:p>
      </dgm:t>
    </dgm:pt>
    <dgm:pt modelId="{42439C21-A29A-4975-AD93-B046AE4AFEB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Параметры эффективности                      </a:t>
          </a:r>
          <a:r>
            <a:rPr lang="ru-RU" sz="2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</a:t>
          </a:r>
          <a:r>
            <a:rPr lang="en-US" sz="2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NEW</a:t>
          </a:r>
          <a:r>
            <a:rPr lang="ru-RU" sz="2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-педагогического совета»</a:t>
          </a:r>
          <a:endParaRPr lang="ru-RU" sz="2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152BEF8-2E9E-4568-970A-5D9972076B7F}" type="parTrans" cxnId="{F5527910-89EF-4059-BFF5-DD9CC14B8951}">
      <dgm:prSet/>
      <dgm:spPr/>
      <dgm:t>
        <a:bodyPr/>
        <a:lstStyle/>
        <a:p>
          <a:endParaRPr lang="ru-RU"/>
        </a:p>
      </dgm:t>
    </dgm:pt>
    <dgm:pt modelId="{0C38B332-BABA-4128-88AD-9B419D1EA415}" type="sibTrans" cxnId="{F5527910-89EF-4059-BFF5-DD9CC14B8951}">
      <dgm:prSet/>
      <dgm:spPr/>
      <dgm:t>
        <a:bodyPr/>
        <a:lstStyle/>
        <a:p>
          <a:endParaRPr lang="ru-RU"/>
        </a:p>
      </dgm:t>
    </dgm:pt>
    <dgm:pt modelId="{0736143F-950C-4C91-A7FD-7CA069666B9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Параметры эффективности                    </a:t>
          </a:r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«Детского совета»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1AD7C64-9908-48BD-8B69-18FE254E0297}" type="sibTrans" cxnId="{09D2092E-3507-463E-B9B3-C9F1F4B664EA}">
      <dgm:prSet/>
      <dgm:spPr/>
      <dgm:t>
        <a:bodyPr/>
        <a:lstStyle/>
        <a:p>
          <a:endParaRPr lang="ru-RU"/>
        </a:p>
      </dgm:t>
    </dgm:pt>
    <dgm:pt modelId="{C203B354-BAFD-4A87-BF4B-223FFDAA210B}" type="parTrans" cxnId="{09D2092E-3507-463E-B9B3-C9F1F4B664EA}">
      <dgm:prSet/>
      <dgm:spPr/>
      <dgm:t>
        <a:bodyPr/>
        <a:lstStyle/>
        <a:p>
          <a:endParaRPr lang="ru-RU"/>
        </a:p>
      </dgm:t>
    </dgm:pt>
    <dgm:pt modelId="{48A7B464-55AB-48B0-8258-A4C5702E0CF8}" type="pres">
      <dgm:prSet presAssocID="{C57C537B-1AE6-4C41-9E73-EC1EB37F67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3F5C58-9717-4D57-BC31-7459A6595409}" type="pres">
      <dgm:prSet presAssocID="{0736143F-950C-4C91-A7FD-7CA069666B92}" presName="horFlow" presStyleCnt="0"/>
      <dgm:spPr/>
      <dgm:t>
        <a:bodyPr/>
        <a:lstStyle/>
        <a:p>
          <a:endParaRPr lang="ru-RU"/>
        </a:p>
      </dgm:t>
    </dgm:pt>
    <dgm:pt modelId="{1D94707B-39F7-4650-B6DD-F15AFF22F776}" type="pres">
      <dgm:prSet presAssocID="{0736143F-950C-4C91-A7FD-7CA069666B92}" presName="bigChev" presStyleLbl="node1" presStyleIdx="0" presStyleCnt="3" custScaleX="241509" custScaleY="75646"/>
      <dgm:spPr/>
      <dgm:t>
        <a:bodyPr/>
        <a:lstStyle/>
        <a:p>
          <a:endParaRPr lang="ru-RU"/>
        </a:p>
      </dgm:t>
    </dgm:pt>
    <dgm:pt modelId="{EFB36B0D-559D-43CA-BF2B-8375D87002CD}" type="pres">
      <dgm:prSet presAssocID="{0736143F-950C-4C91-A7FD-7CA069666B92}" presName="vSp" presStyleCnt="0"/>
      <dgm:spPr/>
      <dgm:t>
        <a:bodyPr/>
        <a:lstStyle/>
        <a:p>
          <a:endParaRPr lang="ru-RU"/>
        </a:p>
      </dgm:t>
    </dgm:pt>
    <dgm:pt modelId="{0A39E3C3-5A52-45BC-A638-740A506EBD8A}" type="pres">
      <dgm:prSet presAssocID="{588C8205-BC6D-4E76-A75F-F939EDA614DB}" presName="horFlow" presStyleCnt="0"/>
      <dgm:spPr/>
      <dgm:t>
        <a:bodyPr/>
        <a:lstStyle/>
        <a:p>
          <a:endParaRPr lang="ru-RU"/>
        </a:p>
      </dgm:t>
    </dgm:pt>
    <dgm:pt modelId="{4281DA10-0DD5-4699-98BE-1024D7E7133E}" type="pres">
      <dgm:prSet presAssocID="{588C8205-BC6D-4E76-A75F-F939EDA614DB}" presName="bigChev" presStyleLbl="node1" presStyleIdx="1" presStyleCnt="3" custScaleX="241509" custScaleY="74987" custLinFactNeighborX="0" custLinFactNeighborY="14978"/>
      <dgm:spPr/>
      <dgm:t>
        <a:bodyPr/>
        <a:lstStyle/>
        <a:p>
          <a:endParaRPr lang="ru-RU"/>
        </a:p>
      </dgm:t>
    </dgm:pt>
    <dgm:pt modelId="{D1114604-DBDD-4552-9673-647228E6567E}" type="pres">
      <dgm:prSet presAssocID="{588C8205-BC6D-4E76-A75F-F939EDA614DB}" presName="vSp" presStyleCnt="0"/>
      <dgm:spPr/>
      <dgm:t>
        <a:bodyPr/>
        <a:lstStyle/>
        <a:p>
          <a:endParaRPr lang="ru-RU"/>
        </a:p>
      </dgm:t>
    </dgm:pt>
    <dgm:pt modelId="{379F2F00-8D7A-4E70-8E00-4A361D07F32D}" type="pres">
      <dgm:prSet presAssocID="{42439C21-A29A-4975-AD93-B046AE4AFEB5}" presName="horFlow" presStyleCnt="0"/>
      <dgm:spPr/>
      <dgm:t>
        <a:bodyPr/>
        <a:lstStyle/>
        <a:p>
          <a:endParaRPr lang="ru-RU"/>
        </a:p>
      </dgm:t>
    </dgm:pt>
    <dgm:pt modelId="{EA2D3B84-90DF-4E18-AE7E-2159427A9D81}" type="pres">
      <dgm:prSet presAssocID="{42439C21-A29A-4975-AD93-B046AE4AFEB5}" presName="bigChev" presStyleLbl="node1" presStyleIdx="2" presStyleCnt="3" custScaleX="241509" custScaleY="81400" custLinFactNeighborX="0" custLinFactNeighborY="27561"/>
      <dgm:spPr/>
      <dgm:t>
        <a:bodyPr/>
        <a:lstStyle/>
        <a:p>
          <a:endParaRPr lang="ru-RU"/>
        </a:p>
      </dgm:t>
    </dgm:pt>
  </dgm:ptLst>
  <dgm:cxnLst>
    <dgm:cxn modelId="{DDC460F1-A3AD-4A99-9770-DFECF744EF1A}" type="presOf" srcId="{588C8205-BC6D-4E76-A75F-F939EDA614DB}" destId="{4281DA10-0DD5-4699-98BE-1024D7E7133E}" srcOrd="0" destOrd="0" presId="urn:microsoft.com/office/officeart/2005/8/layout/lProcess3"/>
    <dgm:cxn modelId="{09D2092E-3507-463E-B9B3-C9F1F4B664EA}" srcId="{C57C537B-1AE6-4C41-9E73-EC1EB37F6793}" destId="{0736143F-950C-4C91-A7FD-7CA069666B92}" srcOrd="0" destOrd="0" parTransId="{C203B354-BAFD-4A87-BF4B-223FFDAA210B}" sibTransId="{F1AD7C64-9908-48BD-8B69-18FE254E0297}"/>
    <dgm:cxn modelId="{F5527910-89EF-4059-BFF5-DD9CC14B8951}" srcId="{C57C537B-1AE6-4C41-9E73-EC1EB37F6793}" destId="{42439C21-A29A-4975-AD93-B046AE4AFEB5}" srcOrd="2" destOrd="0" parTransId="{F152BEF8-2E9E-4568-970A-5D9972076B7F}" sibTransId="{0C38B332-BABA-4128-88AD-9B419D1EA415}"/>
    <dgm:cxn modelId="{C48805AB-06BF-45A7-9F8A-681F5225DDA4}" type="presOf" srcId="{0736143F-950C-4C91-A7FD-7CA069666B92}" destId="{1D94707B-39F7-4650-B6DD-F15AFF22F776}" srcOrd="0" destOrd="0" presId="urn:microsoft.com/office/officeart/2005/8/layout/lProcess3"/>
    <dgm:cxn modelId="{7CE47B69-69AC-430D-86AE-A35CC9AD69F4}" type="presOf" srcId="{42439C21-A29A-4975-AD93-B046AE4AFEB5}" destId="{EA2D3B84-90DF-4E18-AE7E-2159427A9D81}" srcOrd="0" destOrd="0" presId="urn:microsoft.com/office/officeart/2005/8/layout/lProcess3"/>
    <dgm:cxn modelId="{F1DD5F06-6E49-428E-9C76-55DE29572E9A}" type="presOf" srcId="{C57C537B-1AE6-4C41-9E73-EC1EB37F6793}" destId="{48A7B464-55AB-48B0-8258-A4C5702E0CF8}" srcOrd="0" destOrd="0" presId="urn:microsoft.com/office/officeart/2005/8/layout/lProcess3"/>
    <dgm:cxn modelId="{BD746DEA-8EA0-43A0-B30B-14AD832BB2B9}" srcId="{C57C537B-1AE6-4C41-9E73-EC1EB37F6793}" destId="{588C8205-BC6D-4E76-A75F-F939EDA614DB}" srcOrd="1" destOrd="0" parTransId="{B779E3B2-647B-467E-A88B-789CAE8136C6}" sibTransId="{178BD21B-04F1-431A-A38D-D51AF3F7B6A4}"/>
    <dgm:cxn modelId="{384F271F-A6AB-402A-AAE6-BC9AA6F870DD}" type="presParOf" srcId="{48A7B464-55AB-48B0-8258-A4C5702E0CF8}" destId="{393F5C58-9717-4D57-BC31-7459A6595409}" srcOrd="0" destOrd="0" presId="urn:microsoft.com/office/officeart/2005/8/layout/lProcess3"/>
    <dgm:cxn modelId="{0A9539C8-CB6A-4F4C-A896-D1ADAB7E6B58}" type="presParOf" srcId="{393F5C58-9717-4D57-BC31-7459A6595409}" destId="{1D94707B-39F7-4650-B6DD-F15AFF22F776}" srcOrd="0" destOrd="0" presId="urn:microsoft.com/office/officeart/2005/8/layout/lProcess3"/>
    <dgm:cxn modelId="{1354E76A-1091-4EDB-BC28-9BFBEF6E985A}" type="presParOf" srcId="{48A7B464-55AB-48B0-8258-A4C5702E0CF8}" destId="{EFB36B0D-559D-43CA-BF2B-8375D87002CD}" srcOrd="1" destOrd="0" presId="urn:microsoft.com/office/officeart/2005/8/layout/lProcess3"/>
    <dgm:cxn modelId="{BAB416F9-361E-4F9A-9B22-60D01027A56A}" type="presParOf" srcId="{48A7B464-55AB-48B0-8258-A4C5702E0CF8}" destId="{0A39E3C3-5A52-45BC-A638-740A506EBD8A}" srcOrd="2" destOrd="0" presId="urn:microsoft.com/office/officeart/2005/8/layout/lProcess3"/>
    <dgm:cxn modelId="{3489ACD7-E7D4-4F8E-BAF0-7AA3C75501B6}" type="presParOf" srcId="{0A39E3C3-5A52-45BC-A638-740A506EBD8A}" destId="{4281DA10-0DD5-4699-98BE-1024D7E7133E}" srcOrd="0" destOrd="0" presId="urn:microsoft.com/office/officeart/2005/8/layout/lProcess3"/>
    <dgm:cxn modelId="{6C7E1080-958B-4A54-9A66-5597E5E3A21B}" type="presParOf" srcId="{48A7B464-55AB-48B0-8258-A4C5702E0CF8}" destId="{D1114604-DBDD-4552-9673-647228E6567E}" srcOrd="3" destOrd="0" presId="urn:microsoft.com/office/officeart/2005/8/layout/lProcess3"/>
    <dgm:cxn modelId="{A423E4D8-2EB3-4C73-90A5-5F95374E9461}" type="presParOf" srcId="{48A7B464-55AB-48B0-8258-A4C5702E0CF8}" destId="{379F2F00-8D7A-4E70-8E00-4A361D07F32D}" srcOrd="4" destOrd="0" presId="urn:microsoft.com/office/officeart/2005/8/layout/lProcess3"/>
    <dgm:cxn modelId="{0FB25A3E-278E-49EF-8779-95133FF7ED6F}" type="presParOf" srcId="{379F2F00-8D7A-4E70-8E00-4A361D07F32D}" destId="{EA2D3B84-90DF-4E18-AE7E-2159427A9D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4707B-39F7-4650-B6DD-F15AFF22F776}">
      <dsp:nvSpPr>
        <dsp:cNvPr id="0" name=""/>
        <dsp:cNvSpPr/>
      </dsp:nvSpPr>
      <dsp:spPr>
        <a:xfrm>
          <a:off x="3" y="932523"/>
          <a:ext cx="4004965" cy="457918"/>
        </a:xfrm>
        <a:prstGeom prst="chevron">
          <a:avLst/>
        </a:prstGeom>
        <a:gradFill rotWithShape="1">
          <a:gsLst>
            <a:gs pos="0">
              <a:schemeClr val="accent3">
                <a:shade val="85000"/>
              </a:schemeClr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Детский совет (ДС) 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28962" y="932523"/>
        <a:ext cx="3547047" cy="457918"/>
      </dsp:txXfrm>
    </dsp:sp>
    <dsp:sp modelId="{4281DA10-0DD5-4699-98BE-1024D7E7133E}">
      <dsp:nvSpPr>
        <dsp:cNvPr id="0" name=""/>
        <dsp:cNvSpPr/>
      </dsp:nvSpPr>
      <dsp:spPr>
        <a:xfrm>
          <a:off x="0" y="2164720"/>
          <a:ext cx="4004965" cy="490720"/>
        </a:xfrm>
        <a:prstGeom prst="chevron">
          <a:avLst/>
        </a:prstGeom>
        <a:gradFill rotWithShape="1">
          <a:gsLst>
            <a:gs pos="0">
              <a:schemeClr val="accent5">
                <a:shade val="85000"/>
              </a:schemeClr>
            </a:gs>
            <a:gs pos="100000">
              <a:schemeClr val="accent5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Родительский совет (РС) 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45360" y="2164720"/>
        <a:ext cx="3514245" cy="490720"/>
      </dsp:txXfrm>
    </dsp:sp>
    <dsp:sp modelId="{EA2D3B84-90DF-4E18-AE7E-2159427A9D81}">
      <dsp:nvSpPr>
        <dsp:cNvPr id="0" name=""/>
        <dsp:cNvSpPr/>
      </dsp:nvSpPr>
      <dsp:spPr>
        <a:xfrm>
          <a:off x="0" y="3272862"/>
          <a:ext cx="4004965" cy="510527"/>
        </a:xfrm>
        <a:prstGeom prst="chevron">
          <a:avLst/>
        </a:prstGeom>
        <a:gradFill rotWithShape="1">
          <a:gsLst>
            <a:gs pos="0">
              <a:schemeClr val="accent2">
                <a:shade val="8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NEW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-педагогический совет (ПС)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55264" y="3272862"/>
        <a:ext cx="3494438" cy="510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AE554-300C-42B2-B2B8-FFA547DEF770}">
      <dsp:nvSpPr>
        <dsp:cNvPr id="0" name=""/>
        <dsp:cNvSpPr/>
      </dsp:nvSpPr>
      <dsp:spPr>
        <a:xfrm rot="5400000">
          <a:off x="5511688" y="-2319996"/>
          <a:ext cx="697310" cy="55156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Arial Black" panose="020B0A04020102020204" pitchFamily="34" charset="0"/>
            </a:rPr>
            <a:t>Создание мотивирующей образовательной среды для эффективного </a:t>
          </a:r>
          <a:r>
            <a:rPr lang="ru-RU" sz="1200" kern="1200" dirty="0" err="1" smtClean="0">
              <a:effectLst/>
              <a:latin typeface="Arial Black" panose="020B0A04020102020204" pitchFamily="34" charset="0"/>
            </a:rPr>
            <a:t>соконструктивного</a:t>
          </a:r>
          <a:r>
            <a:rPr lang="ru-RU" sz="1200" kern="1200" dirty="0" smtClean="0">
              <a:effectLst/>
              <a:latin typeface="Arial Black" panose="020B0A04020102020204" pitchFamily="34" charset="0"/>
            </a:rPr>
            <a:t> взаимодействия детей и взрослых.</a:t>
          </a:r>
          <a:endParaRPr lang="ru-RU" sz="1200" kern="1200" dirty="0">
            <a:latin typeface="Arial Black" panose="020B0A04020102020204" pitchFamily="34" charset="0"/>
          </a:endParaRPr>
        </a:p>
      </dsp:txBody>
      <dsp:txXfrm rot="-5400000">
        <a:off x="3102535" y="123197"/>
        <a:ext cx="5481577" cy="629230"/>
      </dsp:txXfrm>
    </dsp:sp>
    <dsp:sp modelId="{FF17DABB-A4E9-4F7E-8558-8DDDBC37B0E5}">
      <dsp:nvSpPr>
        <dsp:cNvPr id="0" name=""/>
        <dsp:cNvSpPr/>
      </dsp:nvSpPr>
      <dsp:spPr>
        <a:xfrm>
          <a:off x="0" y="1993"/>
          <a:ext cx="3102535" cy="871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ЦЕЛЬ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2550" y="44543"/>
        <a:ext cx="3017435" cy="786537"/>
      </dsp:txXfrm>
    </dsp:sp>
    <dsp:sp modelId="{2851A1EB-4E82-45D1-94B3-E9F3521DFB92}">
      <dsp:nvSpPr>
        <dsp:cNvPr id="0" name=""/>
        <dsp:cNvSpPr/>
      </dsp:nvSpPr>
      <dsp:spPr>
        <a:xfrm rot="5400000">
          <a:off x="5511688" y="-1404776"/>
          <a:ext cx="697310" cy="55156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anose="020B0A04020102020204" pitchFamily="34" charset="0"/>
            </a:rPr>
            <a:t>Образовательная деятельность, построенная на основе планирования с учетом субъектного подхода.</a:t>
          </a:r>
          <a:endParaRPr lang="ru-RU" sz="1200" kern="1200" dirty="0">
            <a:latin typeface="Arial Black" panose="020B0A040201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anose="020B0A04020102020204" pitchFamily="34" charset="0"/>
            </a:rPr>
            <a:t>Создание «говорящей» среды.</a:t>
          </a:r>
          <a:endParaRPr lang="ru-RU" sz="1200" kern="1200" dirty="0">
            <a:latin typeface="Arial Black" panose="020B0A04020102020204" pitchFamily="34" charset="0"/>
          </a:endParaRPr>
        </a:p>
      </dsp:txBody>
      <dsp:txXfrm rot="-5400000">
        <a:off x="3102535" y="1038417"/>
        <a:ext cx="5481577" cy="629230"/>
      </dsp:txXfrm>
    </dsp:sp>
    <dsp:sp modelId="{7B23438D-13D1-470F-89E5-B7EC04D58A6F}">
      <dsp:nvSpPr>
        <dsp:cNvPr id="0" name=""/>
        <dsp:cNvSpPr/>
      </dsp:nvSpPr>
      <dsp:spPr>
        <a:xfrm>
          <a:off x="0" y="917213"/>
          <a:ext cx="3102535" cy="8716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СОДЕРЖАНИЕ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2550" y="959763"/>
        <a:ext cx="3017435" cy="786537"/>
      </dsp:txXfrm>
    </dsp:sp>
    <dsp:sp modelId="{FE55552F-2ABB-44B1-8A93-561D60F04F8C}">
      <dsp:nvSpPr>
        <dsp:cNvPr id="0" name=""/>
        <dsp:cNvSpPr/>
      </dsp:nvSpPr>
      <dsp:spPr>
        <a:xfrm rot="5400000">
          <a:off x="5511688" y="-489556"/>
          <a:ext cx="697310" cy="55156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Arial Black" panose="020B0A04020102020204" pitchFamily="34" charset="0"/>
            </a:rPr>
            <a:t>Технология «Детский совет».</a:t>
          </a:r>
          <a:endParaRPr lang="ru-RU" sz="1050" kern="1200" dirty="0">
            <a:latin typeface="Arial Black" panose="020B0A040201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Arial Black" panose="020B0A04020102020204" pitchFamily="34" charset="0"/>
            </a:rPr>
            <a:t>Технология «Портфолио дошкольника».</a:t>
          </a:r>
          <a:endParaRPr lang="ru-RU" sz="1050" kern="1200" dirty="0">
            <a:latin typeface="Arial Black" panose="020B0A040201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Arial Black" panose="020B0A04020102020204" pitchFamily="34" charset="0"/>
            </a:rPr>
            <a:t>Технология проектирования.</a:t>
          </a:r>
          <a:endParaRPr lang="ru-RU" sz="1050" kern="1200" dirty="0">
            <a:latin typeface="Arial Black" panose="020B0A040201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Arial Black" panose="020B0A04020102020204" pitchFamily="34" charset="0"/>
            </a:rPr>
            <a:t>«Модель четырех вопросов».</a:t>
          </a:r>
          <a:endParaRPr lang="ru-RU" sz="1050" kern="1200" dirty="0">
            <a:latin typeface="Arial Black" panose="020B0A04020102020204" pitchFamily="34" charset="0"/>
          </a:endParaRPr>
        </a:p>
      </dsp:txBody>
      <dsp:txXfrm rot="-5400000">
        <a:off x="3102535" y="1953637"/>
        <a:ext cx="5481577" cy="629230"/>
      </dsp:txXfrm>
    </dsp:sp>
    <dsp:sp modelId="{35CD5627-86DF-4F0F-A057-920CF30D94FD}">
      <dsp:nvSpPr>
        <dsp:cNvPr id="0" name=""/>
        <dsp:cNvSpPr/>
      </dsp:nvSpPr>
      <dsp:spPr>
        <a:xfrm>
          <a:off x="0" y="1832433"/>
          <a:ext cx="3102535" cy="8716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ТЕХНОЛОГИИ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2550" y="1874983"/>
        <a:ext cx="3017435" cy="786537"/>
      </dsp:txXfrm>
    </dsp:sp>
    <dsp:sp modelId="{D0842ABB-EA61-4A3D-AC8F-8D463F1D9F14}">
      <dsp:nvSpPr>
        <dsp:cNvPr id="0" name=""/>
        <dsp:cNvSpPr/>
      </dsp:nvSpPr>
      <dsp:spPr>
        <a:xfrm rot="5400000">
          <a:off x="5511688" y="425662"/>
          <a:ext cx="697310" cy="55156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Arial Black" panose="020B0A04020102020204" pitchFamily="34" charset="0"/>
            </a:rPr>
            <a:t>Принцип содействия и сотрудничества.</a:t>
          </a:r>
          <a:endParaRPr lang="ru-RU" sz="800" kern="1200" dirty="0"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Arial Black" panose="020B0A04020102020204" pitchFamily="34" charset="0"/>
            </a:rPr>
            <a:t> Принцип деятельности.</a:t>
          </a:r>
          <a:endParaRPr lang="ru-RU" sz="800" kern="1200" dirty="0"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Arial Black" panose="020B0A04020102020204" pitchFamily="34" charset="0"/>
            </a:rPr>
            <a:t> Принцип эмоционального благополучия.</a:t>
          </a:r>
          <a:endParaRPr lang="ru-RU" sz="800" kern="1200" dirty="0"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Arial Black" panose="020B0A04020102020204" pitchFamily="34" charset="0"/>
            </a:rPr>
            <a:t> Принцип обучения на примере взрослого.</a:t>
          </a:r>
          <a:endParaRPr lang="ru-RU" sz="800" kern="1200" dirty="0">
            <a:latin typeface="Arial Black" panose="020B0A040201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Arial Black" panose="020B0A04020102020204" pitchFamily="34" charset="0"/>
            </a:rPr>
            <a:t> Принцип «Право на ошибку».</a:t>
          </a:r>
          <a:endParaRPr lang="ru-RU" sz="800" kern="1200" dirty="0">
            <a:latin typeface="Arial Black" panose="020B0A04020102020204" pitchFamily="34" charset="0"/>
          </a:endParaRPr>
        </a:p>
      </dsp:txBody>
      <dsp:txXfrm rot="-5400000">
        <a:off x="3102535" y="2868855"/>
        <a:ext cx="5481577" cy="629230"/>
      </dsp:txXfrm>
    </dsp:sp>
    <dsp:sp modelId="{A782938B-1A73-4F68-AD18-DFF752B40886}">
      <dsp:nvSpPr>
        <dsp:cNvPr id="0" name=""/>
        <dsp:cNvSpPr/>
      </dsp:nvSpPr>
      <dsp:spPr>
        <a:xfrm>
          <a:off x="0" y="2747652"/>
          <a:ext cx="3102535" cy="8716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ВЗАИМОДЕЙСТВИЕ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2550" y="2790202"/>
        <a:ext cx="3017435" cy="786537"/>
      </dsp:txXfrm>
    </dsp:sp>
    <dsp:sp modelId="{C9B1665F-4D3C-4C78-983A-62188C017592}">
      <dsp:nvSpPr>
        <dsp:cNvPr id="0" name=""/>
        <dsp:cNvSpPr/>
      </dsp:nvSpPr>
      <dsp:spPr>
        <a:xfrm rot="5400000">
          <a:off x="5511688" y="1340882"/>
          <a:ext cx="697310" cy="5515617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 Black" panose="020B0A04020102020204" pitchFamily="34" charset="0"/>
            </a:rPr>
            <a:t> Параметры эффективности «Детского совета».</a:t>
          </a:r>
          <a:endParaRPr lang="ru-RU" sz="1100" kern="1200" dirty="0">
            <a:latin typeface="Arial Black" panose="020B0A040201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 Black" panose="020B0A04020102020204" pitchFamily="34" charset="0"/>
            </a:rPr>
            <a:t>Карты наблюдения за развитием ключевых компетенций дошкольников</a:t>
          </a:r>
          <a:r>
            <a:rPr lang="ru-RU" sz="1100" b="1" kern="1200" dirty="0" smtClean="0">
              <a:latin typeface="Arial Black" panose="020B0A04020102020204" pitchFamily="34" charset="0"/>
            </a:rPr>
            <a:t>.</a:t>
          </a:r>
          <a:endParaRPr lang="ru-RU" sz="1100" kern="1200" dirty="0">
            <a:latin typeface="Arial Black" panose="020B0A04020102020204" pitchFamily="34" charset="0"/>
          </a:endParaRPr>
        </a:p>
      </dsp:txBody>
      <dsp:txXfrm rot="-5400000">
        <a:off x="3102535" y="3784075"/>
        <a:ext cx="5481577" cy="629230"/>
      </dsp:txXfrm>
    </dsp:sp>
    <dsp:sp modelId="{B439E64E-AE71-4EB7-92F1-A4A0D022334B}">
      <dsp:nvSpPr>
        <dsp:cNvPr id="0" name=""/>
        <dsp:cNvSpPr/>
      </dsp:nvSpPr>
      <dsp:spPr>
        <a:xfrm>
          <a:off x="0" y="3662872"/>
          <a:ext cx="3102535" cy="8716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ДИАГНОСТИКА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2550" y="3705422"/>
        <a:ext cx="3017435" cy="786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D701-E6F1-41F2-80A6-5EE8B10AD50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19A8-BE89-44A1-8A7B-3BE9B808C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1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2"/>
            </a:gs>
            <a:gs pos="47917">
              <a:schemeClr val="bg2"/>
            </a:gs>
            <a:gs pos="57083">
              <a:schemeClr val="bg2"/>
            </a:gs>
            <a:gs pos="64583">
              <a:schemeClr val="bg2"/>
            </a:gs>
            <a:gs pos="74000">
              <a:schemeClr val="bg2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22E4E0-0518-4691-AE93-C70B2FD8B01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4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4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4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chart" Target="../charts/chart1.xml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6" y="1916832"/>
            <a:ext cx="8572071" cy="47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084" y="4221088"/>
            <a:ext cx="7219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«ОБНОВЛЕНИЕ СИСТЕМЫ ОБРАЗОВАТЕЛЬНЫХ ОТНОШЕНИЙ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ДОО № 201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УСЛОВИЯХ РЕАЛИЗАЦИИ ФГОС ДО»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112" y="126876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ОТЧЁТ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 РЕАЛИЗАЦИИ ПРОЕКТА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КРАЕВОЙ ИННОВАЦИОННОЙ ПЛОЩАДКИ ПО ТЕМЕ</a:t>
            </a:r>
            <a:endParaRPr lang="ru-RU" sz="1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097" y="307288"/>
            <a:ext cx="8712967" cy="677108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053" y="476672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5008" y="68868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19" y="6886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658904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ПЛАН-КАРТА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28236"/>
            <a:ext cx="9108504" cy="561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66084"/>
            <a:ext cx="7920880" cy="529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7349" y="1196752"/>
            <a:ext cx="585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НЕДЕЛИ  -  ЛОТОС-ПЛАН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87512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469" y="8751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672287"/>
            <a:ext cx="196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ДНЯ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4" y="1052777"/>
            <a:ext cx="8967430" cy="577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429000"/>
            <a:ext cx="3285160" cy="306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>
              <a:lnSpc>
                <a:spcPct val="200000"/>
              </a:lnSpc>
            </a:pPr>
            <a:endParaRPr lang="ru-RU" sz="1100" b="1" u="sng" dirty="0">
              <a:latin typeface="Arial Black" panose="020B0A040201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«ГОВОРИТ»  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детям 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о теме проекта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pic>
        <p:nvPicPr>
          <p:cNvPr id="12" name="Picture 2" descr="F:\Новая папка\IMG-20171116-WA00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282" y="2780927"/>
            <a:ext cx="5304525" cy="275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1556792"/>
            <a:ext cx="3285160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«ГОВОРЯЩАЯ СРЕДА»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ДЛЯ 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429000"/>
            <a:ext cx="3285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>
              <a:lnSpc>
                <a:spcPct val="200000"/>
              </a:lnSpc>
            </a:pPr>
            <a:endParaRPr lang="ru-RU" sz="1100" b="1" u="sng" dirty="0">
              <a:latin typeface="Arial Black" panose="020B0A040201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«ГОВОРИТ»  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детям о том, 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где и что лежит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56792"/>
            <a:ext cx="3285160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«ГОВОРЯЩАЯ СРЕДА»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ДЛЯ 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pic>
        <p:nvPicPr>
          <p:cNvPr id="8" name="Picture 2" descr="F:\Новая папка\WP_20171122_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430" y="3284984"/>
            <a:ext cx="5536426" cy="30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5338" y="2564904"/>
            <a:ext cx="42537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2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>
              <a:lnSpc>
                <a:spcPct val="200000"/>
              </a:lnSpc>
            </a:pPr>
            <a:endParaRPr lang="ru-RU" sz="1200" b="1" u="sng" dirty="0">
              <a:latin typeface="Arial Black" panose="020B0A040201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 Black" panose="020B0A04020102020204" pitchFamily="34" charset="0"/>
              </a:rPr>
              <a:t>«ГОВОРИТ» : 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 Black" panose="020B0A04020102020204" pitchFamily="34" charset="0"/>
              </a:rPr>
              <a:t>ДЕТИ – ХОЗЯЕВА ГРУППЫ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200" b="1" u="sng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1200" b="1" u="sng" dirty="0" smtClean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556792"/>
            <a:ext cx="3285160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«ГОВОРЯЩАЯ СРЕДА»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ДЛЯ 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166" y="3501008"/>
            <a:ext cx="4727641" cy="29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980709"/>
            <a:ext cx="3285160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«ГОВОРЯЩАЯ СРЕДА»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ДЛЯ  РОДИТЕЛЕЙ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1\Desktop\инновация\2017-2018\Говорящая среда\группы\3 гр\IMG-20171114-WA0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94058" y="1597602"/>
            <a:ext cx="3024336" cy="467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РАЗНОЕ 1\Desktop\IMG-20171129-WA003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832" y="4149080"/>
            <a:ext cx="3764583" cy="223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3474" y="1228994"/>
            <a:ext cx="3285160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«ГОВОРЯЩАЯ СРЕДА»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ДЛЯ  ПЕДАГОГОВ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u="sng" dirty="0" smtClean="0">
              <a:latin typeface="Arial Black" panose="020B0A04020102020204" pitchFamily="34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130032"/>
            <a:ext cx="3418481" cy="2518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117" y="1543489"/>
            <a:ext cx="3369629" cy="2285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82" y="4243194"/>
            <a:ext cx="3189878" cy="20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9" y="1286888"/>
            <a:ext cx="4698139" cy="40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25061" y="4428237"/>
            <a:ext cx="3290110" cy="26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1240" y="1095947"/>
            <a:ext cx="459311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«ДЕТСКИЙ СОВЕТ»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26" y="2404076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latin typeface="Arial Black" panose="020B0A04020102020204" pitchFamily="34" charset="0"/>
            </a:endParaRPr>
          </a:p>
          <a:p>
            <a:pPr algn="r"/>
            <a:r>
              <a:rPr lang="ru-RU" sz="1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</a:t>
            </a:r>
          </a:p>
          <a:p>
            <a:pPr algn="r"/>
            <a:r>
              <a:rPr lang="ru-RU" sz="1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НАЧАЛО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u="sng" dirty="0" smtClean="0">
                <a:latin typeface="Arial Black" panose="020B0A04020102020204" pitchFamily="34" charset="0"/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Обмен новостями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Игра (пение, чтение/слушание, элементы тренинга)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Выбор темы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Выявление интересов и образовательных запросов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Совместное составление  плана работы над проектом – ЛОТОС-ПЛАНА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Совместное составление плана на день</a:t>
            </a:r>
            <a:endParaRPr lang="ru-RU" sz="1100" b="1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1\Desktop\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98139" y="1286888"/>
            <a:ext cx="4427031" cy="35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32040" y="2780928"/>
            <a:ext cx="38164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ПРОДОЛЖЕНИЕ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Обмен новостями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Игра (пение, чтение/слушание, элементы тренинга)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Анализ выполнения ЛОТОС-ПЛАНА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Мотивирование детей на выполнение оставшегося плана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 Black" panose="020B0A04020102020204" pitchFamily="34" charset="0"/>
              </a:rPr>
              <a:t>Совместное составление плана на день</a:t>
            </a:r>
            <a:endParaRPr lang="ru-RU" sz="1100" b="1" dirty="0"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0211" y="5420286"/>
            <a:ext cx="3276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anose="020B0A04020102020204" pitchFamily="34" charset="0"/>
              </a:rPr>
              <a:t>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 Black" panose="020B0A04020102020204" pitchFamily="34" charset="0"/>
              </a:rPr>
              <a:t>Подведение итога дня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 Black" panose="020B0A04020102020204" pitchFamily="34" charset="0"/>
              </a:rPr>
              <a:t>Похвала/рефлексия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 Black" panose="020B0A04020102020204" pitchFamily="34" charset="0"/>
              </a:rPr>
              <a:t>Ритуал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4" descr="C:\Users\1\Desktop\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893" y="404664"/>
            <a:ext cx="1614965" cy="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6098" y="2404076"/>
            <a:ext cx="86594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УТРО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1712" y="4964290"/>
            <a:ext cx="105028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ВЕЧЕР</a:t>
            </a:r>
          </a:p>
        </p:txBody>
      </p:sp>
    </p:spTree>
    <p:extLst>
      <p:ext uri="{BB962C8B-B14F-4D97-AF65-F5344CB8AC3E}">
        <p14:creationId xmlns:p14="http://schemas.microsoft.com/office/powerpoint/2010/main" val="8944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8" y="1587862"/>
            <a:ext cx="6912768" cy="51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98" y="1103541"/>
            <a:ext cx="799288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«ТЕХНОЛОГИЯ ПРОЕКТИРОВАНИЯ»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893" y="404664"/>
            <a:ext cx="1614965" cy="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64502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1. Проекты связаны с повседневной жизнью.</a:t>
            </a:r>
          </a:p>
          <a:p>
            <a:r>
              <a:rPr lang="ru-RU" dirty="0">
                <a:latin typeface="Arial Black" panose="020B0A04020102020204" pitchFamily="34" charset="0"/>
              </a:rPr>
              <a:t>2. В проекте важен процесс, а не продукт или результат.</a:t>
            </a:r>
          </a:p>
          <a:p>
            <a:r>
              <a:rPr lang="ru-RU" dirty="0">
                <a:latin typeface="Arial Black" panose="020B0A04020102020204" pitchFamily="34" charset="0"/>
              </a:rPr>
              <a:t>3. Индивидуализация деятельности.</a:t>
            </a:r>
          </a:p>
          <a:p>
            <a:r>
              <a:rPr lang="ru-RU" dirty="0">
                <a:latin typeface="Arial Black" panose="020B0A04020102020204" pitchFamily="34" charset="0"/>
              </a:rPr>
              <a:t>4. Сетевое взаимодействие.</a:t>
            </a:r>
          </a:p>
          <a:p>
            <a:r>
              <a:rPr lang="ru-RU" dirty="0">
                <a:latin typeface="Arial Black" panose="020B0A04020102020204" pitchFamily="34" charset="0"/>
              </a:rPr>
              <a:t>5. Проекты планируются и реализуются совместно детьми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7608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042988" y="1933575"/>
            <a:ext cx="834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Обновление содержательных </a:t>
            </a:r>
            <a:r>
              <a:rPr lang="ru-RU" altLang="ru-RU" sz="2400" b="1" dirty="0"/>
              <a:t>аспектов дошкольного образования с учетом </a:t>
            </a:r>
            <a:r>
              <a:rPr lang="ru-RU" altLang="ru-RU" sz="2400" b="1" dirty="0" smtClean="0"/>
              <a:t>ФГОС ДО  </a:t>
            </a:r>
            <a:endParaRPr lang="ru-RU" altLang="ru-RU" sz="2400" dirty="0"/>
          </a:p>
        </p:txBody>
      </p:sp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1042988" y="3367088"/>
            <a:ext cx="8101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Обновление </a:t>
            </a:r>
            <a:r>
              <a:rPr lang="ru-RU" altLang="ru-RU" sz="2400" b="1" dirty="0"/>
              <a:t>организационных </a:t>
            </a:r>
            <a:r>
              <a:rPr lang="ru-RU" altLang="ru-RU" sz="2400" b="1" dirty="0" smtClean="0"/>
              <a:t>аспектов </a:t>
            </a:r>
            <a:r>
              <a:rPr lang="ru-RU" altLang="ru-RU" sz="2400" b="1" dirty="0"/>
              <a:t>дошкольного образования с учетом ФГОС ДО </a:t>
            </a:r>
            <a:endParaRPr lang="ru-RU" altLang="ru-RU" sz="2400" dirty="0"/>
          </a:p>
        </p:txBody>
      </p:sp>
      <p:sp>
        <p:nvSpPr>
          <p:cNvPr id="7172" name="Прямоугольник 12"/>
          <p:cNvSpPr>
            <a:spLocks noChangeArrowheads="1"/>
          </p:cNvSpPr>
          <p:nvPr/>
        </p:nvSpPr>
        <p:spPr bwMode="auto">
          <a:xfrm>
            <a:off x="1041400" y="4824413"/>
            <a:ext cx="8307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Обновление </a:t>
            </a:r>
            <a:r>
              <a:rPr lang="ru-RU" altLang="ru-RU" sz="2400" b="1" dirty="0"/>
              <a:t>системы взаимодействия с родительской общественностью, в соответствии с ФГОС ДО. </a:t>
            </a:r>
            <a:endParaRPr lang="ru-RU" altLang="ru-RU" sz="2400" dirty="0"/>
          </a:p>
        </p:txBody>
      </p:sp>
      <p:pic>
        <p:nvPicPr>
          <p:cNvPr id="9218" name="Picture 2" descr="C:\Users\1\Desktop\red-check-mark-h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844675"/>
            <a:ext cx="742950" cy="11287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2" descr="C:\Users\1\Desktop\red-check-mark-h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3286125"/>
            <a:ext cx="7588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red-check-mark-h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4824413"/>
            <a:ext cx="742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513" y="358879"/>
            <a:ext cx="8820982" cy="646331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ЗНАЧИМОСТЬ  ТЕМЫ  ИННОВАЦИОННОГО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ОБРАЗОВАТЕЛЬНОГО  ПРОЕКТА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866" y="332656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процесс 13"/>
          <p:cNvSpPr/>
          <p:nvPr/>
        </p:nvSpPr>
        <p:spPr>
          <a:xfrm rot="20321009">
            <a:off x="4509092" y="4000639"/>
            <a:ext cx="4303056" cy="1050626"/>
          </a:xfrm>
          <a:prstGeom prst="flowChartProcess">
            <a:avLst/>
          </a:prstGeom>
          <a:solidFill>
            <a:schemeClr val="tx1"/>
          </a:solidFill>
          <a:ln w="889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ГОСУДАРСТВЕННОЙ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ПОЛИТИКЕ 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0_7e462_63cc564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83" y="5844329"/>
            <a:ext cx="4644008" cy="9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932" y="280247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030" y="526078"/>
            <a:ext cx="1705384" cy="7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582" y="1268760"/>
            <a:ext cx="79158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ЧЕТЫРЕХ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ВОПРОСОВ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132855"/>
            <a:ext cx="3528392" cy="15121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ВЫ ЗНАЕТЕ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О...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059" y="4365104"/>
            <a:ext cx="3528392" cy="15521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КАК МОЖНО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ИСПОЛЬЗОВАТЬ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ЭТИ ЗНАНИЯ…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8692" y="2204864"/>
            <a:ext cx="3816424" cy="15121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ХОТИТЕ УЗНАТЬ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О...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3709" y="4365104"/>
            <a:ext cx="3761407" cy="14792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НАДО СДЕЛАТЬ, ЧТОБЫ УЗНАТЬ О...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775" y="2532901"/>
            <a:ext cx="856093" cy="85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190" y="4676669"/>
            <a:ext cx="856093" cy="85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403" y="2460892"/>
            <a:ext cx="856093" cy="85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403" y="4768334"/>
            <a:ext cx="856093" cy="85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768588" y="3717033"/>
            <a:ext cx="206224" cy="671605"/>
          </a:xfrm>
          <a:prstGeom prst="down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04412" y="3717033"/>
            <a:ext cx="206224" cy="671605"/>
          </a:xfrm>
          <a:prstGeom prst="down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6328" y="1103541"/>
            <a:ext cx="860815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ТЕХНОЛОГИЯ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«ПОРТФОЛИО ДОШКОЛЬНИКА»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893" y="404664"/>
            <a:ext cx="1614965" cy="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РАЗНОЕ 1\Desktop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780" y="2060847"/>
            <a:ext cx="2984220" cy="41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ЗНОЕ 1\Desktop\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14" y="2057360"/>
            <a:ext cx="3058282" cy="41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РАЗНОЕ 1\Desktop\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821" y="2057361"/>
            <a:ext cx="2982556" cy="41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webmail.kubannet.ru/?_task=mail&amp;_mbox=INBOX&amp;_uid=24304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366698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E25942"/>
                </a:solidFill>
                <a:latin typeface="Arial Black" panose="020B0A04020102020204" pitchFamily="34" charset="0"/>
              </a:rPr>
              <a:t>2015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3366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E25942"/>
                </a:solidFill>
                <a:latin typeface="Arial Black" panose="020B0A04020102020204" pitchFamily="34" charset="0"/>
              </a:rPr>
              <a:t>2016</a:t>
            </a:r>
            <a:endParaRPr lang="ru-RU" sz="1600" dirty="0">
              <a:solidFill>
                <a:srgbClr val="E2594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9605" y="2333643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E25942"/>
                </a:solidFill>
                <a:latin typeface="Arial Black" panose="020B0A04020102020204" pitchFamily="34" charset="0"/>
              </a:rPr>
              <a:t>2017</a:t>
            </a:r>
            <a:endParaRPr lang="ru-RU" sz="1600" dirty="0">
              <a:solidFill>
                <a:srgbClr val="E259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893" y="404664"/>
            <a:ext cx="1614965" cy="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96" y="1484784"/>
            <a:ext cx="3366376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ВЗАИМОДЕЙСТВИЕ</a:t>
            </a: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6554" y="1147909"/>
            <a:ext cx="56985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Принцип содействия и </a:t>
            </a:r>
            <a:r>
              <a:rPr lang="ru-RU" sz="1600" dirty="0" smtClean="0">
                <a:latin typeface="Arial Black" panose="020B0A04020102020204" pitchFamily="34" charset="0"/>
              </a:rPr>
              <a:t>сотрудничества</a:t>
            </a:r>
            <a:endParaRPr lang="ru-RU" sz="16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Принцип </a:t>
            </a:r>
            <a:r>
              <a:rPr lang="ru-RU" sz="1600" dirty="0" smtClean="0">
                <a:latin typeface="Arial Black" panose="020B0A04020102020204" pitchFamily="34" charset="0"/>
              </a:rPr>
              <a:t>деятельности</a:t>
            </a:r>
            <a:endParaRPr lang="ru-RU" sz="16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Принцип  </a:t>
            </a:r>
            <a:r>
              <a:rPr lang="ru-RU" sz="1600" dirty="0">
                <a:latin typeface="Arial Black" panose="020B0A04020102020204" pitchFamily="34" charset="0"/>
              </a:rPr>
              <a:t>эмоционального </a:t>
            </a:r>
            <a:r>
              <a:rPr lang="ru-RU" sz="1600" dirty="0" smtClean="0">
                <a:latin typeface="Arial Black" panose="020B0A04020102020204" pitchFamily="34" charset="0"/>
              </a:rPr>
              <a:t>благополучия </a:t>
            </a:r>
            <a:endParaRPr lang="ru-RU" sz="1600" dirty="0">
              <a:latin typeface="Arial Black" panose="020B0A04020102020204" pitchFamily="34" charset="0"/>
            </a:endParaRPr>
          </a:p>
          <a:p>
            <a:pPr hangingPunct="0">
              <a:lnSpc>
                <a:spcPct val="150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Принцип личного </a:t>
            </a:r>
            <a:r>
              <a:rPr lang="ru-RU" sz="1600" dirty="0" smtClean="0">
                <a:latin typeface="Arial Black" panose="020B0A04020102020204" pitchFamily="34" charset="0"/>
              </a:rPr>
              <a:t>примера</a:t>
            </a:r>
            <a:endParaRPr lang="ru-RU" sz="1600" dirty="0">
              <a:latin typeface="Arial Black" panose="020B0A04020102020204" pitchFamily="34" charset="0"/>
            </a:endParaRPr>
          </a:p>
          <a:p>
            <a:pPr hangingPunct="0">
              <a:lnSpc>
                <a:spcPct val="150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Принцип «Право на ошибку</a:t>
            </a:r>
            <a:r>
              <a:rPr lang="ru-RU" sz="1600" dirty="0" smtClean="0">
                <a:latin typeface="Arial Black" panose="020B0A04020102020204" pitchFamily="34" charset="0"/>
              </a:rPr>
              <a:t>»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 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299" y="3830270"/>
            <a:ext cx="4827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правильных </a:t>
            </a:r>
            <a:r>
              <a:rPr lang="ru-RU" sz="1600" dirty="0">
                <a:latin typeface="Arial Black" panose="020B0A04020102020204" pitchFamily="34" charset="0"/>
              </a:rPr>
              <a:t>и неправильных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ответов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важных </a:t>
            </a:r>
            <a:r>
              <a:rPr lang="ru-RU" sz="1600" dirty="0">
                <a:latin typeface="Arial Black" panose="020B0A04020102020204" pitchFamily="34" charset="0"/>
              </a:rPr>
              <a:t>и неважных тем и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вопросов для обсуждения</a:t>
            </a:r>
            <a:endParaRPr lang="ru-RU" sz="16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всезнающих </a:t>
            </a:r>
            <a:r>
              <a:rPr lang="ru-RU" sz="1600" dirty="0">
                <a:latin typeface="Arial Black" panose="020B0A04020102020204" pitchFamily="34" charset="0"/>
              </a:rPr>
              <a:t>взрослых </a:t>
            </a:r>
            <a:r>
              <a:rPr lang="ru-RU" sz="1600" dirty="0" smtClean="0">
                <a:latin typeface="Arial Black" panose="020B0A04020102020204" pitchFamily="34" charset="0"/>
              </a:rPr>
              <a:t>и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малознающих детей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- </a:t>
            </a:r>
            <a:r>
              <a:rPr lang="ru-RU" sz="1600" dirty="0" smtClean="0">
                <a:latin typeface="Arial Black" panose="020B0A04020102020204" pitchFamily="34" charset="0"/>
              </a:rPr>
              <a:t>  достигших </a:t>
            </a:r>
            <a:r>
              <a:rPr lang="ru-RU" sz="1600" dirty="0">
                <a:latin typeface="Arial Black" panose="020B0A04020102020204" pitchFamily="34" charset="0"/>
              </a:rPr>
              <a:t>и не достигших какой-то внешней нормы.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3283" y="3830270"/>
            <a:ext cx="473138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уважительное отношение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педагогов </a:t>
            </a:r>
            <a:r>
              <a:rPr lang="ru-RU" sz="1600" dirty="0">
                <a:latin typeface="Arial Black" panose="020B0A04020102020204" pitchFamily="34" charset="0"/>
              </a:rPr>
              <a:t>к </a:t>
            </a:r>
            <a:r>
              <a:rPr lang="ru-RU" sz="1600" dirty="0" smtClean="0">
                <a:latin typeface="Arial Black" panose="020B0A04020102020204" pitchFamily="34" charset="0"/>
              </a:rPr>
              <a:t>детям</a:t>
            </a:r>
          </a:p>
          <a:p>
            <a:endParaRPr lang="ru-RU" sz="14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позитивное </a:t>
            </a:r>
            <a:r>
              <a:rPr lang="ru-RU" sz="1600" dirty="0">
                <a:latin typeface="Arial Black" panose="020B0A04020102020204" pitchFamily="34" charset="0"/>
              </a:rPr>
              <a:t>реагирование </a:t>
            </a:r>
            <a:r>
              <a:rPr lang="ru-RU" sz="1600" dirty="0" smtClean="0">
                <a:latin typeface="Arial Black" panose="020B0A04020102020204" pitchFamily="34" charset="0"/>
              </a:rPr>
              <a:t>на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поведение </a:t>
            </a:r>
            <a:r>
              <a:rPr lang="ru-RU" sz="1600" dirty="0">
                <a:latin typeface="Arial Black" panose="020B0A04020102020204" pitchFamily="34" charset="0"/>
              </a:rPr>
              <a:t>и вопросы </a:t>
            </a:r>
            <a:r>
              <a:rPr lang="ru-RU" sz="1600" dirty="0" smtClean="0">
                <a:latin typeface="Arial Black" panose="020B0A04020102020204" pitchFamily="34" charset="0"/>
              </a:rPr>
              <a:t>детей</a:t>
            </a:r>
            <a:endParaRPr lang="ru-RU" sz="1600" dirty="0">
              <a:latin typeface="Arial Black" panose="020B0A04020102020204" pitchFamily="34" charset="0"/>
            </a:endParaRPr>
          </a:p>
          <a:p>
            <a:endParaRPr lang="ru-RU" sz="16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учет </a:t>
            </a:r>
            <a:r>
              <a:rPr lang="ru-RU" sz="1600" dirty="0">
                <a:latin typeface="Arial Black" panose="020B0A04020102020204" pitchFamily="34" charset="0"/>
              </a:rPr>
              <a:t>потребностей и </a:t>
            </a:r>
            <a:r>
              <a:rPr lang="ru-RU" sz="1600" dirty="0" smtClean="0">
                <a:latin typeface="Arial Black" panose="020B0A04020102020204" pitchFamily="34" charset="0"/>
              </a:rPr>
              <a:t>интересов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каждого ребенка</a:t>
            </a:r>
          </a:p>
          <a:p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- </a:t>
            </a:r>
            <a:r>
              <a:rPr lang="ru-RU" sz="1600" dirty="0" smtClean="0">
                <a:latin typeface="Arial Black" panose="020B0A04020102020204" pitchFamily="34" charset="0"/>
              </a:rPr>
              <a:t>  сильные </a:t>
            </a:r>
            <a:r>
              <a:rPr lang="ru-RU" sz="1600" dirty="0">
                <a:latin typeface="Arial Black" panose="020B0A04020102020204" pitchFamily="34" charset="0"/>
              </a:rPr>
              <a:t>и слабые стороны у каждого </a:t>
            </a:r>
            <a:r>
              <a:rPr lang="ru-RU" sz="1600" dirty="0" smtClean="0">
                <a:latin typeface="Arial Black" panose="020B0A04020102020204" pitchFamily="34" charset="0"/>
              </a:rPr>
              <a:t>ребенка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96104"/>
            <a:ext cx="78739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396104"/>
            <a:ext cx="95250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ЕСТЬ: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105143" y="3841736"/>
            <a:ext cx="228600" cy="2286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05143" y="4581128"/>
            <a:ext cx="228600" cy="2286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95299" y="5284694"/>
            <a:ext cx="228600" cy="2286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95299" y="6093296"/>
            <a:ext cx="228600" cy="2286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3283" y="3830270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935210" y="4564131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923283" y="5286617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35210" y="5978996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893" y="404664"/>
            <a:ext cx="1614965" cy="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634" y="1196752"/>
            <a:ext cx="61847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Диагностика эффективности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169"/>
          <a:stretch/>
        </p:blipFill>
        <p:spPr bwMode="auto">
          <a:xfrm>
            <a:off x="251134" y="2132856"/>
            <a:ext cx="8512724" cy="39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1\Desktop\0_7e462_63cc564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83" y="5844329"/>
            <a:ext cx="4644008" cy="9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1136461"/>
            <a:ext cx="6100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«РОДИТЕЛЬСКИЙ СОВЕТ»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95133050"/>
              </p:ext>
            </p:extLst>
          </p:nvPr>
        </p:nvGraphicFramePr>
        <p:xfrm>
          <a:off x="323527" y="2060848"/>
          <a:ext cx="861815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0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11367" y="954105"/>
            <a:ext cx="566693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«РОДИТЕЛЬСКИЙ СОВЕТ»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928" y="1817739"/>
            <a:ext cx="271420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>
                <a:latin typeface="Arial Black" panose="020B0A04020102020204" pitchFamily="34" charset="0"/>
              </a:rPr>
              <a:t>Ребенок и гаджеты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3470" y="2276872"/>
            <a:ext cx="436369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Игры и игрушки своими руками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3512" y="2736323"/>
            <a:ext cx="251703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От игры к учению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563" y="3213953"/>
            <a:ext cx="331693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Нас много! МЫ разные!</a:t>
            </a:r>
          </a:p>
        </p:txBody>
      </p:sp>
      <p:pic>
        <p:nvPicPr>
          <p:cNvPr id="13" name="Picture 4" descr="C:\Users\1\AppData\Local\Temp\Rar$DIa0.688\20170209_1812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835" y="2597768"/>
            <a:ext cx="4086454" cy="25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7" y="3858587"/>
            <a:ext cx="3819645" cy="24531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496" y="137835"/>
            <a:ext cx="882098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0907" y="1217027"/>
            <a:ext cx="727280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УЧАСТИЕ В ФОРМИРОВАНИИ СОДЕРЖАНИЯ ООП ДОО (В ЧАСТИ, ФОРМИРУЕМОЙ УЧАСТНИКАМИ ОБРАЗОВАТЕЛЬНЫХ ОТНОШЕНИЙ)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15" y="116632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570" y="16439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2636912"/>
            <a:ext cx="4707218" cy="39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webmail.kubannet.ru/?_task=mail&amp;_mbox=INBOX&amp;_uid=24306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ebmail.kubannet.ru/?_task=mail&amp;_mbox=INBOX&amp;_uid=24306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ebmail.kubannet.ru/?_task=mail&amp;_mbox=INBOX&amp;_uid=24306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177" y="1311283"/>
            <a:ext cx="2880320" cy="5788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Кого называют защитниками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Отечества?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276871"/>
            <a:ext cx="2622005" cy="8172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«ПУТЕШЕСТВИЕ В МИР КНИГ»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362" y="976799"/>
            <a:ext cx="8928992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spc="30" dirty="0">
                <a:latin typeface="Arial Black" panose="020B0A04020102020204" pitchFamily="34" charset="0"/>
              </a:rPr>
              <a:t>УЧАСТИЕ РОДИТЕЛЕЙ В </a:t>
            </a:r>
            <a:r>
              <a:rPr lang="ru-RU" sz="1200" spc="30" dirty="0" smtClean="0">
                <a:latin typeface="Arial Black" panose="020B0A04020102020204" pitchFamily="34" charset="0"/>
              </a:rPr>
              <a:t>ОРГАНИЗАЦИИ И </a:t>
            </a:r>
            <a:r>
              <a:rPr lang="ru-RU" sz="1200" spc="30" dirty="0">
                <a:latin typeface="Arial Black" panose="020B0A04020102020204" pitchFamily="34" charset="0"/>
              </a:rPr>
              <a:t>ПРОВЕДЕНИИ ОБРАЗОВАТЕЛЬНОЙ ДЕЯТЕЛЬНОСТИ</a:t>
            </a:r>
            <a:endParaRPr lang="ru-RU" sz="1200" dirty="0"/>
          </a:p>
        </p:txBody>
      </p:sp>
      <p:pic>
        <p:nvPicPr>
          <p:cNvPr id="11" name="Picture 2" descr="D:\РАЗНОЕ 1\Desktop\sticky_note_PNG1888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13" y="1747934"/>
            <a:ext cx="3028514" cy="33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2362" y="1763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236" y="152529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РАЗНОЕ 1\Desktop\sticky_note_PNG1888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480" y="1802879"/>
            <a:ext cx="2988668" cy="32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530" y="2715302"/>
            <a:ext cx="2072427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Конкурс «Песни военных лет» 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Изготовление платков памяти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Создание мини-музея «Никто не забыт, ничто не забыто»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989" y="2272624"/>
            <a:ext cx="2154757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u="sng" dirty="0">
                <a:solidFill>
                  <a:schemeClr val="bg1"/>
                </a:solidFill>
              </a:rPr>
              <a:t>Взаимодействие  с семьей</a:t>
            </a:r>
            <a:endParaRPr lang="ru-RU" sz="1400" b="1" u="sng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D:\Мои документы\Патриотическое воспитание\Месячник 2015\ФОТО казаки\IMG_38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39" y="4797152"/>
            <a:ext cx="2735796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573091" y="2980344"/>
            <a:ext cx="213338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Акция «Подари книгу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»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Изготовление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книжек-малышек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Посещение библиотеки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 </a:t>
            </a:r>
            <a:endParaRPr lang="ru-RU" sz="1400" b="1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52556" y="2446750"/>
            <a:ext cx="2154757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u="sng" dirty="0">
                <a:solidFill>
                  <a:schemeClr val="bg1"/>
                </a:solidFill>
              </a:rPr>
              <a:t>Взаимодействие  с семьей</a:t>
            </a:r>
            <a:endParaRPr lang="ru-RU" sz="1400" b="1" u="sng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6" name="Picture 2" descr="D:\РАЗНОЕ 1\Desktop\sticky_note_PNG1888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082" y="1697004"/>
            <a:ext cx="3181551" cy="34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5999" y="4797152"/>
            <a:ext cx="2756687" cy="191683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425354" y="2246306"/>
            <a:ext cx="2154757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u="sng" dirty="0">
                <a:solidFill>
                  <a:schemeClr val="bg1"/>
                </a:solidFill>
              </a:rPr>
              <a:t>Взаимодействие  с семьей</a:t>
            </a:r>
            <a:endParaRPr lang="ru-RU" sz="1400" b="1" u="sng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3848" y="1293898"/>
            <a:ext cx="2766021" cy="7831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МИРЕ МУЗЫКАЛЬНЫХ ИНСТРУМЕНТОВ»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6346" y="2619079"/>
            <a:ext cx="218030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- Создание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совместного оркестра детей и родителей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Изготовление музыкальных инструментов из разных материалов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 - Создание мини-музея музыкальных </a:t>
            </a:r>
            <a:r>
              <a:rPr lang="ru-RU" sz="1400" b="1" dirty="0">
                <a:solidFill>
                  <a:schemeClr val="bg1"/>
                </a:solidFill>
              </a:rPr>
              <a:t>инструментов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4793537"/>
            <a:ext cx="2679188" cy="186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Блок-схема: узел 19"/>
          <p:cNvSpPr/>
          <p:nvPr/>
        </p:nvSpPr>
        <p:spPr>
          <a:xfrm>
            <a:off x="461530" y="2757733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61530" y="3214763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61530" y="3715970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471817" y="2643433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3510101" y="3339660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510101" y="4285445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6573091" y="3014685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6573091" y="3258934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6573091" y="3715970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83498" y="1249596"/>
            <a:ext cx="698477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ТЕХНОЛОГИЯ ПРОЕКТИРОВАНИЯ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995523"/>
            <a:ext cx="85767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Вовлечения непосредственно в образовательную деятельность ДОО.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	</a:t>
            </a: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Определения,  обсуждения и поиска </a:t>
            </a:r>
            <a:r>
              <a:rPr lang="ru-RU" sz="2400" dirty="0">
                <a:latin typeface="Arial Black" panose="020B0A04020102020204" pitchFamily="34" charset="0"/>
              </a:rPr>
              <a:t>оптимального решения задач по развитию детей дошкольного возраста в условиях реализации ФГОС ДО.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8610" y="2076817"/>
            <a:ext cx="3839513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СОЗДАЕТ УСЛОВИЯ ДЛЯ: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09819" y="3068960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93429" y="4343161"/>
            <a:ext cx="228600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65313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6163" y="1232669"/>
            <a:ext cx="2744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МЕГА-ПРОЕКТ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730425"/>
            <a:ext cx="447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b="1" dirty="0" smtClean="0">
                <a:solidFill>
                  <a:srgbClr val="E41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534128"/>
            <a:ext cx="4055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ЧЕТЫРЕХ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ВОПРОСОВ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6112" y="3670499"/>
            <a:ext cx="3168352" cy="4597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ВЫЯВЛЕНИЕ КОМПЕТЕНТНОСТИ РОДИТЕЛЕЙ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3690746"/>
            <a:ext cx="2641741" cy="4767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ИНФОРМАЦИОННЫЙ ЗАПРОС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РОДИТЕЛЕЙ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3108503">
            <a:off x="3636799" y="4782064"/>
            <a:ext cx="1143551" cy="2180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7847938">
            <a:off x="4651972" y="4690282"/>
            <a:ext cx="1270268" cy="23663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70659" y="5859606"/>
            <a:ext cx="2346697" cy="66401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 РАБОТЫ </a:t>
            </a:r>
            <a:endParaRPr lang="ru-RU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«РОДИТЕЛЬСКОГО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СОВЕТА»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471826"/>
            <a:ext cx="3274172" cy="2054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243139"/>
            <a:ext cx="3289795" cy="23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513" y="164983"/>
            <a:ext cx="8820982" cy="646331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СООТВЕТСТВИЕ  ЗАДАЧАМ  ФЕДЕРАЛЬНОЙ 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 РЕГИОНАЛЬНОЙ ОБРАЗОВАТЕЛЬНОЙ  ПОЛИТИКИ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7064637"/>
              </p:ext>
            </p:extLst>
          </p:nvPr>
        </p:nvGraphicFramePr>
        <p:xfrm>
          <a:off x="107504" y="1900880"/>
          <a:ext cx="4004973" cy="459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81454" y="2596784"/>
            <a:ext cx="23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Педагог-ребенок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Ребенок-ребенок 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2623" y="3645024"/>
            <a:ext cx="2295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Arial Black" panose="020B0A04020102020204" pitchFamily="34" charset="0"/>
              </a:rPr>
              <a:t>Педагог-родитель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 Black" panose="020B0A04020102020204" pitchFamily="34" charset="0"/>
              </a:rPr>
              <a:t>Ребенок-родитель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 Black" panose="020B0A04020102020204" pitchFamily="34" charset="0"/>
              </a:rPr>
              <a:t>Родитель-родитель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1454" y="5085184"/>
            <a:ext cx="246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Педагог-педагог Ребенок-педагог 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206" y="1196752"/>
            <a:ext cx="8190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Arial Black" panose="020B0A04020102020204" pitchFamily="34" charset="0"/>
              </a:rPr>
              <a:t> Цель:  </a:t>
            </a:r>
            <a:r>
              <a:rPr lang="ru-RU" sz="1600" dirty="0" smtClean="0">
                <a:latin typeface="Arial Black" panose="020B0A04020102020204" pitchFamily="34" charset="0"/>
              </a:rPr>
              <a:t>Обновление системы образовательных отношений в ДОО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             № 201 в условиях реализации ФГОС ДО, построенных                  	на паритетных началах.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1\Desktop\защита\Рисунок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7172" y="3030073"/>
            <a:ext cx="2583239" cy="233789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4" descr="C:\Users\1\Desktop\1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823" y="164983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65313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6088" y="1268760"/>
            <a:ext cx="2744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МЕГА-ПРОЕКТ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2653" y="1708933"/>
            <a:ext cx="447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b="1" dirty="0" smtClean="0">
                <a:solidFill>
                  <a:srgbClr val="E41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496895"/>
            <a:ext cx="13524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2016 год 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433" y="2496895"/>
            <a:ext cx="14493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2017 год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3" y="2932789"/>
            <a:ext cx="4464496" cy="31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РАЗНОЕ 1\Downloads\IMG-20180130-WA00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2924945"/>
            <a:ext cx="4496250" cy="31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\IMG-20170201-WA0034 -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70984">
            <a:off x="-15918" y="3279724"/>
            <a:ext cx="3869008" cy="27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Фото\IMG-20170201-WA0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53250" y="2779993"/>
            <a:ext cx="357762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Фото\IMG-20170201-WA00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94963">
            <a:off x="5481504" y="3243390"/>
            <a:ext cx="3948752" cy="27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209080"/>
            <a:ext cx="7128792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ТЕХНОЛОГИЯ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«ПОРТФОЛИО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ДОШКОЛЬНИКА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73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9698740"/>
              </p:ext>
            </p:extLst>
          </p:nvPr>
        </p:nvGraphicFramePr>
        <p:xfrm>
          <a:off x="1475656" y="2276872"/>
          <a:ext cx="676875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317394"/>
            <a:ext cx="33393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ПРИНЦИПЫ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9792" y="1052736"/>
            <a:ext cx="61000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dirty="0" smtClean="0">
                <a:latin typeface="Arial Black" panose="020B0A04020102020204" pitchFamily="34" charset="0"/>
              </a:rPr>
              <a:t>NEW-ПЕДАГОГИЧЕ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СКИЙ СОВЕТ»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8061674"/>
              </p:ext>
            </p:extLst>
          </p:nvPr>
        </p:nvGraphicFramePr>
        <p:xfrm>
          <a:off x="323527" y="2060848"/>
          <a:ext cx="861815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522513"/>
            <a:ext cx="5480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/>
              <a:t>В деле обучения и воспитания, во всем школьном деле ничего нельзя улучшить, минуя голову учителя». </a:t>
            </a:r>
            <a:endParaRPr lang="ru-RU" i="1" dirty="0" smtClean="0"/>
          </a:p>
          <a:p>
            <a:r>
              <a:rPr lang="ru-RU" i="1" dirty="0" smtClean="0"/>
              <a:t>                                                                   К.Д</a:t>
            </a:r>
            <a:r>
              <a:rPr lang="ru-RU" i="1" dirty="0"/>
              <a:t>. Ушинский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7612" y="1340768"/>
            <a:ext cx="576064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«ПЕРЕЗАГРУЗКА» ПЕДАГОГА</a:t>
            </a:r>
          </a:p>
        </p:txBody>
      </p:sp>
      <p:pic>
        <p:nvPicPr>
          <p:cNvPr id="7" name="Picture 3" descr="F:\фото\WP_20171127_0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63884"/>
            <a:ext cx="5472608" cy="32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602" y="116632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612" y="188640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0034" y="3121658"/>
            <a:ext cx="3980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«Истинное воспитание Ребенка </a:t>
            </a:r>
          </a:p>
          <a:p>
            <a:pPr algn="r"/>
            <a:r>
              <a:rPr lang="ru-RU" b="1" i="1" dirty="0" smtClean="0"/>
              <a:t>в воспитании самих себя»                                                                  </a:t>
            </a:r>
            <a:r>
              <a:rPr lang="ru-RU" sz="1600" b="1" i="1" dirty="0" err="1" smtClean="0"/>
              <a:t>Ш.А.Амонашвили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76777" y="1412776"/>
            <a:ext cx="457728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ЭКРАН ПРОФЕССИОНАЛЬНОГО РАЗВИТИЯ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D:\РАЗНОЕ 1\Downloads\IMG-20180131-WA00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870" y="826675"/>
            <a:ext cx="3855074" cy="582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https://sun9-14.userapi.com/c639525/v639525390/35523/EyHLLwmrVU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4988"/>
            <a:ext cx="1790796" cy="17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749" y="188609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938267"/>
            <a:ext cx="306526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СЕМИНАРЫ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987" y="1625465"/>
            <a:ext cx="8686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	I</a:t>
            </a:r>
            <a:r>
              <a:rPr lang="en-US" dirty="0">
                <a:latin typeface="Arial Black" panose="020B0A04020102020204" pitchFamily="34" charset="0"/>
              </a:rPr>
              <a:t>I</a:t>
            </a:r>
            <a:r>
              <a:rPr lang="ru-RU" dirty="0">
                <a:latin typeface="Arial Black" panose="020B0A04020102020204" pitchFamily="34" charset="0"/>
              </a:rPr>
              <a:t>I </a:t>
            </a:r>
            <a:r>
              <a:rPr lang="ru-RU" dirty="0" smtClean="0">
                <a:latin typeface="Arial Black" panose="020B0A04020102020204" pitchFamily="34" charset="0"/>
              </a:rPr>
              <a:t>Всероссийский научно-практический семинар, </a:t>
            </a:r>
            <a:r>
              <a:rPr lang="ru-RU" dirty="0">
                <a:latin typeface="Arial Black" panose="020B0A04020102020204" pitchFamily="34" charset="0"/>
              </a:rPr>
              <a:t>посвященный вопросам внедрения ФГОС ДО в дошкольных образовательных организациях: «Дошкольное образование сквозь призму ФГОС: Вдохновение. Сотрудничество. Творчество».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987" y="3072809"/>
            <a:ext cx="827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	Московский </a:t>
            </a:r>
            <a:r>
              <a:rPr lang="ru-RU" dirty="0">
                <a:latin typeface="Arial Black" panose="020B0A04020102020204" pitchFamily="34" charset="0"/>
              </a:rPr>
              <a:t>международный салон образования (ММСО - 2017)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987" y="392171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	МГУ </a:t>
            </a:r>
            <a:r>
              <a:rPr lang="ru-RU" dirty="0">
                <a:latin typeface="Arial Black" panose="020B0A04020102020204" pitchFamily="34" charset="0"/>
              </a:rPr>
              <a:t>им. М.В. Ломоносова</a:t>
            </a:r>
            <a:r>
              <a:rPr lang="en-US" dirty="0">
                <a:latin typeface="Arial Black" panose="020B0A04020102020204" pitchFamily="34" charset="0"/>
              </a:rPr>
              <a:t>VI</a:t>
            </a:r>
            <a:r>
              <a:rPr lang="ru-RU" dirty="0">
                <a:latin typeface="Arial Black" panose="020B0A04020102020204" pitchFamily="34" charset="0"/>
              </a:rPr>
              <a:t> Международная научно-практическая конференция «Воспитания и обучение детей младшего возраста».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987" y="5085184"/>
            <a:ext cx="8017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	Международная </a:t>
            </a:r>
            <a:r>
              <a:rPr lang="ru-RU" dirty="0">
                <a:latin typeface="Arial Black" panose="020B0A04020102020204" pitchFamily="34" charset="0"/>
              </a:rPr>
              <a:t>научно-практическая конференция «Векторы развития системы дошкольного образования в России и за рубежом» 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971600" y="1647964"/>
            <a:ext cx="228600" cy="2286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971600" y="3114794"/>
            <a:ext cx="228600" cy="2286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982717" y="3952324"/>
            <a:ext cx="228600" cy="2286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977472" y="5157192"/>
            <a:ext cx="228600" cy="2286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5" y="120987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759" y="5012710"/>
            <a:ext cx="8648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3704020">
            <a:off x="838124" y="4156302"/>
            <a:ext cx="644868" cy="2615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1752" y="3423140"/>
            <a:ext cx="2053984" cy="56185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АНАЛИЗ 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ПРОФЕССИОНАЛЬНОЙ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КОМПЕТЕНТНОСТИ</a:t>
            </a:r>
            <a:endParaRPr lang="ru-RU" sz="9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7013571">
            <a:off x="3441547" y="4159645"/>
            <a:ext cx="623982" cy="26482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16" y="4132306"/>
            <a:ext cx="2018669" cy="56185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 РАБОТЫ </a:t>
            </a: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NEW-ПЕДАГОГИЧЕСКОГО СОВЕТА»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35065" y="3423140"/>
            <a:ext cx="2148166" cy="56185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ИНФОРМАЦИОННЫЙ ЗАПРОС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ПЕДАГОГОВ</a:t>
            </a:r>
            <a:endParaRPr lang="ru-RU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644" y="2938329"/>
            <a:ext cx="423064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ЧЕТЫРЕХ ВОПРОСОВ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3231" y="800915"/>
            <a:ext cx="413533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ТЕХНОЛОГИЯ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ПРОЕКТИРОВАНИЯ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1753" y="2492896"/>
            <a:ext cx="3202890" cy="27241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СОЗДАНИЕ «ГОВОРЯЩЕЙ» СРЕДЫ</a:t>
            </a:r>
            <a:endParaRPr lang="ru-RU" sz="1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843" y="2109881"/>
            <a:ext cx="3877246" cy="27241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ТЕХНОЛОГИЯ «ПОРТФОЛИО ДОШКОЛЬНИКА»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3" y="1740174"/>
            <a:ext cx="7663294" cy="27241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ПЛАНИРОВАНИЕ ОБРАЗОВАТЕЛЬНОЙ ДЕЯТЕЛЬНОСТИ, НА ОСНОВЕ СУБЪЕКТНОГО ПОДХОДА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Picture 4" descr="H:\сочи-абхазия\IMG_188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3888" y="4012112"/>
            <a:ext cx="4494677" cy="27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ЗНОЕ 1\Desktop\motiva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3694" l="8587" r="93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840410" cy="38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0376902"/>
              </p:ext>
            </p:extLst>
          </p:nvPr>
        </p:nvGraphicFramePr>
        <p:xfrm>
          <a:off x="10750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196751"/>
            <a:ext cx="33393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ПРИНЦИПЫ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908" y="829278"/>
            <a:ext cx="372249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ДИАГНОСТИКА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5" y="17390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92752" cy="511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620" y="39992"/>
            <a:ext cx="8766975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ЗАДАЧИ ОТЧЁТНОГО ПЕРИОДА</a:t>
            </a:r>
          </a:p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9992"/>
            <a:ext cx="1455514" cy="6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225" y="669867"/>
            <a:ext cx="884427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	Апробировать </a:t>
            </a:r>
            <a:r>
              <a:rPr lang="ru-RU" sz="1600" dirty="0">
                <a:latin typeface="Arial Black" panose="020B0A04020102020204" pitchFamily="34" charset="0"/>
              </a:rPr>
              <a:t>и скорректировать модели взаимодействия </a:t>
            </a:r>
            <a:r>
              <a:rPr lang="ru-RU" sz="1600" dirty="0" smtClean="0">
                <a:latin typeface="Arial Black" panose="020B0A04020102020204" pitchFamily="34" charset="0"/>
              </a:rPr>
              <a:t>	участников </a:t>
            </a:r>
            <a:r>
              <a:rPr lang="ru-RU" sz="1600" dirty="0">
                <a:latin typeface="Arial Black" panose="020B0A04020102020204" pitchFamily="34" charset="0"/>
              </a:rPr>
              <a:t>образовательных отношений «Детский совет», </a:t>
            </a:r>
            <a:r>
              <a:rPr lang="ru-RU" sz="1600" dirty="0" smtClean="0">
                <a:latin typeface="Arial Black" panose="020B0A04020102020204" pitchFamily="34" charset="0"/>
              </a:rPr>
              <a:t>	«</a:t>
            </a:r>
            <a:r>
              <a:rPr lang="ru-RU" sz="1600" dirty="0">
                <a:latin typeface="Arial Black" panose="020B0A04020102020204" pitchFamily="34" charset="0"/>
              </a:rPr>
              <a:t>Родительский совет», «</a:t>
            </a:r>
            <a:r>
              <a:rPr lang="en-US" sz="1600" dirty="0">
                <a:latin typeface="Arial Black" panose="020B0A04020102020204" pitchFamily="34" charset="0"/>
              </a:rPr>
              <a:t>NEW</a:t>
            </a:r>
            <a:r>
              <a:rPr lang="ru-RU" sz="1600" dirty="0">
                <a:latin typeface="Arial Black" panose="020B0A04020102020204" pitchFamily="34" charset="0"/>
              </a:rPr>
              <a:t>-педагогический совет», основанных </a:t>
            </a:r>
            <a:r>
              <a:rPr lang="ru-RU" sz="1600" dirty="0" smtClean="0">
                <a:latin typeface="Arial Black" panose="020B0A04020102020204" pitchFamily="34" charset="0"/>
              </a:rPr>
              <a:t>	на </a:t>
            </a:r>
            <a:r>
              <a:rPr lang="ru-RU" sz="1600" dirty="0">
                <a:latin typeface="Arial Black" panose="020B0A04020102020204" pitchFamily="34" charset="0"/>
              </a:rPr>
              <a:t>субъект-субъектной платформе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Апробировать </a:t>
            </a:r>
            <a:r>
              <a:rPr lang="ru-RU" sz="1600" dirty="0">
                <a:latin typeface="Arial Black" panose="020B0A04020102020204" pitchFamily="34" charset="0"/>
              </a:rPr>
              <a:t>и скорректировать разработанный, </a:t>
            </a:r>
            <a:r>
              <a:rPr lang="ru-RU" sz="1600" dirty="0" smtClean="0">
                <a:latin typeface="Arial Black" panose="020B0A04020102020204" pitchFamily="34" charset="0"/>
              </a:rPr>
              <a:t>	диагностический </a:t>
            </a:r>
            <a:r>
              <a:rPr lang="ru-RU" sz="1600" dirty="0">
                <a:latin typeface="Arial Black" panose="020B0A04020102020204" pitchFamily="34" charset="0"/>
              </a:rPr>
              <a:t>инструментарий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Разработать </a:t>
            </a:r>
            <a:r>
              <a:rPr lang="ru-RU" sz="1600" dirty="0">
                <a:latin typeface="Arial Black" panose="020B0A04020102020204" pitchFamily="34" charset="0"/>
              </a:rPr>
              <a:t>алгоритм планирования образовательной </a:t>
            </a:r>
            <a:r>
              <a:rPr lang="ru-RU" sz="1600" dirty="0" smtClean="0">
                <a:latin typeface="Arial Black" panose="020B0A04020102020204" pitchFamily="34" charset="0"/>
              </a:rPr>
              <a:t>	деятельности </a:t>
            </a:r>
            <a:r>
              <a:rPr lang="ru-RU" sz="1600" dirty="0">
                <a:latin typeface="Arial Black" panose="020B0A04020102020204" pitchFamily="34" charset="0"/>
              </a:rPr>
              <a:t>на основе педагогических наблюдений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Перестроить </a:t>
            </a:r>
            <a:r>
              <a:rPr lang="ru-RU" sz="1600" dirty="0">
                <a:latin typeface="Arial Black" panose="020B0A04020102020204" pitchFamily="34" charset="0"/>
              </a:rPr>
              <a:t>развивающую предметно-пространственную среду в </a:t>
            </a:r>
            <a:r>
              <a:rPr lang="ru-RU" sz="1600" dirty="0" smtClean="0">
                <a:latin typeface="Arial Black" panose="020B0A04020102020204" pitchFamily="34" charset="0"/>
              </a:rPr>
              <a:t>	группах </a:t>
            </a:r>
            <a:r>
              <a:rPr lang="ru-RU" sz="1600" dirty="0">
                <a:latin typeface="Arial Black" panose="020B0A04020102020204" pitchFamily="34" charset="0"/>
              </a:rPr>
              <a:t>и обогатить ее авторскими </a:t>
            </a:r>
            <a:r>
              <a:rPr lang="ru-RU" sz="1600" dirty="0" smtClean="0">
                <a:latin typeface="Arial Black" panose="020B0A04020102020204" pitchFamily="34" charset="0"/>
              </a:rPr>
              <a:t>элементами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Создать </a:t>
            </a:r>
            <a:r>
              <a:rPr lang="ru-RU" sz="1600" dirty="0">
                <a:latin typeface="Arial Black" panose="020B0A04020102020204" pitchFamily="34" charset="0"/>
              </a:rPr>
              <a:t>видеокопилку взаимодействия педагогов с детьми на </a:t>
            </a:r>
            <a:r>
              <a:rPr lang="ru-RU" sz="1600" dirty="0" smtClean="0">
                <a:latin typeface="Arial Black" panose="020B0A04020102020204" pitchFamily="34" charset="0"/>
              </a:rPr>
              <a:t>	«</a:t>
            </a:r>
            <a:r>
              <a:rPr lang="ru-RU" sz="1600" dirty="0">
                <a:latin typeface="Arial Black" panose="020B0A04020102020204" pitchFamily="34" charset="0"/>
              </a:rPr>
              <a:t>детском совете</a:t>
            </a:r>
            <a:r>
              <a:rPr lang="ru-RU" sz="1600" dirty="0" smtClean="0">
                <a:latin typeface="Arial Black" panose="020B0A04020102020204" pitchFamily="34" charset="0"/>
              </a:rPr>
              <a:t>».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Разработать </a:t>
            </a:r>
            <a:r>
              <a:rPr lang="ru-RU" sz="1600" dirty="0">
                <a:latin typeface="Arial Black" panose="020B0A04020102020204" pitchFamily="34" charset="0"/>
              </a:rPr>
              <a:t>примерные сценарии совместной образовательной </a:t>
            </a:r>
            <a:r>
              <a:rPr lang="ru-RU" sz="1600" dirty="0" smtClean="0">
                <a:latin typeface="Arial Black" panose="020B0A04020102020204" pitchFamily="34" charset="0"/>
              </a:rPr>
              <a:t>	деятельности </a:t>
            </a:r>
            <a:r>
              <a:rPr lang="ru-RU" sz="1600" dirty="0">
                <a:latin typeface="Arial Black" panose="020B0A04020102020204" pitchFamily="34" charset="0"/>
              </a:rPr>
              <a:t>с детьми (далее СОД</a:t>
            </a:r>
            <a:r>
              <a:rPr lang="ru-RU" sz="1600" dirty="0" smtClean="0">
                <a:latin typeface="Arial Black" panose="020B0A04020102020204" pitchFamily="34" charset="0"/>
              </a:rPr>
              <a:t>).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Разработать </a:t>
            </a:r>
            <a:r>
              <a:rPr lang="ru-RU" sz="1600" dirty="0">
                <a:latin typeface="Arial Black" panose="020B0A04020102020204" pitchFamily="34" charset="0"/>
              </a:rPr>
              <a:t>примерные сценарии встреч с родителями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	Популяризировать </a:t>
            </a:r>
            <a:r>
              <a:rPr lang="ru-RU" sz="1600" dirty="0">
                <a:latin typeface="Arial Black" panose="020B0A04020102020204" pitchFamily="34" charset="0"/>
              </a:rPr>
              <a:t>полученные результаты инновационной </a:t>
            </a:r>
            <a:r>
              <a:rPr lang="ru-RU" sz="1600" dirty="0" smtClean="0">
                <a:latin typeface="Arial Black" panose="020B0A04020102020204" pitchFamily="34" charset="0"/>
              </a:rPr>
              <a:t>	деятельности </a:t>
            </a:r>
            <a:r>
              <a:rPr lang="ru-RU" sz="1600" dirty="0">
                <a:latin typeface="Arial Black" panose="020B0A04020102020204" pitchFamily="34" charset="0"/>
              </a:rPr>
              <a:t>и определить её дальнейшие перспективы.</a:t>
            </a:r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899592" y="756558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99592" y="1908735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99592" y="2636912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99592" y="3429000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99592" y="4149080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99592" y="4869160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902171" y="5589240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99592" y="6093296"/>
            <a:ext cx="228738" cy="228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" y="46593"/>
            <a:ext cx="8928992" cy="369332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ИННОВАЦИОННОСТЬ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13266"/>
            <a:ext cx="1225345" cy="5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6588" y="593513"/>
            <a:ext cx="44644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Организация «Детского </a:t>
            </a:r>
            <a:r>
              <a:rPr lang="ru-RU" dirty="0">
                <a:latin typeface="Arial Black" panose="020B0A04020102020204" pitchFamily="34" charset="0"/>
              </a:rPr>
              <a:t>совета»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04" y="965998"/>
            <a:ext cx="77513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 Диагностический </a:t>
            </a:r>
            <a:r>
              <a:rPr lang="ru-RU" b="1" dirty="0"/>
              <a:t>инструментарий «Эффективность «Детского совета», карты наблюдения за развитием ключевых компетенций дошкольников.</a:t>
            </a:r>
          </a:p>
          <a:p>
            <a:endParaRPr lang="ru-RU" sz="400" b="1" dirty="0" smtClean="0"/>
          </a:p>
          <a:p>
            <a:r>
              <a:rPr lang="ru-RU" b="1" dirty="0" smtClean="0"/>
              <a:t>2. Формы </a:t>
            </a:r>
            <a:r>
              <a:rPr lang="ru-RU" b="1" dirty="0"/>
              <a:t>планов «Модель года», «Модель месяца», </a:t>
            </a:r>
            <a:r>
              <a:rPr lang="ru-RU" b="1" dirty="0" smtClean="0"/>
              <a:t>«</a:t>
            </a:r>
            <a:r>
              <a:rPr lang="ru-RU" b="1" dirty="0"/>
              <a:t>Модель недели».</a:t>
            </a:r>
          </a:p>
          <a:p>
            <a:endParaRPr lang="ru-RU" sz="100" b="1" dirty="0" smtClean="0"/>
          </a:p>
          <a:p>
            <a:endParaRPr lang="ru-RU" sz="100" b="1" dirty="0" smtClean="0"/>
          </a:p>
          <a:p>
            <a:r>
              <a:rPr lang="ru-RU" b="1" dirty="0" smtClean="0"/>
              <a:t>3. Форма </a:t>
            </a:r>
            <a:r>
              <a:rPr lang="ru-RU" b="1" dirty="0"/>
              <a:t>плана «Модель дня», план-карта проекта.</a:t>
            </a:r>
          </a:p>
          <a:p>
            <a:endParaRPr lang="ru-RU" sz="400" b="1" dirty="0" smtClean="0"/>
          </a:p>
          <a:p>
            <a:r>
              <a:rPr lang="ru-RU" b="1" dirty="0" smtClean="0"/>
              <a:t>4</a:t>
            </a:r>
            <a:r>
              <a:rPr lang="ru-RU" b="1" dirty="0"/>
              <a:t>. «Модель 4-х вопросов</a:t>
            </a:r>
            <a:r>
              <a:rPr lang="ru-RU" b="1" dirty="0" smtClean="0"/>
              <a:t>».</a:t>
            </a:r>
          </a:p>
          <a:p>
            <a:endParaRPr lang="ru-RU" sz="400" b="1" dirty="0"/>
          </a:p>
          <a:p>
            <a:r>
              <a:rPr lang="ru-RU" b="1" dirty="0"/>
              <a:t>5. Примерные конспекты </a:t>
            </a:r>
            <a:r>
              <a:rPr lang="ru-RU" b="1" dirty="0" smtClean="0"/>
              <a:t>СОД.</a:t>
            </a:r>
          </a:p>
          <a:p>
            <a:endParaRPr lang="ru-RU" sz="400" b="1" dirty="0"/>
          </a:p>
          <a:p>
            <a:r>
              <a:rPr lang="ru-RU" b="1" dirty="0"/>
              <a:t>6. Тематические </a:t>
            </a:r>
            <a:r>
              <a:rPr lang="ru-RU" b="1" dirty="0" smtClean="0"/>
              <a:t>карточки.</a:t>
            </a:r>
          </a:p>
          <a:p>
            <a:endParaRPr lang="ru-RU" sz="400" b="1" dirty="0"/>
          </a:p>
          <a:p>
            <a:r>
              <a:rPr lang="ru-RU" b="1" dirty="0"/>
              <a:t>7. Итоговые презентации проектов</a:t>
            </a:r>
            <a:r>
              <a:rPr lang="ru-RU" b="1" dirty="0" smtClean="0"/>
              <a:t>.</a:t>
            </a:r>
          </a:p>
          <a:p>
            <a:endParaRPr lang="ru-RU" sz="400" b="1" dirty="0"/>
          </a:p>
          <a:p>
            <a:r>
              <a:rPr lang="ru-RU" b="1" dirty="0"/>
              <a:t>8. Разработанные планы-карты проектов.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0989" y="3908444"/>
            <a:ext cx="523569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Организация «Родительского </a:t>
            </a:r>
            <a:r>
              <a:rPr lang="ru-RU" dirty="0">
                <a:latin typeface="Arial Black" panose="020B0A04020102020204" pitchFamily="34" charset="0"/>
              </a:rPr>
              <a:t>совета»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094" y="4237336"/>
            <a:ext cx="7247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Диагностический инструментарий «Эффективность «Родительского совета</a:t>
            </a:r>
            <a:r>
              <a:rPr lang="ru-RU" b="1" dirty="0" smtClean="0"/>
              <a:t>».</a:t>
            </a:r>
            <a:endParaRPr lang="ru-RU" b="1" dirty="0"/>
          </a:p>
          <a:p>
            <a:r>
              <a:rPr lang="ru-RU" b="1" dirty="0"/>
              <a:t>2. Сценарии встреч с </a:t>
            </a:r>
            <a:r>
              <a:rPr lang="ru-RU" b="1" dirty="0" smtClean="0"/>
              <a:t>родителями.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1250" y="5200796"/>
            <a:ext cx="60951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Организация «</a:t>
            </a:r>
            <a:r>
              <a:rPr lang="en-US" dirty="0">
                <a:latin typeface="Arial Black" panose="020B0A04020102020204" pitchFamily="34" charset="0"/>
              </a:rPr>
              <a:t>NEW</a:t>
            </a:r>
            <a:r>
              <a:rPr lang="ru-RU" dirty="0">
                <a:latin typeface="Arial Black" panose="020B0A04020102020204" pitchFamily="34" charset="0"/>
              </a:rPr>
              <a:t>-педагогического </a:t>
            </a:r>
            <a:r>
              <a:rPr lang="ru-RU" dirty="0" smtClean="0">
                <a:latin typeface="Arial Black" panose="020B0A04020102020204" pitchFamily="34" charset="0"/>
              </a:rPr>
              <a:t>совета</a:t>
            </a:r>
            <a:r>
              <a:rPr lang="ru-RU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094" y="5517232"/>
            <a:ext cx="758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/>
              <a:t>Диагностический инструментарий «Эффективность «NEW-педагогического совета»</a:t>
            </a:r>
          </a:p>
          <a:p>
            <a:r>
              <a:rPr lang="ru-RU" b="1" dirty="0" smtClean="0"/>
              <a:t>2. Сценарий </a:t>
            </a:r>
            <a:r>
              <a:rPr lang="ru-RU" b="1" dirty="0"/>
              <a:t>тренинга «Искусство задавать вопросы»</a:t>
            </a:r>
          </a:p>
          <a:p>
            <a:r>
              <a:rPr lang="ru-RU" b="1" dirty="0" smtClean="0"/>
              <a:t>3. Видеоролики </a:t>
            </a:r>
            <a:r>
              <a:rPr lang="ru-RU" b="1" dirty="0"/>
              <a:t>«Проведение «Детского совета»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7744" y="3232721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4980" y="6117396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6422543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809619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3235" y="1628800"/>
            <a:ext cx="2223686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МОДИФИЦИРОВАННАЯ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4376" y="2261071"/>
            <a:ext cx="2223686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МОДИФИЦИРОВАННАЯ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29928" y="1931415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5590" y="2534417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7663" y="2924944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2894" y="1321023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8000" y="3571017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25413" y="4545112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936" y="4840123"/>
            <a:ext cx="142218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АВТОРСКАЯ</a:t>
            </a:r>
            <a:endParaRPr lang="ru-RU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917">
              <a:schemeClr val="bg2"/>
            </a:gs>
            <a:gs pos="57083">
              <a:schemeClr val="bg2"/>
            </a:gs>
            <a:gs pos="64583">
              <a:schemeClr val="bg2"/>
            </a:gs>
            <a:gs pos="74000">
              <a:schemeClr val="bg2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34856512"/>
              </p:ext>
            </p:extLst>
          </p:nvPr>
        </p:nvGraphicFramePr>
        <p:xfrm>
          <a:off x="899592" y="1412776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201662"/>
            <a:ext cx="8856982" cy="600164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ИЗМЕРЕНИЕ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ОЦЕНКА КАЧЕСТВА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ИННОВАЦИИ</a:t>
            </a:r>
          </a:p>
          <a:p>
            <a:endParaRPr lang="ru-RU" sz="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4" descr="C:\Users\1\Desktop\1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01662"/>
            <a:ext cx="1546239" cy="6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5971"/>
            <a:ext cx="8856982" cy="600164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ИЗМЕРЕНИЕ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ОЦЕНКА КАЧЕСТВА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ИННОВАЦИИ</a:t>
            </a:r>
          </a:p>
          <a:p>
            <a:endParaRPr lang="ru-RU" sz="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473" y="25971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721608"/>
            <a:ext cx="259228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ЭФФЕКТИВНОСТЬ</a:t>
            </a:r>
            <a:r>
              <a:rPr lang="en-US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7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«РОДИТЕЛЬСКОГО  СОВЕТА» </a:t>
            </a:r>
            <a:endParaRPr lang="ru-RU" sz="7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723588"/>
            <a:ext cx="2051952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ЭФФЕКТИВНОСТЬ</a:t>
            </a:r>
            <a:r>
              <a:rPr lang="en-US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«ДЕТСКОГО СОВЕТА» </a:t>
            </a:r>
            <a:endParaRPr lang="ru-RU" sz="7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277423"/>
            <a:ext cx="3922423" cy="25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1\YandexDisk\Скриншоты\2018-01-26_13-28-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16424" cy="25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97125" y="3962859"/>
            <a:ext cx="3271019" cy="4862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ЭФФЕКТИВНОСТЬ</a:t>
            </a:r>
            <a:r>
              <a:rPr lang="en-US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9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</a:t>
            </a:r>
            <a:r>
              <a:rPr lang="en-US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NEW</a:t>
            </a:r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ПЕДАГОГИЧЕСКОГО СОВЕТА» </a:t>
            </a:r>
            <a:endParaRPr lang="ru-RU" sz="9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328" y="4461900"/>
            <a:ext cx="3640363" cy="22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32441"/>
            <a:ext cx="8856982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РЕЗУЛЬТАТИВНОСТЬ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23114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840" y="1073958"/>
            <a:ext cx="3140309" cy="225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987" y="3768045"/>
            <a:ext cx="3266686" cy="2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816" y="3743973"/>
            <a:ext cx="2130670" cy="29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73925" y="3456299"/>
            <a:ext cx="245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МОДЕЛЬ ДНЯ</a:t>
            </a:r>
            <a:endParaRPr lang="ru-RU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7104" y="3495823"/>
            <a:ext cx="245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МЕСЯЦА</a:t>
            </a:r>
            <a:endParaRPr lang="ru-RU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0698" y="817570"/>
            <a:ext cx="245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ЛОТОС-ПЛАН</a:t>
            </a:r>
            <a:endParaRPr lang="ru-RU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6382" y="813219"/>
            <a:ext cx="245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ГОДА</a:t>
            </a:r>
            <a:endParaRPr lang="ru-RU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988" y="1073959"/>
            <a:ext cx="2934141" cy="225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2" y="1559842"/>
            <a:ext cx="2928279" cy="38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46504">
            <a:off x="1257898" y="4478470"/>
            <a:ext cx="6088253" cy="1061829"/>
          </a:xfrm>
          <a:prstGeom prst="rect">
            <a:avLst/>
          </a:prstGeom>
          <a:solidFill>
            <a:schemeClr val="tx1"/>
          </a:solidFill>
          <a:ln w="44450" cmpd="tri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Формы планов включены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методическое пособие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«Организация образовательной деятельности в ДОО для эффективности реализации ФГОС ДО»,  </a:t>
            </a:r>
            <a:endParaRPr lang="ru-RU" sz="14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изданное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ГБОУ ИРО Краснодарского края</a:t>
            </a:r>
          </a:p>
          <a:p>
            <a:pPr algn="ctr"/>
            <a:endParaRPr lang="ru-RU" sz="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034151"/>
            <a:ext cx="2450451" cy="215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МЕТОДИЧЕСКИЕ РЕКОМЕНДАЦИИ</a:t>
            </a:r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698954">
            <a:off x="2280705" y="3040546"/>
            <a:ext cx="3743047" cy="584775"/>
          </a:xfrm>
          <a:prstGeom prst="rect">
            <a:avLst/>
          </a:prstGeom>
          <a:solidFill>
            <a:schemeClr val="tx1"/>
          </a:solidFill>
          <a:ln w="57150" cmpd="tri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Рецензия 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ГБОУ ИРО Краснодарского края</a:t>
            </a:r>
          </a:p>
          <a:p>
            <a:pPr algn="ctr"/>
            <a:endParaRPr lang="ru-RU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32441"/>
            <a:ext cx="8856982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РЕЗУЛЬТАТИВНОСТЬ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23114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ППС 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08616">
            <a:off x="349336" y="2941426"/>
            <a:ext cx="2481754" cy="35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ППС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936" y="1108309"/>
            <a:ext cx="2345059" cy="4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РППС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/>
          <a:stretch/>
        </p:blipFill>
        <p:spPr bwMode="auto">
          <a:xfrm>
            <a:off x="4644008" y="1098686"/>
            <a:ext cx="2263453" cy="4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РППС 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7447">
            <a:off x="6358373" y="3010182"/>
            <a:ext cx="2598482" cy="36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rot="20998421">
            <a:off x="2995524" y="5326848"/>
            <a:ext cx="3743047" cy="954107"/>
          </a:xfrm>
          <a:prstGeom prst="rect">
            <a:avLst/>
          </a:prstGeom>
          <a:solidFill>
            <a:schemeClr val="tx1"/>
          </a:solidFill>
          <a:ln w="57150" cmpd="tri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Рецензия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МКУ КНМЦ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32441"/>
            <a:ext cx="8856982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9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РЕЗУЛЬТАТИВНОСТЬ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23114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wnloads\КОНСУЛЬТАЦИЯ ПОРТФОЛИ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99" y="2636912"/>
            <a:ext cx="4356483" cy="37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ownloads\КОНСУЛЬТАЦИЯ ПОРТФОЛИО 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06" y="2625300"/>
            <a:ext cx="4535341" cy="37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4221" y="1196752"/>
            <a:ext cx="8393643" cy="738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МЕТОДИЧЕСКИЕ РЕКОМЕНДАЦИИ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«ПОРТФОЛИО ДОШКОЛЬНИКА КАК ПЕДАГОГИЧЕСКИЙ ИНСТРУМЕНТ»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6889" y="2225190"/>
            <a:ext cx="3408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Буклет для родителей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98421">
            <a:off x="2995525" y="5326849"/>
            <a:ext cx="3743047" cy="954107"/>
          </a:xfrm>
          <a:prstGeom prst="rect">
            <a:avLst/>
          </a:prstGeom>
          <a:solidFill>
            <a:schemeClr val="tx1"/>
          </a:solidFill>
          <a:ln w="57150" cmpd="tri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Рецензия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МКУ КНМЦ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6139"/>
            <a:ext cx="8928992" cy="369332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РЕЗУЛЬТАТИВНОСТЬ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439" y="476672"/>
            <a:ext cx="1421436" cy="6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67" y="1149601"/>
            <a:ext cx="3392033" cy="23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3988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4262323"/>
            <a:ext cx="3429611" cy="246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1\Desktop\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392" y="1091799"/>
            <a:ext cx="2229213" cy="30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2374">
            <a:off x="918082" y="3328311"/>
            <a:ext cx="2275367" cy="32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2212">
            <a:off x="6341630" y="3316339"/>
            <a:ext cx="2222229" cy="31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8496" y="887232"/>
            <a:ext cx="3020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ТЕМАТИЧЕСКИЕ КАРТОЧКИ</a:t>
            </a:r>
            <a:endParaRPr lang="ru-RU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98421">
            <a:off x="2995524" y="5326848"/>
            <a:ext cx="3743047" cy="954107"/>
          </a:xfrm>
          <a:prstGeom prst="rect">
            <a:avLst/>
          </a:prstGeom>
          <a:solidFill>
            <a:schemeClr val="tx1"/>
          </a:solidFill>
          <a:ln w="57150" cmpd="tri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Рецензия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МКУ КНМЦ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6139"/>
            <a:ext cx="8928992" cy="369332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РЕЗУЛЬТАТИВНОСТЬ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439" y="322783"/>
            <a:ext cx="1421436" cy="6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6954" y="937911"/>
            <a:ext cx="5315879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КОПИЛКА ИТОГОВЫХ ПРЕЗЕНТАЦИЙ ПРОЕКТОВ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9" name="Picture 3" descr="D:\РАЗНОЕ 1\Desktop\Итоговые презентации\Слайд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00400" cy="27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ЗНОЕ 1\Desktop\Итоговые презентации\Слайд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2348880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РАЗНОЕ 1\Desktop\Итоговые презентации\Слайд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11356"/>
            <a:ext cx="3589784" cy="26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rot="20998421">
            <a:off x="6340137" y="5042026"/>
            <a:ext cx="2250605" cy="830997"/>
          </a:xfrm>
          <a:prstGeom prst="rect">
            <a:avLst/>
          </a:prstGeom>
          <a:solidFill>
            <a:schemeClr val="tx1"/>
          </a:solidFill>
          <a:ln w="57150" cmpd="tri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Рецензия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МКУ КНМЦ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904" y="38448"/>
            <a:ext cx="8856982" cy="369332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ОРГАНИЗАЦИЯ СЕТЕВОГО ВЗАИМОДЕЙСТВИЯ</a:t>
            </a: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49" y="4725144"/>
            <a:ext cx="2200558" cy="11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IMG_19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738" y="2204864"/>
            <a:ext cx="3202380" cy="19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18526"/>
              </p:ext>
            </p:extLst>
          </p:nvPr>
        </p:nvGraphicFramePr>
        <p:xfrm>
          <a:off x="69210" y="852171"/>
          <a:ext cx="5812013" cy="5712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533"/>
                <a:gridCol w="4320480"/>
              </a:tblGrid>
              <a:tr h="7385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Г. Новокубанск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МДОБУ № 43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Рабочая тетрадь «Мой путь личностного и профессионального роста» используется педагогами ДОО № 201 с целью развития личностных компетенций и профессионального роста.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11182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г. Сочи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МБДОУ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№ 67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Участие в семинаре «Использование современных образовательных технологий в реализации ФГОС ДО» взаимно обогатило опыт организации РППС, соответствующей ФГОС ДО, использованию технологи эффективной социализации Н.П. Гришаевой и «Детский совет» Л.В. Свирской.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г. Геленджик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МАДОУ № 5.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Разработанные ДОО № 201 в ходе инновационной деятельности </a:t>
                      </a:r>
                      <a:r>
                        <a:rPr lang="ru-RU" sz="900" b="0" u="sng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алгоритм планирования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и </a:t>
                      </a:r>
                      <a:r>
                        <a:rPr lang="ru-RU" sz="900" b="0" u="sng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формы планов: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«Модель года», «Модель месяца», «Модель недели (проекта) или Лотос-план», «Модель дня» используются в планировании образовательной деятельности ДОО № 5 город-курорт Геленджик.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г. Белореченск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МБДОУ № 8</a:t>
                      </a: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Часть методического пособия «Планирование образовательной деятельности в ДОО как взаимодействие педагогов, детей и родителей» используются в планировании образовательной деятельности ДОО № 8 г Белореченск.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7385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г. Краснодар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МБДОУ № 162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Методические рекомендации «Портфолио дошкольника как педагогический инструмент» используют педагоги МБДОУ МО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Краснодар «Детский сад № 162»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42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г. Краснодар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Библиотека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им.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Н.А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Островского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Организовано сотрудничество и совместная деятельность ДОО № 201 и Библиотеки в виде организации выездного читального зала.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г. Краснодар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МБОУДОД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ДШИ №11 </a:t>
                      </a:r>
                    </a:p>
                  </a:txBody>
                  <a:tcPr marL="22555" marR="225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Организовано сотрудничество и совместная деятельность ДОО № 201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44624"/>
            <a:ext cx="8856982" cy="707886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endParaRPr lang="ru-RU" sz="8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АПРОБАЦИЯ И ДИССЕМИНАЦИЯ РЕЗУЛЬТАТОВ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ДЕЯТЕЛЬНОСТИ КИП</a:t>
            </a:r>
            <a:endParaRPr lang="ru-RU" sz="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23114"/>
            <a:ext cx="1357462" cy="6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сертификат\002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97" y="752510"/>
            <a:ext cx="2181203" cy="15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сертификат\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40831" y="1506429"/>
            <a:ext cx="1590338" cy="21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сертификат\002 (3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440" y="2708919"/>
            <a:ext cx="2186560" cy="159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сертификат\00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803" y="3573016"/>
            <a:ext cx="2162197" cy="15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сертификат\00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803" y="4379086"/>
            <a:ext cx="2162197" cy="14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сертификат\003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7"/>
          <a:stretch/>
        </p:blipFill>
        <p:spPr bwMode="auto">
          <a:xfrm>
            <a:off x="6997946" y="5232786"/>
            <a:ext cx="2154376" cy="16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25104470"/>
              </p:ext>
            </p:extLst>
          </p:nvPr>
        </p:nvGraphicFramePr>
        <p:xfrm>
          <a:off x="107504" y="339620"/>
          <a:ext cx="6734175" cy="683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47665" y="1052736"/>
            <a:ext cx="453650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58 </a:t>
            </a:r>
            <a:r>
              <a:rPr lang="ru-RU" sz="2800" b="1" dirty="0">
                <a:latin typeface="Arial Black" panose="020B0A04020102020204" pitchFamily="34" charset="0"/>
              </a:rPr>
              <a:t>ФАКТОВ УЧАСТИЯ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098" y="912970"/>
            <a:ext cx="475963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ОБРАЗОВАТЕЛЬНАЯ МОДЕЛЬ - 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08" y="1407875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образовательная система, включающая в себя общие цели и содержание образования, проектирование учебных планов и программ, частные цели руководства деятельностью обучаемых, модели группирования учеников, методы контроля и отчетность, способы оценки процесса обучения.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Коджаспирова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Г.М. Педагогический словарь. -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2005. С. 94)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7405" y="3154080"/>
            <a:ext cx="2748559" cy="640512"/>
            <a:chOff x="0" y="1993"/>
            <a:chExt cx="3102535" cy="87163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993"/>
              <a:ext cx="3102535" cy="8716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2550" y="44543"/>
              <a:ext cx="3017435" cy="78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ЦЕЛЬ</a:t>
              </a:r>
              <a:endParaRPr lang="ru-RU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54860" y="3836732"/>
            <a:ext cx="2808313" cy="671340"/>
            <a:chOff x="0" y="917213"/>
            <a:chExt cx="3102535" cy="87163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917213"/>
              <a:ext cx="3102535" cy="8716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2550" y="959763"/>
              <a:ext cx="3017435" cy="78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СОДЕРЖАНИЕ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67687" y="4432745"/>
            <a:ext cx="2790972" cy="692994"/>
            <a:chOff x="0" y="1832433"/>
            <a:chExt cx="3102535" cy="87163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1832433"/>
              <a:ext cx="3102535" cy="8716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2550" y="1874983"/>
              <a:ext cx="3017435" cy="78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ТЕХНОЛОГИИ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67944" y="5158460"/>
            <a:ext cx="2736874" cy="788614"/>
            <a:chOff x="0" y="2747652"/>
            <a:chExt cx="3102535" cy="87163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747652"/>
              <a:ext cx="3102535" cy="8716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2550" y="2790202"/>
              <a:ext cx="3017435" cy="717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ВЗАИМОДЕЙСТВИЕ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52120" y="5960290"/>
            <a:ext cx="2719290" cy="648431"/>
            <a:chOff x="0" y="3662872"/>
            <a:chExt cx="3102535" cy="87163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3662872"/>
              <a:ext cx="3102535" cy="8716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2550" y="3705422"/>
              <a:ext cx="3017435" cy="78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ДИАГНОСТИКА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63621" y="332656"/>
            <a:ext cx="8766975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Picture 4" descr="C:\Users\1\Desktop\1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970" y="348035"/>
            <a:ext cx="962840" cy="4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309" y="332656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21" y="332656"/>
            <a:ext cx="8766975" cy="538609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970" y="348035"/>
            <a:ext cx="962840" cy="4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95304"/>
              </p:ext>
            </p:extLst>
          </p:nvPr>
        </p:nvGraphicFramePr>
        <p:xfrm>
          <a:off x="395536" y="1268760"/>
          <a:ext cx="8535061" cy="507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361"/>
                <a:gridCol w="2985820"/>
                <a:gridCol w="274388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ДЕТСКИЙ СОВЕТ</a:t>
                      </a:r>
                      <a:endParaRPr lang="ru-RU" sz="9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РОДИТЕЛЬСКИЙ СОВЕТ</a:t>
                      </a:r>
                      <a:endParaRPr lang="ru-RU" sz="9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NEW-ПЕДАГОГИЧЕСКИЙ СОВЕТ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noFill/>
                  </a:tcPr>
                </a:tc>
              </a:tr>
              <a:tr h="150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Black" panose="020B0A04020102020204" pitchFamily="34" charset="0"/>
                        </a:rPr>
                        <a:t>ЦЕЛЬ ДЕЯТЕЛЬНОСТИ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5" marR="52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Создание мотивирующей образовательной среды для эффективного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соконструктивного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взаимодействия детей и взрослых.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C876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Кооперация родителей и педагогов, определенная общностью задач по развитию детей дошкольного возраста в условиях реализации ФГОС ДО.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C876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Обновление педагогического мышления, развитие профессиональных и личностных компетенций современного педагога.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C8768F"/>
                    </a:solidFill>
                  </a:tcPr>
                </a:tc>
              </a:tr>
              <a:tr h="150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СОДЕРЖАНИЕ ОБРАЗОВАНИЯ (ДЕЯТЕЛЬНОСТИ).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Образовательная деятельность, построенная на основе планирования с учетом субъектного подхода.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Создание «говорящей» среды.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F9A1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Родительский совет» (проведение мотивирующих встреч).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Участие в формировании содержания ООП ДОО  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Участие в организации и проведении образовательной деятельности.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F9A1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1.Посещение обучающих семинаров.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2.«Перезагрузка педагогов» (проведение мотивирующих встреч).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«Экран профессионального развития»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F9A16B"/>
                    </a:solidFill>
                  </a:tcPr>
                </a:tc>
              </a:tr>
              <a:tr h="150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ТЕХНОЛОГИИ, МЕТОДЫ, ПРИЕМЫ.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Технология «Детский совет».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Технология «Портфолио дошкольника».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Технология проектирования.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Модель четырех вопросов».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BBA19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Технология проектирования.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Модель четырех вопросов».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Технология «Портфолио дошкольника».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BBA19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Технология проектирования.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Модель четырех вопросов».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BBA193"/>
                    </a:solidFill>
                  </a:tcPr>
                </a:tc>
              </a:tr>
              <a:tr h="150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ХАРАКТЕР ВЗАИМОДЕЙСТВИЯ.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Принцип содействия и сотрудничества.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Принцип деятельности.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Принцип эмоционального благополучия.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4. Принцип обучения на примере взрослого.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5. Принцип «Право на ошибку».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Принцип содействия и сотрудничества.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Принцип деятельности.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Принцип эмоционального благополучия.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4. Принцип обучения на примере взрослого.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5. Принцип «Право на ошибку».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Принцип содействия и сотрудничества.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Принцип деятельности.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3. Принцип эмоционального благополучия.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4. Принцип обучения на примере взрослого.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5. Принцип «Право на ошибку».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rgbClr val="92D050"/>
                    </a:solidFill>
                  </a:tcPr>
                </a:tc>
              </a:tr>
              <a:tr h="150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ДИАГНОСТИКА ЭФФЕКТИВНОСТИ.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1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Параметры эффективности «Детского совета».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2. Карты наблюдения за развитием ключевых компетенций дошкольников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Параметры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эффективности «Родительского совета»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1. Параметры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эффективности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«NEW-педагогического совета»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2575" marR="5257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2290041"/>
              </p:ext>
            </p:extLst>
          </p:nvPr>
        </p:nvGraphicFramePr>
        <p:xfrm>
          <a:off x="323527" y="2060848"/>
          <a:ext cx="861815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35360" y="1136461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ctr"/>
            <a:endParaRPr lang="ru-RU" sz="11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«ДЕТСКИЙ СОВЕТ»</a:t>
            </a:r>
          </a:p>
        </p:txBody>
      </p:sp>
    </p:spTree>
    <p:extLst>
      <p:ext uri="{BB962C8B-B14F-4D97-AF65-F5344CB8AC3E}">
        <p14:creationId xmlns:p14="http://schemas.microsoft.com/office/powerpoint/2010/main" val="8695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 rot="5400000">
            <a:off x="4385687" y="5687032"/>
            <a:ext cx="288031" cy="2704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815" y="354105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47667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385687" y="4373897"/>
            <a:ext cx="288031" cy="2704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394924" y="4981977"/>
            <a:ext cx="288031" cy="2704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pic>
        <p:nvPicPr>
          <p:cNvPr id="23" name="Picture 2" descr="C:\Users\1\Desktop\Инновация\2016-2017\Семинары\РППС\Дарченко фото 29.09.2016\WP_20160929_0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629" y="2141740"/>
            <a:ext cx="3744308" cy="25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76981" y="3954690"/>
            <a:ext cx="698477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«Модель года»</a:t>
            </a:r>
          </a:p>
          <a:p>
            <a:pPr algn="ctr"/>
            <a:endParaRPr lang="ru-RU" sz="2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План-карта проекта</a:t>
            </a:r>
          </a:p>
          <a:p>
            <a:pPr algn="ctr"/>
            <a:endParaRPr lang="ru-RU" sz="2000" b="1" dirty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«Модель </a:t>
            </a:r>
            <a:r>
              <a:rPr lang="ru-RU" sz="2000" b="1" dirty="0" smtClean="0">
                <a:latin typeface="Arial Black" panose="020B0A04020102020204" pitchFamily="34" charset="0"/>
              </a:rPr>
              <a:t>недели (проекта)» или «Лотос-план»</a:t>
            </a:r>
          </a:p>
          <a:p>
            <a:pPr algn="ctr"/>
            <a:endParaRPr lang="ru-RU" sz="2000" b="1" dirty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«Модель </a:t>
            </a:r>
            <a:r>
              <a:rPr lang="ru-RU" sz="2000" b="1" dirty="0" smtClean="0">
                <a:latin typeface="Arial Black" panose="020B0A04020102020204" pitchFamily="34" charset="0"/>
              </a:rPr>
              <a:t>дня»</a:t>
            </a:r>
          </a:p>
          <a:p>
            <a:pPr algn="ctr"/>
            <a:endParaRPr lang="ru-RU" sz="2000" b="1" dirty="0" smtClean="0">
              <a:solidFill>
                <a:srgbClr val="66CCFF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="1" dirty="0" smtClean="0">
              <a:solidFill>
                <a:srgbClr val="66CCFF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="1" dirty="0" smtClean="0">
              <a:solidFill>
                <a:srgbClr val="66CCFF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rgbClr val="66CC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799" y="2558262"/>
            <a:ext cx="3102535" cy="708986"/>
            <a:chOff x="0" y="917213"/>
            <a:chExt cx="3102535" cy="87163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917213"/>
              <a:ext cx="3102535" cy="8716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2550" y="959763"/>
              <a:ext cx="3017435" cy="78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СОДЕРЖАНИЕ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037313" y="2620917"/>
            <a:ext cx="698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Алгоритм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планирования: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335" y="74398"/>
            <a:ext cx="8928992" cy="815608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ИННОВАЦИОННОЙ ДЕЯТЕЛЬНОСТИ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ОТЧЕТНЫЙ ПЕРИОД</a:t>
            </a:r>
          </a:p>
          <a:p>
            <a:pPr algn="ctr"/>
            <a:endParaRPr lang="ru-RU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720" y="11663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6942" y="618012"/>
            <a:ext cx="221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r"/>
            <a:endParaRPr lang="ru-RU" sz="9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ГОДА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27" y="1198426"/>
            <a:ext cx="8312993" cy="557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1\Desktop\red-check-mark-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5" y="1556792"/>
            <a:ext cx="268875" cy="408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2" descr="C:\Users\1\Desktop\red-check-mark-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239" y="1487928"/>
            <a:ext cx="268875" cy="408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C:\Users\1\Desktop\red-check-mark-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238" y="4716184"/>
            <a:ext cx="268875" cy="408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2" descr="C:\Users\1\Desktop\red-check-mark-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33" y="4737524"/>
            <a:ext cx="268875" cy="408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2" descr="C:\Users\1\Desktop\red-check-mark-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34" y="6165304"/>
            <a:ext cx="268875" cy="408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453" y="1896412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891" y="3192658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891" y="5221512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99" y="3192658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72" y="5246695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6188</TotalTime>
  <Words>2145</Words>
  <Application>Microsoft Office PowerPoint</Application>
  <PresentationFormat>Экран (4:3)</PresentationFormat>
  <Paragraphs>636</Paragraphs>
  <Slides>49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260</cp:revision>
  <dcterms:created xsi:type="dcterms:W3CDTF">2017-01-27T08:19:54Z</dcterms:created>
  <dcterms:modified xsi:type="dcterms:W3CDTF">2018-01-31T15:16:44Z</dcterms:modified>
</cp:coreProperties>
</file>