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7" r:id="rId3"/>
    <p:sldId id="297" r:id="rId4"/>
    <p:sldId id="298" r:id="rId5"/>
    <p:sldId id="288" r:id="rId6"/>
    <p:sldId id="303" r:id="rId7"/>
    <p:sldId id="304" r:id="rId8"/>
    <p:sldId id="301" r:id="rId9"/>
    <p:sldId id="308" r:id="rId10"/>
    <p:sldId id="309" r:id="rId11"/>
    <p:sldId id="310" r:id="rId12"/>
    <p:sldId id="282" r:id="rId13"/>
    <p:sldId id="286" r:id="rId14"/>
    <p:sldId id="270" r:id="rId15"/>
    <p:sldId id="291" r:id="rId16"/>
    <p:sldId id="271" r:id="rId17"/>
    <p:sldId id="266" r:id="rId18"/>
    <p:sldId id="272" r:id="rId19"/>
    <p:sldId id="281" r:id="rId20"/>
    <p:sldId id="285" r:id="rId21"/>
    <p:sldId id="283" r:id="rId22"/>
    <p:sldId id="284" r:id="rId23"/>
    <p:sldId id="311" r:id="rId24"/>
    <p:sldId id="273" r:id="rId25"/>
    <p:sldId id="276" r:id="rId26"/>
    <p:sldId id="277" r:id="rId27"/>
    <p:sldId id="278" r:id="rId28"/>
    <p:sldId id="279" r:id="rId29"/>
    <p:sldId id="280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>
      <p:cViewPr varScale="1">
        <p:scale>
          <a:sx n="101" d="100"/>
          <a:sy n="10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61933-5B8C-49B8-ACBE-6F91C0ADD1B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43BCA1-6E0F-4C1A-BAD9-7DD52CA7FF38}">
      <dgm:prSet phldrT="[Текст]"/>
      <dgm:spPr/>
      <dgm:t>
        <a:bodyPr/>
        <a:lstStyle/>
        <a:p>
          <a:r>
            <a:rPr lang="ru-RU" dirty="0" smtClean="0"/>
            <a:t>предложен инновационный подход к организации </a:t>
          </a:r>
          <a:r>
            <a:rPr lang="ru-RU" dirty="0" err="1" smtClean="0"/>
            <a:t>профориентационной</a:t>
          </a:r>
          <a:r>
            <a:rPr lang="ru-RU" dirty="0" smtClean="0"/>
            <a:t> работы со школьниками, основанный на использовании сценарного подхода</a:t>
          </a:r>
          <a:endParaRPr lang="ru-RU" dirty="0"/>
        </a:p>
      </dgm:t>
    </dgm:pt>
    <dgm:pt modelId="{FC21FA3B-7080-4735-9E9F-9DE00A5EC455}" type="parTrans" cxnId="{279F239C-8821-4A73-9A99-F310C98C98D0}">
      <dgm:prSet/>
      <dgm:spPr/>
      <dgm:t>
        <a:bodyPr/>
        <a:lstStyle/>
        <a:p>
          <a:endParaRPr lang="ru-RU"/>
        </a:p>
      </dgm:t>
    </dgm:pt>
    <dgm:pt modelId="{A7568565-93E8-42DF-A650-99709ACF4BA8}" type="sibTrans" cxnId="{279F239C-8821-4A73-9A99-F310C98C98D0}">
      <dgm:prSet/>
      <dgm:spPr/>
      <dgm:t>
        <a:bodyPr/>
        <a:lstStyle/>
        <a:p>
          <a:endParaRPr lang="ru-RU"/>
        </a:p>
      </dgm:t>
    </dgm:pt>
    <dgm:pt modelId="{73F7B864-49B5-4896-AEC9-EE1D088E4564}">
      <dgm:prSet phldrT="[Текст]" phldr="1"/>
      <dgm:spPr/>
      <dgm:t>
        <a:bodyPr/>
        <a:lstStyle/>
        <a:p>
          <a:endParaRPr lang="ru-RU"/>
        </a:p>
      </dgm:t>
    </dgm:pt>
    <dgm:pt modelId="{DC28BCD8-ADCA-4ADB-ADEF-2BD9B10AC037}" type="parTrans" cxnId="{C9761A92-AA55-4D0E-BE1B-1102EF83CF57}">
      <dgm:prSet/>
      <dgm:spPr/>
      <dgm:t>
        <a:bodyPr/>
        <a:lstStyle/>
        <a:p>
          <a:endParaRPr lang="ru-RU"/>
        </a:p>
      </dgm:t>
    </dgm:pt>
    <dgm:pt modelId="{AC07083C-017A-4591-A5F9-8CDE32548A47}" type="sibTrans" cxnId="{C9761A92-AA55-4D0E-BE1B-1102EF83CF57}">
      <dgm:prSet/>
      <dgm:spPr/>
      <dgm:t>
        <a:bodyPr/>
        <a:lstStyle/>
        <a:p>
          <a:endParaRPr lang="ru-RU"/>
        </a:p>
      </dgm:t>
    </dgm:pt>
    <dgm:pt modelId="{DB42EFB0-8334-4E9C-84AB-A8418E4970CB}">
      <dgm:prSet phldrT="[Текст]"/>
      <dgm:spPr/>
      <dgm:t>
        <a:bodyPr/>
        <a:lstStyle/>
        <a:p>
          <a:r>
            <a:rPr lang="ru-RU" dirty="0" smtClean="0"/>
            <a:t>смоделирован процесс управления ценностно - профессиональным самоопределением учащихся на базе школьного Центра дополнительного образования</a:t>
          </a:r>
          <a:endParaRPr lang="ru-RU" dirty="0"/>
        </a:p>
      </dgm:t>
    </dgm:pt>
    <dgm:pt modelId="{ADEBAC6A-6E27-438F-BAAE-87BE83D2C84C}" type="parTrans" cxnId="{159B2F5C-BAA5-4476-AAF4-C925EAAF743B}">
      <dgm:prSet/>
      <dgm:spPr/>
      <dgm:t>
        <a:bodyPr/>
        <a:lstStyle/>
        <a:p>
          <a:endParaRPr lang="ru-RU"/>
        </a:p>
      </dgm:t>
    </dgm:pt>
    <dgm:pt modelId="{AEFCF70E-0974-40CD-8A39-30434BA6B117}" type="sibTrans" cxnId="{159B2F5C-BAA5-4476-AAF4-C925EAAF743B}">
      <dgm:prSet/>
      <dgm:spPr/>
      <dgm:t>
        <a:bodyPr/>
        <a:lstStyle/>
        <a:p>
          <a:endParaRPr lang="ru-RU"/>
        </a:p>
      </dgm:t>
    </dgm:pt>
    <dgm:pt modelId="{FAC9AB0C-073E-40EA-9770-31ED3B63F119}">
      <dgm:prSet phldrT="[Текст]" phldr="1"/>
      <dgm:spPr/>
      <dgm:t>
        <a:bodyPr/>
        <a:lstStyle/>
        <a:p>
          <a:endParaRPr lang="ru-RU"/>
        </a:p>
      </dgm:t>
    </dgm:pt>
    <dgm:pt modelId="{F32B2040-EB2D-4FBA-B0A7-61646C75886A}" type="parTrans" cxnId="{D9CFCABB-26C6-491F-BF2C-E042D1228019}">
      <dgm:prSet/>
      <dgm:spPr/>
      <dgm:t>
        <a:bodyPr/>
        <a:lstStyle/>
        <a:p>
          <a:endParaRPr lang="ru-RU"/>
        </a:p>
      </dgm:t>
    </dgm:pt>
    <dgm:pt modelId="{E09479E2-9BD2-4900-BFB2-B168EF74009C}" type="sibTrans" cxnId="{D9CFCABB-26C6-491F-BF2C-E042D1228019}">
      <dgm:prSet/>
      <dgm:spPr/>
      <dgm:t>
        <a:bodyPr/>
        <a:lstStyle/>
        <a:p>
          <a:endParaRPr lang="ru-RU"/>
        </a:p>
      </dgm:t>
    </dgm:pt>
    <dgm:pt modelId="{18DB312E-877B-4A19-A944-5C06E48399D5}">
      <dgm:prSet phldrT="[Текст]"/>
      <dgm:spPr/>
      <dgm:t>
        <a:bodyPr/>
        <a:lstStyle/>
        <a:p>
          <a:r>
            <a:rPr lang="ru-RU" dirty="0" smtClean="0"/>
            <a:t>раскрыта методика использования сценарного подхода в организации </a:t>
          </a:r>
          <a:r>
            <a:rPr lang="ru-RU" dirty="0" err="1" smtClean="0"/>
            <a:t>профориентационной</a:t>
          </a:r>
          <a:r>
            <a:rPr lang="ru-RU" dirty="0" smtClean="0"/>
            <a:t> работы с целью обеспечения ее вариативности и индивидуализации, который ранее в данных целях не использовался</a:t>
          </a:r>
          <a:endParaRPr lang="ru-RU" dirty="0"/>
        </a:p>
      </dgm:t>
    </dgm:pt>
    <dgm:pt modelId="{BFAEC45B-77D1-49B5-AC8C-CF795EC0069F}" type="parTrans" cxnId="{88858D72-6118-40E1-9B57-0FE9A9CCD573}">
      <dgm:prSet/>
      <dgm:spPr/>
      <dgm:t>
        <a:bodyPr/>
        <a:lstStyle/>
        <a:p>
          <a:endParaRPr lang="ru-RU"/>
        </a:p>
      </dgm:t>
    </dgm:pt>
    <dgm:pt modelId="{75342BFE-263A-4023-96D3-898AE9116003}" type="sibTrans" cxnId="{88858D72-6118-40E1-9B57-0FE9A9CCD573}">
      <dgm:prSet/>
      <dgm:spPr/>
      <dgm:t>
        <a:bodyPr/>
        <a:lstStyle/>
        <a:p>
          <a:endParaRPr lang="ru-RU"/>
        </a:p>
      </dgm:t>
    </dgm:pt>
    <dgm:pt modelId="{E4423AD6-C84D-49AE-9945-8E190606B8A7}">
      <dgm:prSet phldrT="[Текст]" phldr="1"/>
      <dgm:spPr/>
      <dgm:t>
        <a:bodyPr/>
        <a:lstStyle/>
        <a:p>
          <a:endParaRPr lang="ru-RU" dirty="0"/>
        </a:p>
      </dgm:t>
    </dgm:pt>
    <dgm:pt modelId="{D5306439-50D6-4A99-8E99-0A7744537D20}" type="sibTrans" cxnId="{985007EC-C43D-4A33-98CA-651C7DDF2C2D}">
      <dgm:prSet/>
      <dgm:spPr/>
      <dgm:t>
        <a:bodyPr/>
        <a:lstStyle/>
        <a:p>
          <a:endParaRPr lang="ru-RU"/>
        </a:p>
      </dgm:t>
    </dgm:pt>
    <dgm:pt modelId="{35855363-CC58-4B3A-9454-183285D1C068}" type="parTrans" cxnId="{985007EC-C43D-4A33-98CA-651C7DDF2C2D}">
      <dgm:prSet/>
      <dgm:spPr/>
      <dgm:t>
        <a:bodyPr/>
        <a:lstStyle/>
        <a:p>
          <a:endParaRPr lang="ru-RU"/>
        </a:p>
      </dgm:t>
    </dgm:pt>
    <dgm:pt modelId="{E3424FA8-D898-48D6-9FCA-7EA2F5B5FC0B}" type="pres">
      <dgm:prSet presAssocID="{5B161933-5B8C-49B8-ACBE-6F91C0ADD1B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BABCB37-E67A-4B5E-BA7F-C7C38186E647}" type="pres">
      <dgm:prSet presAssocID="{E4423AD6-C84D-49AE-9945-8E190606B8A7}" presName="parenttextcomposite" presStyleCnt="0"/>
      <dgm:spPr/>
    </dgm:pt>
    <dgm:pt modelId="{FF0B1612-E9C6-4C79-9FF9-03D1C42148BB}" type="pres">
      <dgm:prSet presAssocID="{E4423AD6-C84D-49AE-9945-8E190606B8A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905B-FA84-432E-91DC-8E83376599A5}" type="pres">
      <dgm:prSet presAssocID="{E4423AD6-C84D-49AE-9945-8E190606B8A7}" presName="composite" presStyleCnt="0"/>
      <dgm:spPr/>
    </dgm:pt>
    <dgm:pt modelId="{CF2BCAE4-4551-4C37-AAAE-26739057DE2B}" type="pres">
      <dgm:prSet presAssocID="{E4423AD6-C84D-49AE-9945-8E190606B8A7}" presName="chevron1" presStyleLbl="alignNode1" presStyleIdx="0" presStyleCnt="21"/>
      <dgm:spPr/>
    </dgm:pt>
    <dgm:pt modelId="{5BD6A69E-CCDC-4238-BE65-A5C064E905F6}" type="pres">
      <dgm:prSet presAssocID="{E4423AD6-C84D-49AE-9945-8E190606B8A7}" presName="chevron2" presStyleLbl="alignNode1" presStyleIdx="1" presStyleCnt="21"/>
      <dgm:spPr/>
    </dgm:pt>
    <dgm:pt modelId="{A1283307-56E4-46D7-BA19-CCD66F5D8ABA}" type="pres">
      <dgm:prSet presAssocID="{E4423AD6-C84D-49AE-9945-8E190606B8A7}" presName="chevron3" presStyleLbl="alignNode1" presStyleIdx="2" presStyleCnt="21"/>
      <dgm:spPr/>
    </dgm:pt>
    <dgm:pt modelId="{F64829C9-CAD6-42D3-8A12-7FA3C64EE398}" type="pres">
      <dgm:prSet presAssocID="{E4423AD6-C84D-49AE-9945-8E190606B8A7}" presName="chevron4" presStyleLbl="alignNode1" presStyleIdx="3" presStyleCnt="21"/>
      <dgm:spPr/>
    </dgm:pt>
    <dgm:pt modelId="{3318E81A-AB0B-4F4A-BB0C-8242C14BCB3C}" type="pres">
      <dgm:prSet presAssocID="{E4423AD6-C84D-49AE-9945-8E190606B8A7}" presName="chevron5" presStyleLbl="alignNode1" presStyleIdx="4" presStyleCnt="21"/>
      <dgm:spPr/>
    </dgm:pt>
    <dgm:pt modelId="{2B87EE9B-4932-4047-9EAA-7031A2175565}" type="pres">
      <dgm:prSet presAssocID="{E4423AD6-C84D-49AE-9945-8E190606B8A7}" presName="chevron6" presStyleLbl="alignNode1" presStyleIdx="5" presStyleCnt="21"/>
      <dgm:spPr/>
    </dgm:pt>
    <dgm:pt modelId="{E94DD367-9143-46AB-8F98-CD2A3BA43408}" type="pres">
      <dgm:prSet presAssocID="{E4423AD6-C84D-49AE-9945-8E190606B8A7}" presName="chevron7" presStyleLbl="alignNode1" presStyleIdx="6" presStyleCnt="21"/>
      <dgm:spPr/>
    </dgm:pt>
    <dgm:pt modelId="{28C922B7-9325-46CD-AF73-F8E5F08A1D3B}" type="pres">
      <dgm:prSet presAssocID="{E4423AD6-C84D-49AE-9945-8E190606B8A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67569-2A9E-44D7-BFFA-439ACBF95E26}" type="pres">
      <dgm:prSet presAssocID="{D5306439-50D6-4A99-8E99-0A7744537D20}" presName="sibTrans" presStyleCnt="0"/>
      <dgm:spPr/>
    </dgm:pt>
    <dgm:pt modelId="{070D55CA-BD56-4A69-BB04-559CC70CB927}" type="pres">
      <dgm:prSet presAssocID="{73F7B864-49B5-4896-AEC9-EE1D088E4564}" presName="parenttextcomposite" presStyleCnt="0"/>
      <dgm:spPr/>
    </dgm:pt>
    <dgm:pt modelId="{618C1049-445F-443F-B3C6-D7F7257F832E}" type="pres">
      <dgm:prSet presAssocID="{73F7B864-49B5-4896-AEC9-EE1D088E456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BCC1-68AD-443D-B8B9-F65356EC08AA}" type="pres">
      <dgm:prSet presAssocID="{73F7B864-49B5-4896-AEC9-EE1D088E4564}" presName="composite" presStyleCnt="0"/>
      <dgm:spPr/>
    </dgm:pt>
    <dgm:pt modelId="{194BFCBB-BBB9-4BDA-A4BE-928DD873430A}" type="pres">
      <dgm:prSet presAssocID="{73F7B864-49B5-4896-AEC9-EE1D088E4564}" presName="chevron1" presStyleLbl="alignNode1" presStyleIdx="7" presStyleCnt="21"/>
      <dgm:spPr/>
    </dgm:pt>
    <dgm:pt modelId="{9AFFC736-1D8E-4146-B733-F48E89DF5F27}" type="pres">
      <dgm:prSet presAssocID="{73F7B864-49B5-4896-AEC9-EE1D088E4564}" presName="chevron2" presStyleLbl="alignNode1" presStyleIdx="8" presStyleCnt="21"/>
      <dgm:spPr/>
    </dgm:pt>
    <dgm:pt modelId="{1E15E419-0395-45AE-B359-4A5FE6C78837}" type="pres">
      <dgm:prSet presAssocID="{73F7B864-49B5-4896-AEC9-EE1D088E4564}" presName="chevron3" presStyleLbl="alignNode1" presStyleIdx="9" presStyleCnt="21"/>
      <dgm:spPr/>
    </dgm:pt>
    <dgm:pt modelId="{48588805-0C22-4065-AE36-D615BEB709F1}" type="pres">
      <dgm:prSet presAssocID="{73F7B864-49B5-4896-AEC9-EE1D088E4564}" presName="chevron4" presStyleLbl="alignNode1" presStyleIdx="10" presStyleCnt="21"/>
      <dgm:spPr/>
    </dgm:pt>
    <dgm:pt modelId="{B80C3981-3064-4FD5-BC0A-EA6809BAB231}" type="pres">
      <dgm:prSet presAssocID="{73F7B864-49B5-4896-AEC9-EE1D088E4564}" presName="chevron5" presStyleLbl="alignNode1" presStyleIdx="11" presStyleCnt="21"/>
      <dgm:spPr/>
    </dgm:pt>
    <dgm:pt modelId="{C6832B03-4905-4A9D-91E8-2440097FEAF5}" type="pres">
      <dgm:prSet presAssocID="{73F7B864-49B5-4896-AEC9-EE1D088E4564}" presName="chevron6" presStyleLbl="alignNode1" presStyleIdx="12" presStyleCnt="21"/>
      <dgm:spPr/>
    </dgm:pt>
    <dgm:pt modelId="{F1FD6D89-788E-4BD5-BBD5-7946BFE1A777}" type="pres">
      <dgm:prSet presAssocID="{73F7B864-49B5-4896-AEC9-EE1D088E4564}" presName="chevron7" presStyleLbl="alignNode1" presStyleIdx="13" presStyleCnt="21"/>
      <dgm:spPr/>
    </dgm:pt>
    <dgm:pt modelId="{CE90BF51-558B-4F5B-BE79-484C7AE6E05A}" type="pres">
      <dgm:prSet presAssocID="{73F7B864-49B5-4896-AEC9-EE1D088E456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0A156-338D-47DD-93F8-C30D55E3C3AD}" type="pres">
      <dgm:prSet presAssocID="{AC07083C-017A-4591-A5F9-8CDE32548A47}" presName="sibTrans" presStyleCnt="0"/>
      <dgm:spPr/>
    </dgm:pt>
    <dgm:pt modelId="{ED91E61C-E3EB-4AC5-AA00-2DBB5E1DB05D}" type="pres">
      <dgm:prSet presAssocID="{FAC9AB0C-073E-40EA-9770-31ED3B63F119}" presName="parenttextcomposite" presStyleCnt="0"/>
      <dgm:spPr/>
    </dgm:pt>
    <dgm:pt modelId="{94E75BE8-6D09-43DF-8E2B-6693D54A7E23}" type="pres">
      <dgm:prSet presAssocID="{FAC9AB0C-073E-40EA-9770-31ED3B63F11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9BF6B-DA53-452B-AFB4-C37AA9837988}" type="pres">
      <dgm:prSet presAssocID="{FAC9AB0C-073E-40EA-9770-31ED3B63F119}" presName="composite" presStyleCnt="0"/>
      <dgm:spPr/>
    </dgm:pt>
    <dgm:pt modelId="{62B1881C-28C0-449C-B22A-264C50B49828}" type="pres">
      <dgm:prSet presAssocID="{FAC9AB0C-073E-40EA-9770-31ED3B63F119}" presName="chevron1" presStyleLbl="alignNode1" presStyleIdx="14" presStyleCnt="21"/>
      <dgm:spPr/>
    </dgm:pt>
    <dgm:pt modelId="{A0567FBA-3FAF-4058-A195-BF5B00C40FB1}" type="pres">
      <dgm:prSet presAssocID="{FAC9AB0C-073E-40EA-9770-31ED3B63F119}" presName="chevron2" presStyleLbl="alignNode1" presStyleIdx="15" presStyleCnt="21"/>
      <dgm:spPr/>
    </dgm:pt>
    <dgm:pt modelId="{861FA148-27FC-4665-AC69-CFBA0314B2D7}" type="pres">
      <dgm:prSet presAssocID="{FAC9AB0C-073E-40EA-9770-31ED3B63F119}" presName="chevron3" presStyleLbl="alignNode1" presStyleIdx="16" presStyleCnt="21"/>
      <dgm:spPr/>
    </dgm:pt>
    <dgm:pt modelId="{2B04B345-0DC6-4D67-8BCB-0E1ACFA0A9AA}" type="pres">
      <dgm:prSet presAssocID="{FAC9AB0C-073E-40EA-9770-31ED3B63F119}" presName="chevron4" presStyleLbl="alignNode1" presStyleIdx="17" presStyleCnt="21"/>
      <dgm:spPr/>
    </dgm:pt>
    <dgm:pt modelId="{4DF89807-DC21-4E8E-914B-8DD512B3028C}" type="pres">
      <dgm:prSet presAssocID="{FAC9AB0C-073E-40EA-9770-31ED3B63F119}" presName="chevron5" presStyleLbl="alignNode1" presStyleIdx="18" presStyleCnt="21"/>
      <dgm:spPr/>
    </dgm:pt>
    <dgm:pt modelId="{FECC6FE3-1095-49BD-A7AF-FEB46D95BB5A}" type="pres">
      <dgm:prSet presAssocID="{FAC9AB0C-073E-40EA-9770-31ED3B63F119}" presName="chevron6" presStyleLbl="alignNode1" presStyleIdx="19" presStyleCnt="21"/>
      <dgm:spPr/>
    </dgm:pt>
    <dgm:pt modelId="{7F3FB839-23EA-4F93-91E0-F6A535AFB276}" type="pres">
      <dgm:prSet presAssocID="{FAC9AB0C-073E-40EA-9770-31ED3B63F119}" presName="chevron7" presStyleLbl="alignNode1" presStyleIdx="20" presStyleCnt="21"/>
      <dgm:spPr/>
    </dgm:pt>
    <dgm:pt modelId="{CB5FCDA6-3D20-472A-B9D9-63CC79701C82}" type="pres">
      <dgm:prSet presAssocID="{FAC9AB0C-073E-40EA-9770-31ED3B63F11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9A56D-D412-4273-BE01-461669D02D97}" type="presOf" srcId="{FAC9AB0C-073E-40EA-9770-31ED3B63F119}" destId="{94E75BE8-6D09-43DF-8E2B-6693D54A7E23}" srcOrd="0" destOrd="0" presId="urn:microsoft.com/office/officeart/2008/layout/VerticalAccentList"/>
    <dgm:cxn modelId="{63B14DDC-EC57-4C40-A6AB-C71D65B380ED}" type="presOf" srcId="{E4423AD6-C84D-49AE-9945-8E190606B8A7}" destId="{FF0B1612-E9C6-4C79-9FF9-03D1C42148BB}" srcOrd="0" destOrd="0" presId="urn:microsoft.com/office/officeart/2008/layout/VerticalAccentList"/>
    <dgm:cxn modelId="{985007EC-C43D-4A33-98CA-651C7DDF2C2D}" srcId="{5B161933-5B8C-49B8-ACBE-6F91C0ADD1B5}" destId="{E4423AD6-C84D-49AE-9945-8E190606B8A7}" srcOrd="0" destOrd="0" parTransId="{35855363-CC58-4B3A-9454-183285D1C068}" sibTransId="{D5306439-50D6-4A99-8E99-0A7744537D20}"/>
    <dgm:cxn modelId="{A87CD1A5-2997-462F-B06E-878DD24E414E}" type="presOf" srcId="{C043BCA1-6E0F-4C1A-BAD9-7DD52CA7FF38}" destId="{28C922B7-9325-46CD-AF73-F8E5F08A1D3B}" srcOrd="0" destOrd="0" presId="urn:microsoft.com/office/officeart/2008/layout/VerticalAccentList"/>
    <dgm:cxn modelId="{159B2F5C-BAA5-4476-AAF4-C925EAAF743B}" srcId="{73F7B864-49B5-4896-AEC9-EE1D088E4564}" destId="{DB42EFB0-8334-4E9C-84AB-A8418E4970CB}" srcOrd="0" destOrd="0" parTransId="{ADEBAC6A-6E27-438F-BAAE-87BE83D2C84C}" sibTransId="{AEFCF70E-0974-40CD-8A39-30434BA6B117}"/>
    <dgm:cxn modelId="{CF861F07-52AF-45D0-B12A-26C33F3FD5C8}" type="presOf" srcId="{5B161933-5B8C-49B8-ACBE-6F91C0ADD1B5}" destId="{E3424FA8-D898-48D6-9FCA-7EA2F5B5FC0B}" srcOrd="0" destOrd="0" presId="urn:microsoft.com/office/officeart/2008/layout/VerticalAccentList"/>
    <dgm:cxn modelId="{1361174F-69C6-4FCB-BD7A-D49AF65297D0}" type="presOf" srcId="{73F7B864-49B5-4896-AEC9-EE1D088E4564}" destId="{618C1049-445F-443F-B3C6-D7F7257F832E}" srcOrd="0" destOrd="0" presId="urn:microsoft.com/office/officeart/2008/layout/VerticalAccentList"/>
    <dgm:cxn modelId="{EB53FB9E-9DAC-4768-B607-7842B99CDE9D}" type="presOf" srcId="{18DB312E-877B-4A19-A944-5C06E48399D5}" destId="{CB5FCDA6-3D20-472A-B9D9-63CC79701C82}" srcOrd="0" destOrd="0" presId="urn:microsoft.com/office/officeart/2008/layout/VerticalAccentList"/>
    <dgm:cxn modelId="{88858D72-6118-40E1-9B57-0FE9A9CCD573}" srcId="{FAC9AB0C-073E-40EA-9770-31ED3B63F119}" destId="{18DB312E-877B-4A19-A944-5C06E48399D5}" srcOrd="0" destOrd="0" parTransId="{BFAEC45B-77D1-49B5-AC8C-CF795EC0069F}" sibTransId="{75342BFE-263A-4023-96D3-898AE9116003}"/>
    <dgm:cxn modelId="{A300C987-229E-4D7E-8021-552B48EE9CBE}" type="presOf" srcId="{DB42EFB0-8334-4E9C-84AB-A8418E4970CB}" destId="{CE90BF51-558B-4F5B-BE79-484C7AE6E05A}" srcOrd="0" destOrd="0" presId="urn:microsoft.com/office/officeart/2008/layout/VerticalAccentList"/>
    <dgm:cxn modelId="{279F239C-8821-4A73-9A99-F310C98C98D0}" srcId="{E4423AD6-C84D-49AE-9945-8E190606B8A7}" destId="{C043BCA1-6E0F-4C1A-BAD9-7DD52CA7FF38}" srcOrd="0" destOrd="0" parTransId="{FC21FA3B-7080-4735-9E9F-9DE00A5EC455}" sibTransId="{A7568565-93E8-42DF-A650-99709ACF4BA8}"/>
    <dgm:cxn modelId="{C9761A92-AA55-4D0E-BE1B-1102EF83CF57}" srcId="{5B161933-5B8C-49B8-ACBE-6F91C0ADD1B5}" destId="{73F7B864-49B5-4896-AEC9-EE1D088E4564}" srcOrd="1" destOrd="0" parTransId="{DC28BCD8-ADCA-4ADB-ADEF-2BD9B10AC037}" sibTransId="{AC07083C-017A-4591-A5F9-8CDE32548A47}"/>
    <dgm:cxn modelId="{D9CFCABB-26C6-491F-BF2C-E042D1228019}" srcId="{5B161933-5B8C-49B8-ACBE-6F91C0ADD1B5}" destId="{FAC9AB0C-073E-40EA-9770-31ED3B63F119}" srcOrd="2" destOrd="0" parTransId="{F32B2040-EB2D-4FBA-B0A7-61646C75886A}" sibTransId="{E09479E2-9BD2-4900-BFB2-B168EF74009C}"/>
    <dgm:cxn modelId="{1F3DBA3B-7931-4E63-987F-1977E3B9D844}" type="presParOf" srcId="{E3424FA8-D898-48D6-9FCA-7EA2F5B5FC0B}" destId="{3BABCB37-E67A-4B5E-BA7F-C7C38186E647}" srcOrd="0" destOrd="0" presId="urn:microsoft.com/office/officeart/2008/layout/VerticalAccentList"/>
    <dgm:cxn modelId="{ECE49A54-340A-4641-9B4B-D6438700114E}" type="presParOf" srcId="{3BABCB37-E67A-4B5E-BA7F-C7C38186E647}" destId="{FF0B1612-E9C6-4C79-9FF9-03D1C42148BB}" srcOrd="0" destOrd="0" presId="urn:microsoft.com/office/officeart/2008/layout/VerticalAccentList"/>
    <dgm:cxn modelId="{4ACE4860-323D-40EA-97E1-B3ABF8A0C105}" type="presParOf" srcId="{E3424FA8-D898-48D6-9FCA-7EA2F5B5FC0B}" destId="{9C99905B-FA84-432E-91DC-8E83376599A5}" srcOrd="1" destOrd="0" presId="urn:microsoft.com/office/officeart/2008/layout/VerticalAccentList"/>
    <dgm:cxn modelId="{2B5B26E5-0965-45B2-82B2-6D96DBBAB4A5}" type="presParOf" srcId="{9C99905B-FA84-432E-91DC-8E83376599A5}" destId="{CF2BCAE4-4551-4C37-AAAE-26739057DE2B}" srcOrd="0" destOrd="0" presId="urn:microsoft.com/office/officeart/2008/layout/VerticalAccentList"/>
    <dgm:cxn modelId="{CB3FE0D0-BAAA-473E-8679-4E1EE42C72B0}" type="presParOf" srcId="{9C99905B-FA84-432E-91DC-8E83376599A5}" destId="{5BD6A69E-CCDC-4238-BE65-A5C064E905F6}" srcOrd="1" destOrd="0" presId="urn:microsoft.com/office/officeart/2008/layout/VerticalAccentList"/>
    <dgm:cxn modelId="{EF4DC24C-16A3-4ED6-B646-001226208A07}" type="presParOf" srcId="{9C99905B-FA84-432E-91DC-8E83376599A5}" destId="{A1283307-56E4-46D7-BA19-CCD66F5D8ABA}" srcOrd="2" destOrd="0" presId="urn:microsoft.com/office/officeart/2008/layout/VerticalAccentList"/>
    <dgm:cxn modelId="{4C785B40-6C85-4C78-8CC5-B4F0F479EC25}" type="presParOf" srcId="{9C99905B-FA84-432E-91DC-8E83376599A5}" destId="{F64829C9-CAD6-42D3-8A12-7FA3C64EE398}" srcOrd="3" destOrd="0" presId="urn:microsoft.com/office/officeart/2008/layout/VerticalAccentList"/>
    <dgm:cxn modelId="{449D7D18-77E8-4079-BC1E-2520CCEF073B}" type="presParOf" srcId="{9C99905B-FA84-432E-91DC-8E83376599A5}" destId="{3318E81A-AB0B-4F4A-BB0C-8242C14BCB3C}" srcOrd="4" destOrd="0" presId="urn:microsoft.com/office/officeart/2008/layout/VerticalAccentList"/>
    <dgm:cxn modelId="{12079BB5-01B8-4834-AC8D-39F580E797E3}" type="presParOf" srcId="{9C99905B-FA84-432E-91DC-8E83376599A5}" destId="{2B87EE9B-4932-4047-9EAA-7031A2175565}" srcOrd="5" destOrd="0" presId="urn:microsoft.com/office/officeart/2008/layout/VerticalAccentList"/>
    <dgm:cxn modelId="{5F9A5582-46CF-46FF-B877-68FE46773111}" type="presParOf" srcId="{9C99905B-FA84-432E-91DC-8E83376599A5}" destId="{E94DD367-9143-46AB-8F98-CD2A3BA43408}" srcOrd="6" destOrd="0" presId="urn:microsoft.com/office/officeart/2008/layout/VerticalAccentList"/>
    <dgm:cxn modelId="{49AD32A5-AB46-45C5-AB5E-8C04D50FBA2F}" type="presParOf" srcId="{9C99905B-FA84-432E-91DC-8E83376599A5}" destId="{28C922B7-9325-46CD-AF73-F8E5F08A1D3B}" srcOrd="7" destOrd="0" presId="urn:microsoft.com/office/officeart/2008/layout/VerticalAccentList"/>
    <dgm:cxn modelId="{3C7F8FB0-5D75-47DA-9281-9703AE0432AC}" type="presParOf" srcId="{E3424FA8-D898-48D6-9FCA-7EA2F5B5FC0B}" destId="{83B67569-2A9E-44D7-BFFA-439ACBF95E26}" srcOrd="2" destOrd="0" presId="urn:microsoft.com/office/officeart/2008/layout/VerticalAccentList"/>
    <dgm:cxn modelId="{B2951A12-B9A8-42FE-8A29-10F54AED2AB5}" type="presParOf" srcId="{E3424FA8-D898-48D6-9FCA-7EA2F5B5FC0B}" destId="{070D55CA-BD56-4A69-BB04-559CC70CB927}" srcOrd="3" destOrd="0" presId="urn:microsoft.com/office/officeart/2008/layout/VerticalAccentList"/>
    <dgm:cxn modelId="{674BB6BA-5F7C-444E-A86A-4C14AC5BAB06}" type="presParOf" srcId="{070D55CA-BD56-4A69-BB04-559CC70CB927}" destId="{618C1049-445F-443F-B3C6-D7F7257F832E}" srcOrd="0" destOrd="0" presId="urn:microsoft.com/office/officeart/2008/layout/VerticalAccentList"/>
    <dgm:cxn modelId="{65647763-831C-4CA2-921E-450A8A6EDB15}" type="presParOf" srcId="{E3424FA8-D898-48D6-9FCA-7EA2F5B5FC0B}" destId="{6E82BCC1-68AD-443D-B8B9-F65356EC08AA}" srcOrd="4" destOrd="0" presId="urn:microsoft.com/office/officeart/2008/layout/VerticalAccentList"/>
    <dgm:cxn modelId="{2F26AF49-055D-4DB7-9BF6-F8F020248A32}" type="presParOf" srcId="{6E82BCC1-68AD-443D-B8B9-F65356EC08AA}" destId="{194BFCBB-BBB9-4BDA-A4BE-928DD873430A}" srcOrd="0" destOrd="0" presId="urn:microsoft.com/office/officeart/2008/layout/VerticalAccentList"/>
    <dgm:cxn modelId="{243E6AD1-00C2-40D9-8E14-5FB36331C4A0}" type="presParOf" srcId="{6E82BCC1-68AD-443D-B8B9-F65356EC08AA}" destId="{9AFFC736-1D8E-4146-B733-F48E89DF5F27}" srcOrd="1" destOrd="0" presId="urn:microsoft.com/office/officeart/2008/layout/VerticalAccentList"/>
    <dgm:cxn modelId="{854FB911-FEEC-4373-A8E6-19D984FE39E3}" type="presParOf" srcId="{6E82BCC1-68AD-443D-B8B9-F65356EC08AA}" destId="{1E15E419-0395-45AE-B359-4A5FE6C78837}" srcOrd="2" destOrd="0" presId="urn:microsoft.com/office/officeart/2008/layout/VerticalAccentList"/>
    <dgm:cxn modelId="{445360D9-F27D-4F0F-AFC2-DEE5A2F63B68}" type="presParOf" srcId="{6E82BCC1-68AD-443D-B8B9-F65356EC08AA}" destId="{48588805-0C22-4065-AE36-D615BEB709F1}" srcOrd="3" destOrd="0" presId="urn:microsoft.com/office/officeart/2008/layout/VerticalAccentList"/>
    <dgm:cxn modelId="{DBF72FE8-CB09-4B9B-A5AD-0F577BED5213}" type="presParOf" srcId="{6E82BCC1-68AD-443D-B8B9-F65356EC08AA}" destId="{B80C3981-3064-4FD5-BC0A-EA6809BAB231}" srcOrd="4" destOrd="0" presId="urn:microsoft.com/office/officeart/2008/layout/VerticalAccentList"/>
    <dgm:cxn modelId="{7481327F-F03C-45F7-B1D1-4D3CEE9F0450}" type="presParOf" srcId="{6E82BCC1-68AD-443D-B8B9-F65356EC08AA}" destId="{C6832B03-4905-4A9D-91E8-2440097FEAF5}" srcOrd="5" destOrd="0" presId="urn:microsoft.com/office/officeart/2008/layout/VerticalAccentList"/>
    <dgm:cxn modelId="{021C4CCD-9AC8-4656-A622-6E17CC003A60}" type="presParOf" srcId="{6E82BCC1-68AD-443D-B8B9-F65356EC08AA}" destId="{F1FD6D89-788E-4BD5-BBD5-7946BFE1A777}" srcOrd="6" destOrd="0" presId="urn:microsoft.com/office/officeart/2008/layout/VerticalAccentList"/>
    <dgm:cxn modelId="{7A2BE00C-1711-4C1B-AAD4-88CE7C9C630D}" type="presParOf" srcId="{6E82BCC1-68AD-443D-B8B9-F65356EC08AA}" destId="{CE90BF51-558B-4F5B-BE79-484C7AE6E05A}" srcOrd="7" destOrd="0" presId="urn:microsoft.com/office/officeart/2008/layout/VerticalAccentList"/>
    <dgm:cxn modelId="{3914FC3A-2208-4C74-839F-AEF1A742901F}" type="presParOf" srcId="{E3424FA8-D898-48D6-9FCA-7EA2F5B5FC0B}" destId="{CDC0A156-338D-47DD-93F8-C30D55E3C3AD}" srcOrd="5" destOrd="0" presId="urn:microsoft.com/office/officeart/2008/layout/VerticalAccentList"/>
    <dgm:cxn modelId="{1CAFE8A7-86B9-4000-8788-6698C8A74B17}" type="presParOf" srcId="{E3424FA8-D898-48D6-9FCA-7EA2F5B5FC0B}" destId="{ED91E61C-E3EB-4AC5-AA00-2DBB5E1DB05D}" srcOrd="6" destOrd="0" presId="urn:microsoft.com/office/officeart/2008/layout/VerticalAccentList"/>
    <dgm:cxn modelId="{DBFF2405-B49D-4AFA-95CA-2AC0C95E8B67}" type="presParOf" srcId="{ED91E61C-E3EB-4AC5-AA00-2DBB5E1DB05D}" destId="{94E75BE8-6D09-43DF-8E2B-6693D54A7E23}" srcOrd="0" destOrd="0" presId="urn:microsoft.com/office/officeart/2008/layout/VerticalAccentList"/>
    <dgm:cxn modelId="{7E97F452-5DF1-4291-8B83-F86B831C8FB4}" type="presParOf" srcId="{E3424FA8-D898-48D6-9FCA-7EA2F5B5FC0B}" destId="{FE29BF6B-DA53-452B-AFB4-C37AA9837988}" srcOrd="7" destOrd="0" presId="urn:microsoft.com/office/officeart/2008/layout/VerticalAccentList"/>
    <dgm:cxn modelId="{49F42162-370C-4EFB-9693-0FD81787588C}" type="presParOf" srcId="{FE29BF6B-DA53-452B-AFB4-C37AA9837988}" destId="{62B1881C-28C0-449C-B22A-264C50B49828}" srcOrd="0" destOrd="0" presId="urn:microsoft.com/office/officeart/2008/layout/VerticalAccentList"/>
    <dgm:cxn modelId="{F98D4F70-379C-466B-B36B-C1AA38E852A6}" type="presParOf" srcId="{FE29BF6B-DA53-452B-AFB4-C37AA9837988}" destId="{A0567FBA-3FAF-4058-A195-BF5B00C40FB1}" srcOrd="1" destOrd="0" presId="urn:microsoft.com/office/officeart/2008/layout/VerticalAccentList"/>
    <dgm:cxn modelId="{95B440CF-F7A6-4F47-A8F3-83EE8CC513EA}" type="presParOf" srcId="{FE29BF6B-DA53-452B-AFB4-C37AA9837988}" destId="{861FA148-27FC-4665-AC69-CFBA0314B2D7}" srcOrd="2" destOrd="0" presId="urn:microsoft.com/office/officeart/2008/layout/VerticalAccentList"/>
    <dgm:cxn modelId="{FE8AE840-1C75-4BA7-A84F-7F151715E37D}" type="presParOf" srcId="{FE29BF6B-DA53-452B-AFB4-C37AA9837988}" destId="{2B04B345-0DC6-4D67-8BCB-0E1ACFA0A9AA}" srcOrd="3" destOrd="0" presId="urn:microsoft.com/office/officeart/2008/layout/VerticalAccentList"/>
    <dgm:cxn modelId="{20E83620-742E-4484-82B4-B1565F732E05}" type="presParOf" srcId="{FE29BF6B-DA53-452B-AFB4-C37AA9837988}" destId="{4DF89807-DC21-4E8E-914B-8DD512B3028C}" srcOrd="4" destOrd="0" presId="urn:microsoft.com/office/officeart/2008/layout/VerticalAccentList"/>
    <dgm:cxn modelId="{95801EB7-F135-4F94-B612-2F4D0E1F4FF8}" type="presParOf" srcId="{FE29BF6B-DA53-452B-AFB4-C37AA9837988}" destId="{FECC6FE3-1095-49BD-A7AF-FEB46D95BB5A}" srcOrd="5" destOrd="0" presId="urn:microsoft.com/office/officeart/2008/layout/VerticalAccentList"/>
    <dgm:cxn modelId="{FC15B9DA-4131-46E8-ABAF-071E3922228A}" type="presParOf" srcId="{FE29BF6B-DA53-452B-AFB4-C37AA9837988}" destId="{7F3FB839-23EA-4F93-91E0-F6A535AFB276}" srcOrd="6" destOrd="0" presId="urn:microsoft.com/office/officeart/2008/layout/VerticalAccentList"/>
    <dgm:cxn modelId="{539AAD44-7C5D-4A55-92A7-FA0B53ED851E}" type="presParOf" srcId="{FE29BF6B-DA53-452B-AFB4-C37AA9837988}" destId="{CB5FCDA6-3D20-472A-B9D9-63CC79701C8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76B21C-63FD-46F1-B257-6DC685EA4EB7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C7ECB-28E7-47BC-9902-80DBB40821CA}">
      <dgm:prSet phldrT="[Текст]" custT="1"/>
      <dgm:spPr/>
      <dgm:t>
        <a:bodyPr/>
        <a:lstStyle/>
        <a:p>
          <a:r>
            <a:rPr lang="ru-RU" sz="4000" dirty="0" smtClean="0"/>
            <a:t>2-5</a:t>
          </a:r>
          <a:endParaRPr lang="ru-RU" sz="4000" dirty="0"/>
        </a:p>
      </dgm:t>
    </dgm:pt>
    <dgm:pt modelId="{9F6C8682-DEFB-4B42-8848-F4298404A6F6}" type="parTrans" cxnId="{AC085771-7882-40D3-9C84-F653D0D3505F}">
      <dgm:prSet/>
      <dgm:spPr/>
      <dgm:t>
        <a:bodyPr/>
        <a:lstStyle/>
        <a:p>
          <a:endParaRPr lang="ru-RU"/>
        </a:p>
      </dgm:t>
    </dgm:pt>
    <dgm:pt modelId="{79F478E7-2F7B-471B-B5A8-DE2D5823EC62}" type="sibTrans" cxnId="{AC085771-7882-40D3-9C84-F653D0D3505F}">
      <dgm:prSet/>
      <dgm:spPr/>
      <dgm:t>
        <a:bodyPr/>
        <a:lstStyle/>
        <a:p>
          <a:endParaRPr lang="ru-RU"/>
        </a:p>
      </dgm:t>
    </dgm:pt>
    <dgm:pt modelId="{A01F4DFA-5C93-4A34-87F0-D8E40FC21090}">
      <dgm:prSet phldrT="[Текст]" custT="1"/>
      <dgm:spPr/>
      <dgm:t>
        <a:bodyPr/>
        <a:lstStyle/>
        <a:p>
          <a:r>
            <a:rPr lang="ru-RU" sz="1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Детская игра-лото «На все руки мастер»</a:t>
          </a:r>
        </a:p>
      </dgm:t>
    </dgm:pt>
    <dgm:pt modelId="{E1D7BE8B-00F8-48A5-94DB-2A365357131B}" type="parTrans" cxnId="{32B992FB-59DB-417B-A5B8-5BC542B0F043}">
      <dgm:prSet/>
      <dgm:spPr/>
      <dgm:t>
        <a:bodyPr/>
        <a:lstStyle/>
        <a:p>
          <a:endParaRPr lang="ru-RU"/>
        </a:p>
      </dgm:t>
    </dgm:pt>
    <dgm:pt modelId="{2D969239-5CB6-4B4F-8501-3D26988B01D5}" type="sibTrans" cxnId="{32B992FB-59DB-417B-A5B8-5BC542B0F043}">
      <dgm:prSet/>
      <dgm:spPr/>
      <dgm:t>
        <a:bodyPr/>
        <a:lstStyle/>
        <a:p>
          <a:endParaRPr lang="ru-RU"/>
        </a:p>
      </dgm:t>
    </dgm:pt>
    <dgm:pt modelId="{F8260BF9-2C7F-48BD-BF28-586E23637C8C}">
      <dgm:prSet phldrT="[Текст]" custT="1"/>
      <dgm:spPr/>
      <dgm:t>
        <a:bodyPr/>
        <a:lstStyle/>
        <a:p>
          <a:r>
            <a:rPr lang="ru-RU" sz="4000" dirty="0" smtClean="0"/>
            <a:t>7-9</a:t>
          </a:r>
        </a:p>
      </dgm:t>
    </dgm:pt>
    <dgm:pt modelId="{1A3591EF-26BB-4E6B-8EFF-5E283E49222E}" type="parTrans" cxnId="{57C44307-2284-4A71-8933-C1C00DDC46C5}">
      <dgm:prSet/>
      <dgm:spPr/>
      <dgm:t>
        <a:bodyPr/>
        <a:lstStyle/>
        <a:p>
          <a:endParaRPr lang="ru-RU"/>
        </a:p>
      </dgm:t>
    </dgm:pt>
    <dgm:pt modelId="{B1555BAD-907A-405E-9123-766CF6ED4859}" type="sibTrans" cxnId="{57C44307-2284-4A71-8933-C1C00DDC46C5}">
      <dgm:prSet/>
      <dgm:spPr/>
      <dgm:t>
        <a:bodyPr/>
        <a:lstStyle/>
        <a:p>
          <a:endParaRPr lang="ru-RU"/>
        </a:p>
      </dgm:t>
    </dgm:pt>
    <dgm:pt modelId="{04718FC4-ADC9-4B05-B43B-F50AC85990FA}">
      <dgm:prSet phldrT="[Текст]" custT="1"/>
      <dgm:spPr/>
      <dgm:t>
        <a:bodyPr/>
        <a:lstStyle/>
        <a:p>
          <a:r>
            <a:rPr lang="ru-RU" sz="1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Профориентационная игра для подростков «</a:t>
          </a:r>
          <a:r>
            <a:rPr lang="ru-RU" sz="165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ПРОФателье</a:t>
          </a:r>
          <a:r>
            <a:rPr lang="ru-RU" sz="1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</a:p>
      </dgm:t>
    </dgm:pt>
    <dgm:pt modelId="{E6B6BCB6-345D-4216-BAAD-75DB7C8EC216}" type="parTrans" cxnId="{8466012D-1F60-4B7F-98DF-1882DF07E686}">
      <dgm:prSet/>
      <dgm:spPr/>
      <dgm:t>
        <a:bodyPr/>
        <a:lstStyle/>
        <a:p>
          <a:endParaRPr lang="ru-RU"/>
        </a:p>
      </dgm:t>
    </dgm:pt>
    <dgm:pt modelId="{BEFB6DCC-5375-41B4-9CAA-00C57D9D8AF3}" type="sibTrans" cxnId="{8466012D-1F60-4B7F-98DF-1882DF07E686}">
      <dgm:prSet/>
      <dgm:spPr/>
      <dgm:t>
        <a:bodyPr/>
        <a:lstStyle/>
        <a:p>
          <a:endParaRPr lang="ru-RU"/>
        </a:p>
      </dgm:t>
    </dgm:pt>
    <dgm:pt modelId="{097FF139-D706-46C6-BC37-99DF594B0129}">
      <dgm:prSet phldrT="[Текст]" custT="1"/>
      <dgm:spPr/>
      <dgm:t>
        <a:bodyPr/>
        <a:lstStyle/>
        <a:p>
          <a:r>
            <a:rPr lang="ru-RU" sz="1650" dirty="0" smtClean="0"/>
            <a:t>(классные часы, внеурочная деятельность, летние лагеря)</a:t>
          </a:r>
          <a:endParaRPr lang="ru-RU" sz="1650" dirty="0"/>
        </a:p>
      </dgm:t>
    </dgm:pt>
    <dgm:pt modelId="{43F6A27F-0075-447B-A284-207F8AEE4382}" type="parTrans" cxnId="{D3E87780-2F46-4E02-A3D0-13D50C5F91C8}">
      <dgm:prSet/>
      <dgm:spPr/>
      <dgm:t>
        <a:bodyPr/>
        <a:lstStyle/>
        <a:p>
          <a:endParaRPr lang="ru-RU"/>
        </a:p>
      </dgm:t>
    </dgm:pt>
    <dgm:pt modelId="{11245D1C-251F-4184-A403-52EA3E8A77F7}" type="sibTrans" cxnId="{D3E87780-2F46-4E02-A3D0-13D50C5F91C8}">
      <dgm:prSet/>
      <dgm:spPr/>
      <dgm:t>
        <a:bodyPr/>
        <a:lstStyle/>
        <a:p>
          <a:endParaRPr lang="ru-RU"/>
        </a:p>
      </dgm:t>
    </dgm:pt>
    <dgm:pt modelId="{E8AB77CB-EECF-4B04-B88E-D14597A9F386}">
      <dgm:prSet phldrT="[Текст]" custT="1"/>
      <dgm:spPr/>
      <dgm:t>
        <a:bodyPr/>
        <a:lstStyle/>
        <a:p>
          <a:r>
            <a:rPr lang="ru-RU" sz="1650" dirty="0" smtClean="0"/>
            <a:t>(классные часы, внеурочная деятельность, летние лагеря)</a:t>
          </a:r>
          <a:endParaRPr lang="ru-RU" sz="1650" dirty="0"/>
        </a:p>
      </dgm:t>
    </dgm:pt>
    <dgm:pt modelId="{72F78B0D-D93C-4FFD-A794-B78AE41F239F}" type="parTrans" cxnId="{2D4AE097-3DE8-418E-8290-21AE0C6A97B6}">
      <dgm:prSet/>
      <dgm:spPr/>
      <dgm:t>
        <a:bodyPr/>
        <a:lstStyle/>
        <a:p>
          <a:endParaRPr lang="ru-RU"/>
        </a:p>
      </dgm:t>
    </dgm:pt>
    <dgm:pt modelId="{727F8261-8BBE-401F-9250-91314DEBF66D}" type="sibTrans" cxnId="{2D4AE097-3DE8-418E-8290-21AE0C6A97B6}">
      <dgm:prSet/>
      <dgm:spPr/>
      <dgm:t>
        <a:bodyPr/>
        <a:lstStyle/>
        <a:p>
          <a:endParaRPr lang="ru-RU"/>
        </a:p>
      </dgm:t>
    </dgm:pt>
    <dgm:pt modelId="{83FCF1F9-3B96-4F80-BD5D-BD21310ABF7B}" type="pres">
      <dgm:prSet presAssocID="{1576B21C-63FD-46F1-B257-6DC685EA4E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3A3994-EC52-41B6-96B1-9074A91D1858}" type="pres">
      <dgm:prSet presAssocID="{75EC7ECB-28E7-47BC-9902-80DBB40821CA}" presName="linNode" presStyleCnt="0"/>
      <dgm:spPr/>
    </dgm:pt>
    <dgm:pt modelId="{6201B41A-560E-42DD-BB0D-D7B624180FA3}" type="pres">
      <dgm:prSet presAssocID="{75EC7ECB-28E7-47BC-9902-80DBB40821CA}" presName="parentShp" presStyleLbl="node1" presStyleIdx="0" presStyleCnt="2" custScaleX="6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7579-341A-4649-9E58-7BBA487F60B8}" type="pres">
      <dgm:prSet presAssocID="{75EC7ECB-28E7-47BC-9902-80DBB40821CA}" presName="childShp" presStyleLbl="bgAccFollowNode1" presStyleIdx="0" presStyleCnt="2" custScaleX="11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1DDE-E890-45DA-A2E9-0AAF39F6E946}" type="pres">
      <dgm:prSet presAssocID="{79F478E7-2F7B-471B-B5A8-DE2D5823EC62}" presName="spacing" presStyleCnt="0"/>
      <dgm:spPr/>
    </dgm:pt>
    <dgm:pt modelId="{B50C81D4-3BCA-44B9-AE17-74D23FEFBB44}" type="pres">
      <dgm:prSet presAssocID="{F8260BF9-2C7F-48BD-BF28-586E23637C8C}" presName="linNode" presStyleCnt="0"/>
      <dgm:spPr/>
    </dgm:pt>
    <dgm:pt modelId="{ACD87A82-46D4-45E8-9669-EE9B025301DC}" type="pres">
      <dgm:prSet presAssocID="{F8260BF9-2C7F-48BD-BF28-586E23637C8C}" presName="parentShp" presStyleLbl="node1" presStyleIdx="1" presStyleCnt="2" custScaleX="6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A8CE-7BA5-410C-8A14-90BB2715A9AE}" type="pres">
      <dgm:prSet presAssocID="{F8260BF9-2C7F-48BD-BF28-586E23637C8C}" presName="childShp" presStyleLbl="bgAccFollowNode1" presStyleIdx="1" presStyleCnt="2" custScaleX="11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C3F95-B2D6-4BC7-AF32-0FD0B3E87D1A}" type="presOf" srcId="{F8260BF9-2C7F-48BD-BF28-586E23637C8C}" destId="{ACD87A82-46D4-45E8-9669-EE9B025301DC}" srcOrd="0" destOrd="0" presId="urn:microsoft.com/office/officeart/2005/8/layout/vList6"/>
    <dgm:cxn modelId="{8466012D-1F60-4B7F-98DF-1882DF07E686}" srcId="{F8260BF9-2C7F-48BD-BF28-586E23637C8C}" destId="{04718FC4-ADC9-4B05-B43B-F50AC85990FA}" srcOrd="0" destOrd="0" parTransId="{E6B6BCB6-345D-4216-BAAD-75DB7C8EC216}" sibTransId="{BEFB6DCC-5375-41B4-9CAA-00C57D9D8AF3}"/>
    <dgm:cxn modelId="{2075D53E-A953-40AF-BFB6-1775FFCC4A41}" type="presOf" srcId="{097FF139-D706-46C6-BC37-99DF594B0129}" destId="{E4EB7579-341A-4649-9E58-7BBA487F60B8}" srcOrd="0" destOrd="1" presId="urn:microsoft.com/office/officeart/2005/8/layout/vList6"/>
    <dgm:cxn modelId="{2D4AE097-3DE8-418E-8290-21AE0C6A97B6}" srcId="{F8260BF9-2C7F-48BD-BF28-586E23637C8C}" destId="{E8AB77CB-EECF-4B04-B88E-D14597A9F386}" srcOrd="1" destOrd="0" parTransId="{72F78B0D-D93C-4FFD-A794-B78AE41F239F}" sibTransId="{727F8261-8BBE-401F-9250-91314DEBF66D}"/>
    <dgm:cxn modelId="{D3E87780-2F46-4E02-A3D0-13D50C5F91C8}" srcId="{75EC7ECB-28E7-47BC-9902-80DBB40821CA}" destId="{097FF139-D706-46C6-BC37-99DF594B0129}" srcOrd="1" destOrd="0" parTransId="{43F6A27F-0075-447B-A284-207F8AEE4382}" sibTransId="{11245D1C-251F-4184-A403-52EA3E8A77F7}"/>
    <dgm:cxn modelId="{AC085771-7882-40D3-9C84-F653D0D3505F}" srcId="{1576B21C-63FD-46F1-B257-6DC685EA4EB7}" destId="{75EC7ECB-28E7-47BC-9902-80DBB40821CA}" srcOrd="0" destOrd="0" parTransId="{9F6C8682-DEFB-4B42-8848-F4298404A6F6}" sibTransId="{79F478E7-2F7B-471B-B5A8-DE2D5823EC62}"/>
    <dgm:cxn modelId="{32B992FB-59DB-417B-A5B8-5BC542B0F043}" srcId="{75EC7ECB-28E7-47BC-9902-80DBB40821CA}" destId="{A01F4DFA-5C93-4A34-87F0-D8E40FC21090}" srcOrd="0" destOrd="0" parTransId="{E1D7BE8B-00F8-48A5-94DB-2A365357131B}" sibTransId="{2D969239-5CB6-4B4F-8501-3D26988B01D5}"/>
    <dgm:cxn modelId="{E8B6651E-1676-4D50-AB9D-BE0F8B1F51C2}" type="presOf" srcId="{A01F4DFA-5C93-4A34-87F0-D8E40FC21090}" destId="{E4EB7579-341A-4649-9E58-7BBA487F60B8}" srcOrd="0" destOrd="0" presId="urn:microsoft.com/office/officeart/2005/8/layout/vList6"/>
    <dgm:cxn modelId="{57C44307-2284-4A71-8933-C1C00DDC46C5}" srcId="{1576B21C-63FD-46F1-B257-6DC685EA4EB7}" destId="{F8260BF9-2C7F-48BD-BF28-586E23637C8C}" srcOrd="1" destOrd="0" parTransId="{1A3591EF-26BB-4E6B-8EFF-5E283E49222E}" sibTransId="{B1555BAD-907A-405E-9123-766CF6ED4859}"/>
    <dgm:cxn modelId="{F763B62A-6E5E-4F74-A1BA-9C2A58E976FF}" type="presOf" srcId="{75EC7ECB-28E7-47BC-9902-80DBB40821CA}" destId="{6201B41A-560E-42DD-BB0D-D7B624180FA3}" srcOrd="0" destOrd="0" presId="urn:microsoft.com/office/officeart/2005/8/layout/vList6"/>
    <dgm:cxn modelId="{DED5B168-0A97-4B5A-95DA-A3EBF9A0C923}" type="presOf" srcId="{04718FC4-ADC9-4B05-B43B-F50AC85990FA}" destId="{6CC7A8CE-7BA5-410C-8A14-90BB2715A9AE}" srcOrd="0" destOrd="0" presId="urn:microsoft.com/office/officeart/2005/8/layout/vList6"/>
    <dgm:cxn modelId="{AD8DF4CE-2292-4E69-9CAB-A6843B6DCD28}" type="presOf" srcId="{E8AB77CB-EECF-4B04-B88E-D14597A9F386}" destId="{6CC7A8CE-7BA5-410C-8A14-90BB2715A9AE}" srcOrd="0" destOrd="1" presId="urn:microsoft.com/office/officeart/2005/8/layout/vList6"/>
    <dgm:cxn modelId="{0C079C0E-F48F-4049-B71E-108CB1D61A6F}" type="presOf" srcId="{1576B21C-63FD-46F1-B257-6DC685EA4EB7}" destId="{83FCF1F9-3B96-4F80-BD5D-BD21310ABF7B}" srcOrd="0" destOrd="0" presId="urn:microsoft.com/office/officeart/2005/8/layout/vList6"/>
    <dgm:cxn modelId="{18AE29DE-DA98-4517-8EA0-4F9EE59ED350}" type="presParOf" srcId="{83FCF1F9-3B96-4F80-BD5D-BD21310ABF7B}" destId="{A93A3994-EC52-41B6-96B1-9074A91D1858}" srcOrd="0" destOrd="0" presId="urn:microsoft.com/office/officeart/2005/8/layout/vList6"/>
    <dgm:cxn modelId="{089A8843-A553-4A32-B599-988D453DAF7F}" type="presParOf" srcId="{A93A3994-EC52-41B6-96B1-9074A91D1858}" destId="{6201B41A-560E-42DD-BB0D-D7B624180FA3}" srcOrd="0" destOrd="0" presId="urn:microsoft.com/office/officeart/2005/8/layout/vList6"/>
    <dgm:cxn modelId="{857FCC67-B670-413F-9DDC-A4AABE4A1997}" type="presParOf" srcId="{A93A3994-EC52-41B6-96B1-9074A91D1858}" destId="{E4EB7579-341A-4649-9E58-7BBA487F60B8}" srcOrd="1" destOrd="0" presId="urn:microsoft.com/office/officeart/2005/8/layout/vList6"/>
    <dgm:cxn modelId="{042202F4-0AF9-49C1-9ECD-3C5B4DAB8DD8}" type="presParOf" srcId="{83FCF1F9-3B96-4F80-BD5D-BD21310ABF7B}" destId="{C7FF1DDE-E890-45DA-A2E9-0AAF39F6E946}" srcOrd="1" destOrd="0" presId="urn:microsoft.com/office/officeart/2005/8/layout/vList6"/>
    <dgm:cxn modelId="{ED7AFEC2-2F67-4A44-AE04-277E2392533C}" type="presParOf" srcId="{83FCF1F9-3B96-4F80-BD5D-BD21310ABF7B}" destId="{B50C81D4-3BCA-44B9-AE17-74D23FEFBB44}" srcOrd="2" destOrd="0" presId="urn:microsoft.com/office/officeart/2005/8/layout/vList6"/>
    <dgm:cxn modelId="{3AE694B1-293A-46C1-947E-2DEDEDF09F4C}" type="presParOf" srcId="{B50C81D4-3BCA-44B9-AE17-74D23FEFBB44}" destId="{ACD87A82-46D4-45E8-9669-EE9B025301DC}" srcOrd="0" destOrd="0" presId="urn:microsoft.com/office/officeart/2005/8/layout/vList6"/>
    <dgm:cxn modelId="{F0A38EF4-A866-4F26-8E5F-A7453F9149B2}" type="presParOf" srcId="{B50C81D4-3BCA-44B9-AE17-74D23FEFBB44}" destId="{6CC7A8CE-7BA5-410C-8A14-90BB2715A9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1B561-DA2E-4038-871A-1388117F2491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40480C-88FC-45DE-96CB-34D9246B38C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600" dirty="0" smtClean="0"/>
            <a:t>Создание модели управления ценностно – профессиональным самоопределением учащихся с использованием сценарного подхода  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0FFA1-AA2A-4B5A-9B87-9659D2A052A8}" type="parTrans" cxnId="{235AEBEF-0386-45F8-BE94-247E33BE5C51}">
      <dgm:prSet/>
      <dgm:spPr/>
      <dgm:t>
        <a:bodyPr/>
        <a:lstStyle/>
        <a:p>
          <a:endParaRPr lang="ru-RU"/>
        </a:p>
      </dgm:t>
    </dgm:pt>
    <dgm:pt modelId="{1471FFCB-E713-4489-83EB-5BCF7D1001BD}" type="sibTrans" cxnId="{235AEBEF-0386-45F8-BE94-247E33BE5C51}">
      <dgm:prSet/>
      <dgm:spPr/>
      <dgm:t>
        <a:bodyPr/>
        <a:lstStyle/>
        <a:p>
          <a:endParaRPr lang="ru-RU"/>
        </a:p>
      </dgm:t>
    </dgm:pt>
    <dgm:pt modelId="{6D6AC7DD-3F76-416B-BF6C-0A2E3C55E62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индивидуальных стратегий профессионального самоопределения школьников, их родителей и педагогов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7A738-9C34-4BAA-8CE6-BA9C365412A4}" type="parTrans" cxnId="{E1870149-2EAA-4B5D-A8D8-F74A8C61E0FF}">
      <dgm:prSet/>
      <dgm:spPr/>
      <dgm:t>
        <a:bodyPr/>
        <a:lstStyle/>
        <a:p>
          <a:endParaRPr lang="ru-RU"/>
        </a:p>
      </dgm:t>
    </dgm:pt>
    <dgm:pt modelId="{A30BFB50-2580-4259-9F7D-896DDB97EE59}" type="sibTrans" cxnId="{E1870149-2EAA-4B5D-A8D8-F74A8C61E0FF}">
      <dgm:prSet/>
      <dgm:spPr/>
      <dgm:t>
        <a:bodyPr/>
        <a:lstStyle/>
        <a:p>
          <a:endParaRPr lang="ru-RU"/>
        </a:p>
      </dgm:t>
    </dgm:pt>
    <dgm:pt modelId="{6881D0D7-5DA6-4A9D-8BB9-4187808BCFC0}">
      <dgm:prSet phldrT="[Текст]" custT="1"/>
      <dgm:spPr/>
      <dgm:t>
        <a:bodyPr/>
        <a:lstStyle/>
        <a:p>
          <a:r>
            <a:rPr lang="ru-RU" sz="2400" dirty="0" smtClean="0"/>
            <a:t>Определение социальных партнеров для организации межведомственного взаимодействия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861F5-9660-47B1-AAA7-E6498CADA74A}" type="parTrans" cxnId="{D84EBC91-C778-45CC-A274-E23B1C7526BC}">
      <dgm:prSet/>
      <dgm:spPr/>
      <dgm:t>
        <a:bodyPr/>
        <a:lstStyle/>
        <a:p>
          <a:endParaRPr lang="ru-RU"/>
        </a:p>
      </dgm:t>
    </dgm:pt>
    <dgm:pt modelId="{4FB50213-3E8A-4620-ACA0-1A41AE362C29}" type="sibTrans" cxnId="{D84EBC91-C778-45CC-A274-E23B1C7526BC}">
      <dgm:prSet/>
      <dgm:spPr/>
      <dgm:t>
        <a:bodyPr/>
        <a:lstStyle/>
        <a:p>
          <a:endParaRPr lang="ru-RU"/>
        </a:p>
      </dgm:t>
    </dgm:pt>
    <dgm:pt modelId="{E0760492-A51E-44DA-BCBD-B5E920F630F9}">
      <dgm:prSet phldrT="[Текст]" custT="1"/>
      <dgm:spPr/>
      <dgm:t>
        <a:bodyPr/>
        <a:lstStyle/>
        <a:p>
          <a:r>
            <a:rPr lang="ru-RU" sz="3000" dirty="0" smtClean="0"/>
            <a:t>Разработка и подбор диагностического инструментария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63420-4E41-41AA-8646-05447F0F4A8B}" type="parTrans" cxnId="{D75E9B41-3068-4F49-AD85-2916E5A5CACB}">
      <dgm:prSet/>
      <dgm:spPr/>
      <dgm:t>
        <a:bodyPr/>
        <a:lstStyle/>
        <a:p>
          <a:endParaRPr lang="ru-RU"/>
        </a:p>
      </dgm:t>
    </dgm:pt>
    <dgm:pt modelId="{5A94DBD6-C3A2-45CF-9052-D8C7916AAF75}" type="sibTrans" cxnId="{D75E9B41-3068-4F49-AD85-2916E5A5CACB}">
      <dgm:prSet/>
      <dgm:spPr/>
      <dgm:t>
        <a:bodyPr/>
        <a:lstStyle/>
        <a:p>
          <a:endParaRPr lang="ru-RU"/>
        </a:p>
      </dgm:t>
    </dgm:pt>
    <dgm:pt modelId="{BE3406E6-6AFD-40E3-A07C-59A1E29AD4A8}">
      <dgm:prSet phldrT="[Текст]" custT="1"/>
      <dgm:spPr/>
      <dgm:t>
        <a:bodyPr/>
        <a:lstStyle/>
        <a:p>
          <a:r>
            <a:rPr lang="ru-RU" sz="3000" dirty="0" smtClean="0"/>
            <a:t>Создание условий для развития участников образовательного процесса 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CE44-81A3-4D8C-84B1-62485B75D84B}" type="parTrans" cxnId="{B784E38A-9CCA-415A-A0B9-2DBCC190881B}">
      <dgm:prSet/>
      <dgm:spPr/>
      <dgm:t>
        <a:bodyPr/>
        <a:lstStyle/>
        <a:p>
          <a:endParaRPr lang="ru-RU"/>
        </a:p>
      </dgm:t>
    </dgm:pt>
    <dgm:pt modelId="{552EE814-E8A0-41E8-8DA3-B20F4F593A7D}" type="sibTrans" cxnId="{B784E38A-9CCA-415A-A0B9-2DBCC190881B}">
      <dgm:prSet/>
      <dgm:spPr/>
      <dgm:t>
        <a:bodyPr/>
        <a:lstStyle/>
        <a:p>
          <a:endParaRPr lang="ru-RU"/>
        </a:p>
      </dgm:t>
    </dgm:pt>
    <dgm:pt modelId="{164A67C4-05E3-4F9E-B1D6-CACF6525EEF1}" type="pres">
      <dgm:prSet presAssocID="{4B11B561-DA2E-4038-871A-1388117F24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5C103-BDB5-4B54-BF3A-208BB2CB5BC2}" type="pres">
      <dgm:prSet presAssocID="{4B11B561-DA2E-4038-871A-1388117F2491}" presName="matrix" presStyleCnt="0"/>
      <dgm:spPr/>
    </dgm:pt>
    <dgm:pt modelId="{781BCA63-6599-4752-BC92-61285F820E81}" type="pres">
      <dgm:prSet presAssocID="{4B11B561-DA2E-4038-871A-1388117F2491}" presName="tile1" presStyleLbl="node1" presStyleIdx="0" presStyleCnt="4" custLinFactNeighborY="-3279"/>
      <dgm:spPr/>
      <dgm:t>
        <a:bodyPr/>
        <a:lstStyle/>
        <a:p>
          <a:endParaRPr lang="ru-RU"/>
        </a:p>
      </dgm:t>
    </dgm:pt>
    <dgm:pt modelId="{C451A02D-B108-400A-A0C3-899D4E4EFB9D}" type="pres">
      <dgm:prSet presAssocID="{4B11B561-DA2E-4038-871A-1388117F24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C40A5-0C82-431C-B392-501BABEE59A8}" type="pres">
      <dgm:prSet presAssocID="{4B11B561-DA2E-4038-871A-1388117F2491}" presName="tile2" presStyleLbl="node1" presStyleIdx="1" presStyleCnt="4" custScaleY="105480" custLinFactNeighborX="855" custLinFactNeighborY="2740"/>
      <dgm:spPr/>
      <dgm:t>
        <a:bodyPr/>
        <a:lstStyle/>
        <a:p>
          <a:endParaRPr lang="ru-RU"/>
        </a:p>
      </dgm:t>
    </dgm:pt>
    <dgm:pt modelId="{712ED266-C6D5-40A1-A605-67E67856C546}" type="pres">
      <dgm:prSet presAssocID="{4B11B561-DA2E-4038-871A-1388117F24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DEC0-1E42-40A4-80C4-CBB8719253C4}" type="pres">
      <dgm:prSet presAssocID="{4B11B561-DA2E-4038-871A-1388117F2491}" presName="tile3" presStyleLbl="node1" presStyleIdx="2" presStyleCnt="4"/>
      <dgm:spPr/>
      <dgm:t>
        <a:bodyPr/>
        <a:lstStyle/>
        <a:p>
          <a:endParaRPr lang="ru-RU"/>
        </a:p>
      </dgm:t>
    </dgm:pt>
    <dgm:pt modelId="{139CA210-7B4A-4DC2-9EB7-997BEE4170A7}" type="pres">
      <dgm:prSet presAssocID="{4B11B561-DA2E-4038-871A-1388117F24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2D7B3-FF51-4FC7-9C1B-09D3B0915A45}" type="pres">
      <dgm:prSet presAssocID="{4B11B561-DA2E-4038-871A-1388117F2491}" presName="tile4" presStyleLbl="node1" presStyleIdx="3" presStyleCnt="4"/>
      <dgm:spPr/>
      <dgm:t>
        <a:bodyPr/>
        <a:lstStyle/>
        <a:p>
          <a:endParaRPr lang="ru-RU"/>
        </a:p>
      </dgm:t>
    </dgm:pt>
    <dgm:pt modelId="{A9F3C69A-317A-44CF-8244-78D50BAEB8F4}" type="pres">
      <dgm:prSet presAssocID="{4B11B561-DA2E-4038-871A-1388117F24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88223-A67C-478F-9184-9493F253A17C}" type="pres">
      <dgm:prSet presAssocID="{4B11B561-DA2E-4038-871A-1388117F2491}" presName="centerTile" presStyleLbl="fgShp" presStyleIdx="0" presStyleCnt="1" custScaleX="304843" custScaleY="1161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E9B41-3068-4F49-AD85-2916E5A5CACB}" srcId="{A340480C-88FC-45DE-96CB-34D9246B38CD}" destId="{E0760492-A51E-44DA-BCBD-B5E920F630F9}" srcOrd="2" destOrd="0" parTransId="{DAB63420-4E41-41AA-8646-05447F0F4A8B}" sibTransId="{5A94DBD6-C3A2-45CF-9052-D8C7916AAF75}"/>
    <dgm:cxn modelId="{83099A4F-84D2-490F-B9F6-161E1BB3CCAC}" type="presOf" srcId="{BE3406E6-6AFD-40E3-A07C-59A1E29AD4A8}" destId="{76B2D7B3-FF51-4FC7-9C1B-09D3B0915A45}" srcOrd="0" destOrd="0" presId="urn:microsoft.com/office/officeart/2005/8/layout/matrix1"/>
    <dgm:cxn modelId="{82339872-ECB8-494F-8220-13FA8C672536}" type="presOf" srcId="{6D6AC7DD-3F76-416B-BF6C-0A2E3C55E62C}" destId="{781BCA63-6599-4752-BC92-61285F820E81}" srcOrd="0" destOrd="0" presId="urn:microsoft.com/office/officeart/2005/8/layout/matrix1"/>
    <dgm:cxn modelId="{E6FFA52C-7575-4557-8925-FE885CFF45DB}" type="presOf" srcId="{E0760492-A51E-44DA-BCBD-B5E920F630F9}" destId="{880EDEC0-1E42-40A4-80C4-CBB8719253C4}" srcOrd="0" destOrd="0" presId="urn:microsoft.com/office/officeart/2005/8/layout/matrix1"/>
    <dgm:cxn modelId="{2148AA49-5EC9-4A1F-83BB-95F3AE876E4C}" type="presOf" srcId="{6D6AC7DD-3F76-416B-BF6C-0A2E3C55E62C}" destId="{C451A02D-B108-400A-A0C3-899D4E4EFB9D}" srcOrd="1" destOrd="0" presId="urn:microsoft.com/office/officeart/2005/8/layout/matrix1"/>
    <dgm:cxn modelId="{E1870149-2EAA-4B5D-A8D8-F74A8C61E0FF}" srcId="{A340480C-88FC-45DE-96CB-34D9246B38CD}" destId="{6D6AC7DD-3F76-416B-BF6C-0A2E3C55E62C}" srcOrd="0" destOrd="0" parTransId="{C687A738-9C34-4BAA-8CE6-BA9C365412A4}" sibTransId="{A30BFB50-2580-4259-9F7D-896DDB97EE59}"/>
    <dgm:cxn modelId="{235AEBEF-0386-45F8-BE94-247E33BE5C51}" srcId="{4B11B561-DA2E-4038-871A-1388117F2491}" destId="{A340480C-88FC-45DE-96CB-34D9246B38CD}" srcOrd="0" destOrd="0" parTransId="{BF90FFA1-AA2A-4B5A-9B87-9659D2A052A8}" sibTransId="{1471FFCB-E713-4489-83EB-5BCF7D1001BD}"/>
    <dgm:cxn modelId="{E075C6C3-D348-4686-A1FC-F1F2CEB29199}" type="presOf" srcId="{6881D0D7-5DA6-4A9D-8BB9-4187808BCFC0}" destId="{860C40A5-0C82-431C-B392-501BABEE59A8}" srcOrd="0" destOrd="0" presId="urn:microsoft.com/office/officeart/2005/8/layout/matrix1"/>
    <dgm:cxn modelId="{148DD686-647E-4558-B52C-95E4E57C2CAC}" type="presOf" srcId="{4B11B561-DA2E-4038-871A-1388117F2491}" destId="{164A67C4-05E3-4F9E-B1D6-CACF6525EEF1}" srcOrd="0" destOrd="0" presId="urn:microsoft.com/office/officeart/2005/8/layout/matrix1"/>
    <dgm:cxn modelId="{56B8CAD2-829A-468B-997E-2B9353E32E72}" type="presOf" srcId="{BE3406E6-6AFD-40E3-A07C-59A1E29AD4A8}" destId="{A9F3C69A-317A-44CF-8244-78D50BAEB8F4}" srcOrd="1" destOrd="0" presId="urn:microsoft.com/office/officeart/2005/8/layout/matrix1"/>
    <dgm:cxn modelId="{D84EBC91-C778-45CC-A274-E23B1C7526BC}" srcId="{A340480C-88FC-45DE-96CB-34D9246B38CD}" destId="{6881D0D7-5DA6-4A9D-8BB9-4187808BCFC0}" srcOrd="1" destOrd="0" parTransId="{1BB861F5-9660-47B1-AAA7-E6498CADA74A}" sibTransId="{4FB50213-3E8A-4620-ACA0-1A41AE362C29}"/>
    <dgm:cxn modelId="{B8D4CF25-EA64-46C4-A162-12F746D54CFB}" type="presOf" srcId="{E0760492-A51E-44DA-BCBD-B5E920F630F9}" destId="{139CA210-7B4A-4DC2-9EB7-997BEE4170A7}" srcOrd="1" destOrd="0" presId="urn:microsoft.com/office/officeart/2005/8/layout/matrix1"/>
    <dgm:cxn modelId="{5C8A51A4-5AA6-41C3-9FCD-97580E9EC244}" type="presOf" srcId="{6881D0D7-5DA6-4A9D-8BB9-4187808BCFC0}" destId="{712ED266-C6D5-40A1-A605-67E67856C546}" srcOrd="1" destOrd="0" presId="urn:microsoft.com/office/officeart/2005/8/layout/matrix1"/>
    <dgm:cxn modelId="{B784E38A-9CCA-415A-A0B9-2DBCC190881B}" srcId="{A340480C-88FC-45DE-96CB-34D9246B38CD}" destId="{BE3406E6-6AFD-40E3-A07C-59A1E29AD4A8}" srcOrd="3" destOrd="0" parTransId="{1615CE44-81A3-4D8C-84B1-62485B75D84B}" sibTransId="{552EE814-E8A0-41E8-8DA3-B20F4F593A7D}"/>
    <dgm:cxn modelId="{BBB0DB17-C7AD-4F5A-8255-72A586158BE3}" type="presOf" srcId="{A340480C-88FC-45DE-96CB-34D9246B38CD}" destId="{D0188223-A67C-478F-9184-9493F253A17C}" srcOrd="0" destOrd="0" presId="urn:microsoft.com/office/officeart/2005/8/layout/matrix1"/>
    <dgm:cxn modelId="{5D887D68-64C1-473D-9636-2AB8BCD2A0F0}" type="presParOf" srcId="{164A67C4-05E3-4F9E-B1D6-CACF6525EEF1}" destId="{9DB5C103-BDB5-4B54-BF3A-208BB2CB5BC2}" srcOrd="0" destOrd="0" presId="urn:microsoft.com/office/officeart/2005/8/layout/matrix1"/>
    <dgm:cxn modelId="{D3115FE2-C503-49CC-A767-601DBE7EE70E}" type="presParOf" srcId="{9DB5C103-BDB5-4B54-BF3A-208BB2CB5BC2}" destId="{781BCA63-6599-4752-BC92-61285F820E81}" srcOrd="0" destOrd="0" presId="urn:microsoft.com/office/officeart/2005/8/layout/matrix1"/>
    <dgm:cxn modelId="{0A9255BA-9C86-4B65-8B53-907F4CEE5676}" type="presParOf" srcId="{9DB5C103-BDB5-4B54-BF3A-208BB2CB5BC2}" destId="{C451A02D-B108-400A-A0C3-899D4E4EFB9D}" srcOrd="1" destOrd="0" presId="urn:microsoft.com/office/officeart/2005/8/layout/matrix1"/>
    <dgm:cxn modelId="{67927186-8608-4053-9BCE-5230706CE408}" type="presParOf" srcId="{9DB5C103-BDB5-4B54-BF3A-208BB2CB5BC2}" destId="{860C40A5-0C82-431C-B392-501BABEE59A8}" srcOrd="2" destOrd="0" presId="urn:microsoft.com/office/officeart/2005/8/layout/matrix1"/>
    <dgm:cxn modelId="{8B509DBF-A635-48BE-B70B-3A16860119D4}" type="presParOf" srcId="{9DB5C103-BDB5-4B54-BF3A-208BB2CB5BC2}" destId="{712ED266-C6D5-40A1-A605-67E67856C546}" srcOrd="3" destOrd="0" presId="urn:microsoft.com/office/officeart/2005/8/layout/matrix1"/>
    <dgm:cxn modelId="{6195CDA6-D019-4E99-A4B8-FB3A59D57EC8}" type="presParOf" srcId="{9DB5C103-BDB5-4B54-BF3A-208BB2CB5BC2}" destId="{880EDEC0-1E42-40A4-80C4-CBB8719253C4}" srcOrd="4" destOrd="0" presId="urn:microsoft.com/office/officeart/2005/8/layout/matrix1"/>
    <dgm:cxn modelId="{C2DE3467-A755-46CE-A713-B6CBB855CBDA}" type="presParOf" srcId="{9DB5C103-BDB5-4B54-BF3A-208BB2CB5BC2}" destId="{139CA210-7B4A-4DC2-9EB7-997BEE4170A7}" srcOrd="5" destOrd="0" presId="urn:microsoft.com/office/officeart/2005/8/layout/matrix1"/>
    <dgm:cxn modelId="{ED99DDC6-ABC3-4104-B4A1-4329EAE3D76A}" type="presParOf" srcId="{9DB5C103-BDB5-4B54-BF3A-208BB2CB5BC2}" destId="{76B2D7B3-FF51-4FC7-9C1B-09D3B0915A45}" srcOrd="6" destOrd="0" presId="urn:microsoft.com/office/officeart/2005/8/layout/matrix1"/>
    <dgm:cxn modelId="{6A5A2C2C-69E2-409A-8272-FE2166AB832C}" type="presParOf" srcId="{9DB5C103-BDB5-4B54-BF3A-208BB2CB5BC2}" destId="{A9F3C69A-317A-44CF-8244-78D50BAEB8F4}" srcOrd="7" destOrd="0" presId="urn:microsoft.com/office/officeart/2005/8/layout/matrix1"/>
    <dgm:cxn modelId="{D846C0D7-1551-4C97-864D-EE0FBA7A4C66}" type="presParOf" srcId="{164A67C4-05E3-4F9E-B1D6-CACF6525EEF1}" destId="{D0188223-A67C-478F-9184-9493F253A1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7E4D0-2689-49AD-A8E2-3C2138D874F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BC62B5-BBDA-4CB5-BC2F-7416011EFD1E}">
      <dgm:prSet phldrT="[Текст]" custT="1"/>
      <dgm:spPr/>
      <dgm:t>
        <a:bodyPr/>
        <a:lstStyle/>
        <a:p>
          <a:r>
            <a:rPr lang="ru-RU" sz="2800" b="1" kern="1400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239D2-7D5A-4B7C-89A0-53963EB374CB}" type="parTrans" cxnId="{A3C3D855-3135-4996-87E0-0B12D97EC80A}">
      <dgm:prSet/>
      <dgm:spPr/>
      <dgm:t>
        <a:bodyPr/>
        <a:lstStyle/>
        <a:p>
          <a:endParaRPr lang="ru-RU"/>
        </a:p>
      </dgm:t>
    </dgm:pt>
    <dgm:pt modelId="{BF6A12FE-1679-4022-BB91-5F93E4395685}" type="sibTrans" cxnId="{A3C3D855-3135-4996-87E0-0B12D97EC80A}">
      <dgm:prSet/>
      <dgm:spPr/>
      <dgm:t>
        <a:bodyPr/>
        <a:lstStyle/>
        <a:p>
          <a:endParaRPr lang="ru-RU"/>
        </a:p>
      </dgm:t>
    </dgm:pt>
    <dgm:pt modelId="{1DC80CA4-F22F-4958-9184-6B665B2146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погружения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 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56DE3-BAC2-465E-9047-D8E7DD91D088}" type="parTrans" cxnId="{C64F4F2F-A52E-4DBF-9940-7B095287FDFB}">
      <dgm:prSet/>
      <dgm:spPr/>
      <dgm:t>
        <a:bodyPr/>
        <a:lstStyle/>
        <a:p>
          <a:endParaRPr lang="ru-RU"/>
        </a:p>
      </dgm:t>
    </dgm:pt>
    <dgm:pt modelId="{AA81D2E5-6E00-4B4E-853A-57B03C57C513}" type="sibTrans" cxnId="{C64F4F2F-A52E-4DBF-9940-7B095287FDFB}">
      <dgm:prSet/>
      <dgm:spPr/>
      <dgm:t>
        <a:bodyPr/>
        <a:lstStyle/>
        <a:p>
          <a:endParaRPr lang="ru-RU"/>
        </a:p>
      </dgm:t>
    </dgm:pt>
    <dgm:pt modelId="{B27F037E-5E9D-4F0A-9418-91D960CEE6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взаимодействия, участие в конкурсах, проектах, мероприятиях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направленности, прохождение профессиональных проб</a:t>
          </a:r>
          <a:endParaRPr lang="ru-RU" sz="20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7DA1C-0500-46A8-B941-2F820AEB79F2}" type="parTrans" cxnId="{657CBD0B-4F54-40F1-9CF7-FD6C36D8BB06}">
      <dgm:prSet/>
      <dgm:spPr/>
      <dgm:t>
        <a:bodyPr/>
        <a:lstStyle/>
        <a:p>
          <a:endParaRPr lang="ru-RU"/>
        </a:p>
      </dgm:t>
    </dgm:pt>
    <dgm:pt modelId="{2B142D0F-90BB-4573-B414-177816B47F7C}" type="sibTrans" cxnId="{657CBD0B-4F54-40F1-9CF7-FD6C36D8BB06}">
      <dgm:prSet/>
      <dgm:spPr/>
      <dgm:t>
        <a:bodyPr/>
        <a:lstStyle/>
        <a:p>
          <a:endParaRPr lang="ru-RU"/>
        </a:p>
      </dgm:t>
    </dgm:pt>
    <dgm:pt modelId="{81E6A7D0-96A5-40AD-A8D4-026A0FCA0B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 на базе школьного центра дополнительного образования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719CA-1D11-47C2-BA39-AECF8BEEFBDF}" type="parTrans" cxnId="{8AFCFE80-BFCB-4C36-9C2E-71B80F0D71DD}">
      <dgm:prSet/>
      <dgm:spPr/>
      <dgm:t>
        <a:bodyPr/>
        <a:lstStyle/>
        <a:p>
          <a:endParaRPr lang="ru-RU"/>
        </a:p>
      </dgm:t>
    </dgm:pt>
    <dgm:pt modelId="{0C6AFC24-323F-43A6-B2DB-5735309598C1}" type="sibTrans" cxnId="{8AFCFE80-BFCB-4C36-9C2E-71B80F0D71DD}">
      <dgm:prSet/>
      <dgm:spPr/>
      <dgm:t>
        <a:bodyPr/>
        <a:lstStyle/>
        <a:p>
          <a:endParaRPr lang="ru-RU"/>
        </a:p>
      </dgm:t>
    </dgm:pt>
    <dgm:pt modelId="{CC547049-B548-4742-AAAD-35BDE12DB38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курсов внеурочной деятельности «Тропинка к своему Я» (ФГОС НОО), «Успех» (ФГОС ООО)</a:t>
          </a:r>
          <a:endParaRPr lang="ru-RU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6497D-0660-4B73-8205-49559CF2202F}" type="parTrans" cxnId="{D39E7316-DAC8-4C9A-8FC3-C4FB5CDE3CBE}">
      <dgm:prSet/>
      <dgm:spPr/>
      <dgm:t>
        <a:bodyPr/>
        <a:lstStyle/>
        <a:p>
          <a:endParaRPr lang="ru-RU"/>
        </a:p>
      </dgm:t>
    </dgm:pt>
    <dgm:pt modelId="{9EABD239-A603-4BC2-816B-ABCBF3B18BAD}" type="sibTrans" cxnId="{D39E7316-DAC8-4C9A-8FC3-C4FB5CDE3CBE}">
      <dgm:prSet/>
      <dgm:spPr/>
      <dgm:t>
        <a:bodyPr/>
        <a:lstStyle/>
        <a:p>
          <a:endParaRPr lang="ru-RU"/>
        </a:p>
      </dgm:t>
    </dgm:pt>
    <dgm:pt modelId="{BA9E8759-DDED-4329-8323-F0EB25601991}" type="pres">
      <dgm:prSet presAssocID="{8497E4D0-2689-49AD-A8E2-3C2138D874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9C7E7-C919-4D25-9AF7-D3C693F2B476}" type="pres">
      <dgm:prSet presAssocID="{A1BC62B5-BBDA-4CB5-BC2F-7416011EFD1E}" presName="root1" presStyleCnt="0"/>
      <dgm:spPr/>
    </dgm:pt>
    <dgm:pt modelId="{BB38CDEA-D65E-4280-B18D-7C3643A5FAF0}" type="pres">
      <dgm:prSet presAssocID="{A1BC62B5-BBDA-4CB5-BC2F-7416011EF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16D18-68BF-40D7-B541-B0BAC373EB76}" type="pres">
      <dgm:prSet presAssocID="{A1BC62B5-BBDA-4CB5-BC2F-7416011EFD1E}" presName="level2hierChild" presStyleCnt="0"/>
      <dgm:spPr/>
    </dgm:pt>
    <dgm:pt modelId="{FAF26F25-3D9D-4DFF-8AA5-2DEB75EE7491}" type="pres">
      <dgm:prSet presAssocID="{8B756DE3-BAC2-465E-9047-D8E7DD91D08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3FB70C-2AC6-412B-BDCC-B8ECAB33E8F3}" type="pres">
      <dgm:prSet presAssocID="{8B756DE3-BAC2-465E-9047-D8E7DD91D0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B4D02F-5A2F-455D-80F4-D0084264EF5D}" type="pres">
      <dgm:prSet presAssocID="{1DC80CA4-F22F-4958-9184-6B665B214660}" presName="root2" presStyleCnt="0"/>
      <dgm:spPr/>
    </dgm:pt>
    <dgm:pt modelId="{71EE2F7D-C39B-4834-9018-E425C6D31D3C}" type="pres">
      <dgm:prSet presAssocID="{1DC80CA4-F22F-4958-9184-6B665B214660}" presName="LevelTwoTextNode" presStyleLbl="node2" presStyleIdx="0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00063-9BDA-4C54-ADDD-16A6DF9AD699}" type="pres">
      <dgm:prSet presAssocID="{1DC80CA4-F22F-4958-9184-6B665B214660}" presName="level3hierChild" presStyleCnt="0"/>
      <dgm:spPr/>
    </dgm:pt>
    <dgm:pt modelId="{0134EEC8-4ED7-48C5-A3BE-5F46AC2E2A18}" type="pres">
      <dgm:prSet presAssocID="{6A56497D-0660-4B73-8205-49559CF2202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476B672-21C3-4849-BF65-E01CB2F63D75}" type="pres">
      <dgm:prSet presAssocID="{6A56497D-0660-4B73-8205-49559CF2202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817AA2C-9786-42FA-8B66-84F5B8B26AAA}" type="pres">
      <dgm:prSet presAssocID="{CC547049-B548-4742-AAAD-35BDE12DB38A}" presName="root2" presStyleCnt="0"/>
      <dgm:spPr/>
    </dgm:pt>
    <dgm:pt modelId="{3312F7D7-1ED6-45DD-BBF3-6EC87E8C08ED}" type="pres">
      <dgm:prSet presAssocID="{CC547049-B548-4742-AAAD-35BDE12DB38A}" presName="LevelTwoTextNode" presStyleLbl="node2" presStyleIdx="1" presStyleCnt="4" custScaleX="223460" custLinFactNeighborX="938" custLinFactNeighborY="-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7D8F-3F9F-4BBA-8877-1E866A937140}" type="pres">
      <dgm:prSet presAssocID="{CC547049-B548-4742-AAAD-35BDE12DB38A}" presName="level3hierChild" presStyleCnt="0"/>
      <dgm:spPr/>
    </dgm:pt>
    <dgm:pt modelId="{33B56D26-33EC-4789-AD68-39DC6BBE67B4}" type="pres">
      <dgm:prSet presAssocID="{D637DA1C-0500-46A8-B941-2F820AEB79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CD842B-0C40-4052-934D-C635D1164F59}" type="pres">
      <dgm:prSet presAssocID="{D637DA1C-0500-46A8-B941-2F820AEB79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191ADA7-C54B-4373-A806-AF1493FF7CD8}" type="pres">
      <dgm:prSet presAssocID="{B27F037E-5E9D-4F0A-9418-91D960CEE645}" presName="root2" presStyleCnt="0"/>
      <dgm:spPr/>
    </dgm:pt>
    <dgm:pt modelId="{8EDB34D5-9F88-44E6-AAC9-7DF3B1FDC2C7}" type="pres">
      <dgm:prSet presAssocID="{B27F037E-5E9D-4F0A-9418-91D960CEE645}" presName="LevelTwoTextNode" presStyleLbl="node2" presStyleIdx="2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6AE4-6E9E-4D23-8EF1-6F5A23AC9F5C}" type="pres">
      <dgm:prSet presAssocID="{B27F037E-5E9D-4F0A-9418-91D960CEE645}" presName="level3hierChild" presStyleCnt="0"/>
      <dgm:spPr/>
    </dgm:pt>
    <dgm:pt modelId="{1E5103AD-96B0-4D0A-B36F-BBC5F7BD1301}" type="pres">
      <dgm:prSet presAssocID="{017719CA-1D11-47C2-BA39-AECF8BEEFBD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95F10FD-BDE4-4AF6-883A-A5273AFA1280}" type="pres">
      <dgm:prSet presAssocID="{017719CA-1D11-47C2-BA39-AECF8BEEFB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4E66F4-2448-4E35-8FD5-C2816F94342C}" type="pres">
      <dgm:prSet presAssocID="{81E6A7D0-96A5-40AD-A8D4-026A0FCA0B06}" presName="root2" presStyleCnt="0"/>
      <dgm:spPr/>
    </dgm:pt>
    <dgm:pt modelId="{AD92EB07-4C64-45D6-B3D5-9E0000E997FE}" type="pres">
      <dgm:prSet presAssocID="{81E6A7D0-96A5-40AD-A8D4-026A0FCA0B06}" presName="LevelTwoTextNode" presStyleLbl="node2" presStyleIdx="3" presStyleCnt="4" custScaleX="223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6170B-7DF1-4E94-A3D3-0A58D35358DF}" type="pres">
      <dgm:prSet presAssocID="{81E6A7D0-96A5-40AD-A8D4-026A0FCA0B06}" presName="level3hierChild" presStyleCnt="0"/>
      <dgm:spPr/>
    </dgm:pt>
  </dgm:ptLst>
  <dgm:cxnLst>
    <dgm:cxn modelId="{D39E7316-DAC8-4C9A-8FC3-C4FB5CDE3CBE}" srcId="{A1BC62B5-BBDA-4CB5-BC2F-7416011EFD1E}" destId="{CC547049-B548-4742-AAAD-35BDE12DB38A}" srcOrd="1" destOrd="0" parTransId="{6A56497D-0660-4B73-8205-49559CF2202F}" sibTransId="{9EABD239-A603-4BC2-816B-ABCBF3B18BAD}"/>
    <dgm:cxn modelId="{05B0BBE6-D526-4944-8C37-4026C8068CD2}" type="presOf" srcId="{6A56497D-0660-4B73-8205-49559CF2202F}" destId="{0476B672-21C3-4849-BF65-E01CB2F63D75}" srcOrd="1" destOrd="0" presId="urn:microsoft.com/office/officeart/2008/layout/HorizontalMultiLevelHierarchy"/>
    <dgm:cxn modelId="{8AFCFE80-BFCB-4C36-9C2E-71B80F0D71DD}" srcId="{A1BC62B5-BBDA-4CB5-BC2F-7416011EFD1E}" destId="{81E6A7D0-96A5-40AD-A8D4-026A0FCA0B06}" srcOrd="3" destOrd="0" parTransId="{017719CA-1D11-47C2-BA39-AECF8BEEFBDF}" sibTransId="{0C6AFC24-323F-43A6-B2DB-5735309598C1}"/>
    <dgm:cxn modelId="{2C051437-8797-4F89-9C9F-02D127FC747B}" type="presOf" srcId="{1DC80CA4-F22F-4958-9184-6B665B214660}" destId="{71EE2F7D-C39B-4834-9018-E425C6D31D3C}" srcOrd="0" destOrd="0" presId="urn:microsoft.com/office/officeart/2008/layout/HorizontalMultiLevelHierarchy"/>
    <dgm:cxn modelId="{48FD09DC-30FC-4504-873A-B49E4EEEB5DE}" type="presOf" srcId="{6A56497D-0660-4B73-8205-49559CF2202F}" destId="{0134EEC8-4ED7-48C5-A3BE-5F46AC2E2A18}" srcOrd="0" destOrd="0" presId="urn:microsoft.com/office/officeart/2008/layout/HorizontalMultiLevelHierarchy"/>
    <dgm:cxn modelId="{D7BD5BEF-D081-4BDF-B72D-B6FDF663D691}" type="presOf" srcId="{017719CA-1D11-47C2-BA39-AECF8BEEFBDF}" destId="{1E5103AD-96B0-4D0A-B36F-BBC5F7BD1301}" srcOrd="0" destOrd="0" presId="urn:microsoft.com/office/officeart/2008/layout/HorizontalMultiLevelHierarchy"/>
    <dgm:cxn modelId="{C771C381-DCCA-420D-B3E2-283997304EED}" type="presOf" srcId="{A1BC62B5-BBDA-4CB5-BC2F-7416011EFD1E}" destId="{BB38CDEA-D65E-4280-B18D-7C3643A5FAF0}" srcOrd="0" destOrd="0" presId="urn:microsoft.com/office/officeart/2008/layout/HorizontalMultiLevelHierarchy"/>
    <dgm:cxn modelId="{EEC22DB0-0BF4-494C-98C8-1A2A5710B755}" type="presOf" srcId="{8B756DE3-BAC2-465E-9047-D8E7DD91D088}" destId="{FAF26F25-3D9D-4DFF-8AA5-2DEB75EE7491}" srcOrd="0" destOrd="0" presId="urn:microsoft.com/office/officeart/2008/layout/HorizontalMultiLevelHierarchy"/>
    <dgm:cxn modelId="{657CBD0B-4F54-40F1-9CF7-FD6C36D8BB06}" srcId="{A1BC62B5-BBDA-4CB5-BC2F-7416011EFD1E}" destId="{B27F037E-5E9D-4F0A-9418-91D960CEE645}" srcOrd="2" destOrd="0" parTransId="{D637DA1C-0500-46A8-B941-2F820AEB79F2}" sibTransId="{2B142D0F-90BB-4573-B414-177816B47F7C}"/>
    <dgm:cxn modelId="{35C9CAE7-8689-45FD-81CC-74379C7B0BBF}" type="presOf" srcId="{8497E4D0-2689-49AD-A8E2-3C2138D874F1}" destId="{BA9E8759-DDED-4329-8323-F0EB25601991}" srcOrd="0" destOrd="0" presId="urn:microsoft.com/office/officeart/2008/layout/HorizontalMultiLevelHierarchy"/>
    <dgm:cxn modelId="{A3C3D855-3135-4996-87E0-0B12D97EC80A}" srcId="{8497E4D0-2689-49AD-A8E2-3C2138D874F1}" destId="{A1BC62B5-BBDA-4CB5-BC2F-7416011EFD1E}" srcOrd="0" destOrd="0" parTransId="{296239D2-7D5A-4B7C-89A0-53963EB374CB}" sibTransId="{BF6A12FE-1679-4022-BB91-5F93E4395685}"/>
    <dgm:cxn modelId="{B9DC33DD-3809-48CB-AA36-3C3D6F1A177A}" type="presOf" srcId="{017719CA-1D11-47C2-BA39-AECF8BEEFBDF}" destId="{295F10FD-BDE4-4AF6-883A-A5273AFA1280}" srcOrd="1" destOrd="0" presId="urn:microsoft.com/office/officeart/2008/layout/HorizontalMultiLevelHierarchy"/>
    <dgm:cxn modelId="{C06AF4A5-1DE0-407E-AD92-8510AFE12AE6}" type="presOf" srcId="{CC547049-B548-4742-AAAD-35BDE12DB38A}" destId="{3312F7D7-1ED6-45DD-BBF3-6EC87E8C08ED}" srcOrd="0" destOrd="0" presId="urn:microsoft.com/office/officeart/2008/layout/HorizontalMultiLevelHierarchy"/>
    <dgm:cxn modelId="{7A704E81-58DE-4843-B4E1-6B96DDD8BAB6}" type="presOf" srcId="{D637DA1C-0500-46A8-B941-2F820AEB79F2}" destId="{36CD842B-0C40-4052-934D-C635D1164F59}" srcOrd="1" destOrd="0" presId="urn:microsoft.com/office/officeart/2008/layout/HorizontalMultiLevelHierarchy"/>
    <dgm:cxn modelId="{837A24B6-AD1E-4EB4-B59D-104E687C0F04}" type="presOf" srcId="{81E6A7D0-96A5-40AD-A8D4-026A0FCA0B06}" destId="{AD92EB07-4C64-45D6-B3D5-9E0000E997FE}" srcOrd="0" destOrd="0" presId="urn:microsoft.com/office/officeart/2008/layout/HorizontalMultiLevelHierarchy"/>
    <dgm:cxn modelId="{C64F4F2F-A52E-4DBF-9940-7B095287FDFB}" srcId="{A1BC62B5-BBDA-4CB5-BC2F-7416011EFD1E}" destId="{1DC80CA4-F22F-4958-9184-6B665B214660}" srcOrd="0" destOrd="0" parTransId="{8B756DE3-BAC2-465E-9047-D8E7DD91D088}" sibTransId="{AA81D2E5-6E00-4B4E-853A-57B03C57C513}"/>
    <dgm:cxn modelId="{F92AEB0B-1065-4A87-8BF4-65235DE1FA21}" type="presOf" srcId="{8B756DE3-BAC2-465E-9047-D8E7DD91D088}" destId="{DF3FB70C-2AC6-412B-BDCC-B8ECAB33E8F3}" srcOrd="1" destOrd="0" presId="urn:microsoft.com/office/officeart/2008/layout/HorizontalMultiLevelHierarchy"/>
    <dgm:cxn modelId="{824B1F30-3A8E-49BC-9214-58A2E45006AA}" type="presOf" srcId="{B27F037E-5E9D-4F0A-9418-91D960CEE645}" destId="{8EDB34D5-9F88-44E6-AAC9-7DF3B1FDC2C7}" srcOrd="0" destOrd="0" presId="urn:microsoft.com/office/officeart/2008/layout/HorizontalMultiLevelHierarchy"/>
    <dgm:cxn modelId="{EAA16D3E-5EBB-4BBA-B03D-BFD1B31B9ED4}" type="presOf" srcId="{D637DA1C-0500-46A8-B941-2F820AEB79F2}" destId="{33B56D26-33EC-4789-AD68-39DC6BBE67B4}" srcOrd="0" destOrd="0" presId="urn:microsoft.com/office/officeart/2008/layout/HorizontalMultiLevelHierarchy"/>
    <dgm:cxn modelId="{56D211CA-76FB-4052-8CD0-93B09E248827}" type="presParOf" srcId="{BA9E8759-DDED-4329-8323-F0EB25601991}" destId="{9469C7E7-C919-4D25-9AF7-D3C693F2B476}" srcOrd="0" destOrd="0" presId="urn:microsoft.com/office/officeart/2008/layout/HorizontalMultiLevelHierarchy"/>
    <dgm:cxn modelId="{A93F5C2F-5849-4342-BBDB-F8966CFD1743}" type="presParOf" srcId="{9469C7E7-C919-4D25-9AF7-D3C693F2B476}" destId="{BB38CDEA-D65E-4280-B18D-7C3643A5FAF0}" srcOrd="0" destOrd="0" presId="urn:microsoft.com/office/officeart/2008/layout/HorizontalMultiLevelHierarchy"/>
    <dgm:cxn modelId="{0A5B8A02-FF19-4E88-8269-156CCAB55B24}" type="presParOf" srcId="{9469C7E7-C919-4D25-9AF7-D3C693F2B476}" destId="{6C016D18-68BF-40D7-B541-B0BAC373EB76}" srcOrd="1" destOrd="0" presId="urn:microsoft.com/office/officeart/2008/layout/HorizontalMultiLevelHierarchy"/>
    <dgm:cxn modelId="{C69CBAEA-2D82-41A2-A595-072847623D72}" type="presParOf" srcId="{6C016D18-68BF-40D7-B541-B0BAC373EB76}" destId="{FAF26F25-3D9D-4DFF-8AA5-2DEB75EE7491}" srcOrd="0" destOrd="0" presId="urn:microsoft.com/office/officeart/2008/layout/HorizontalMultiLevelHierarchy"/>
    <dgm:cxn modelId="{A3993D89-D367-4B73-935D-0DC89A5618AC}" type="presParOf" srcId="{FAF26F25-3D9D-4DFF-8AA5-2DEB75EE7491}" destId="{DF3FB70C-2AC6-412B-BDCC-B8ECAB33E8F3}" srcOrd="0" destOrd="0" presId="urn:microsoft.com/office/officeart/2008/layout/HorizontalMultiLevelHierarchy"/>
    <dgm:cxn modelId="{53464177-E474-4088-A002-B93304A28B28}" type="presParOf" srcId="{6C016D18-68BF-40D7-B541-B0BAC373EB76}" destId="{D3B4D02F-5A2F-455D-80F4-D0084264EF5D}" srcOrd="1" destOrd="0" presId="urn:microsoft.com/office/officeart/2008/layout/HorizontalMultiLevelHierarchy"/>
    <dgm:cxn modelId="{2A372DA8-6F14-4EFF-B26C-8EC0F79CBBFE}" type="presParOf" srcId="{D3B4D02F-5A2F-455D-80F4-D0084264EF5D}" destId="{71EE2F7D-C39B-4834-9018-E425C6D31D3C}" srcOrd="0" destOrd="0" presId="urn:microsoft.com/office/officeart/2008/layout/HorizontalMultiLevelHierarchy"/>
    <dgm:cxn modelId="{99C21CA2-1E3C-44B9-9DE2-488F8D502381}" type="presParOf" srcId="{D3B4D02F-5A2F-455D-80F4-D0084264EF5D}" destId="{B8C00063-9BDA-4C54-ADDD-16A6DF9AD699}" srcOrd="1" destOrd="0" presId="urn:microsoft.com/office/officeart/2008/layout/HorizontalMultiLevelHierarchy"/>
    <dgm:cxn modelId="{97404E1A-7DD4-4C3A-AC09-0F7043D4B559}" type="presParOf" srcId="{6C016D18-68BF-40D7-B541-B0BAC373EB76}" destId="{0134EEC8-4ED7-48C5-A3BE-5F46AC2E2A18}" srcOrd="2" destOrd="0" presId="urn:microsoft.com/office/officeart/2008/layout/HorizontalMultiLevelHierarchy"/>
    <dgm:cxn modelId="{8285C2EF-9AAF-4745-8A3B-1236FBFF14C7}" type="presParOf" srcId="{0134EEC8-4ED7-48C5-A3BE-5F46AC2E2A18}" destId="{0476B672-21C3-4849-BF65-E01CB2F63D75}" srcOrd="0" destOrd="0" presId="urn:microsoft.com/office/officeart/2008/layout/HorizontalMultiLevelHierarchy"/>
    <dgm:cxn modelId="{473F071F-4E18-42CA-8A99-3C2DB107F2EF}" type="presParOf" srcId="{6C016D18-68BF-40D7-B541-B0BAC373EB76}" destId="{0817AA2C-9786-42FA-8B66-84F5B8B26AAA}" srcOrd="3" destOrd="0" presId="urn:microsoft.com/office/officeart/2008/layout/HorizontalMultiLevelHierarchy"/>
    <dgm:cxn modelId="{0BFEAF30-CAE7-4398-9B0C-C5C747B2CD3C}" type="presParOf" srcId="{0817AA2C-9786-42FA-8B66-84F5B8B26AAA}" destId="{3312F7D7-1ED6-45DD-BBF3-6EC87E8C08ED}" srcOrd="0" destOrd="0" presId="urn:microsoft.com/office/officeart/2008/layout/HorizontalMultiLevelHierarchy"/>
    <dgm:cxn modelId="{B0B28355-C1EB-4BA2-A904-FEF611B1A7C0}" type="presParOf" srcId="{0817AA2C-9786-42FA-8B66-84F5B8B26AAA}" destId="{F8C17D8F-3F9F-4BBA-8877-1E866A937140}" srcOrd="1" destOrd="0" presId="urn:microsoft.com/office/officeart/2008/layout/HorizontalMultiLevelHierarchy"/>
    <dgm:cxn modelId="{783EE909-3C75-4455-8195-3A760E3D6D9D}" type="presParOf" srcId="{6C016D18-68BF-40D7-B541-B0BAC373EB76}" destId="{33B56D26-33EC-4789-AD68-39DC6BBE67B4}" srcOrd="4" destOrd="0" presId="urn:microsoft.com/office/officeart/2008/layout/HorizontalMultiLevelHierarchy"/>
    <dgm:cxn modelId="{B8AACAB0-CF1E-4C98-851C-08510BBD5897}" type="presParOf" srcId="{33B56D26-33EC-4789-AD68-39DC6BBE67B4}" destId="{36CD842B-0C40-4052-934D-C635D1164F59}" srcOrd="0" destOrd="0" presId="urn:microsoft.com/office/officeart/2008/layout/HorizontalMultiLevelHierarchy"/>
    <dgm:cxn modelId="{E4683BA8-A944-49B2-9951-6ABC04435778}" type="presParOf" srcId="{6C016D18-68BF-40D7-B541-B0BAC373EB76}" destId="{C191ADA7-C54B-4373-A806-AF1493FF7CD8}" srcOrd="5" destOrd="0" presId="urn:microsoft.com/office/officeart/2008/layout/HorizontalMultiLevelHierarchy"/>
    <dgm:cxn modelId="{0BD8AE06-0880-422F-8F30-EA81670448F0}" type="presParOf" srcId="{C191ADA7-C54B-4373-A806-AF1493FF7CD8}" destId="{8EDB34D5-9F88-44E6-AAC9-7DF3B1FDC2C7}" srcOrd="0" destOrd="0" presId="urn:microsoft.com/office/officeart/2008/layout/HorizontalMultiLevelHierarchy"/>
    <dgm:cxn modelId="{12C27389-2034-4613-A76E-6DEF42D7C80E}" type="presParOf" srcId="{C191ADA7-C54B-4373-A806-AF1493FF7CD8}" destId="{BDA86AE4-6E9E-4D23-8EF1-6F5A23AC9F5C}" srcOrd="1" destOrd="0" presId="urn:microsoft.com/office/officeart/2008/layout/HorizontalMultiLevelHierarchy"/>
    <dgm:cxn modelId="{20543555-EA6C-41C1-929C-A6D8CE393B6B}" type="presParOf" srcId="{6C016D18-68BF-40D7-B541-B0BAC373EB76}" destId="{1E5103AD-96B0-4D0A-B36F-BBC5F7BD1301}" srcOrd="6" destOrd="0" presId="urn:microsoft.com/office/officeart/2008/layout/HorizontalMultiLevelHierarchy"/>
    <dgm:cxn modelId="{9F9E4794-4E9F-432A-8884-CA55105EA3FE}" type="presParOf" srcId="{1E5103AD-96B0-4D0A-B36F-BBC5F7BD1301}" destId="{295F10FD-BDE4-4AF6-883A-A5273AFA1280}" srcOrd="0" destOrd="0" presId="urn:microsoft.com/office/officeart/2008/layout/HorizontalMultiLevelHierarchy"/>
    <dgm:cxn modelId="{96C40945-52AC-4AD4-A45D-1A7DB10CF238}" type="presParOf" srcId="{6C016D18-68BF-40D7-B541-B0BAC373EB76}" destId="{584E66F4-2448-4E35-8FD5-C2816F94342C}" srcOrd="7" destOrd="0" presId="urn:microsoft.com/office/officeart/2008/layout/HorizontalMultiLevelHierarchy"/>
    <dgm:cxn modelId="{F8C10811-A07D-44B0-9749-5AEC1B923CF6}" type="presParOf" srcId="{584E66F4-2448-4E35-8FD5-C2816F94342C}" destId="{AD92EB07-4C64-45D6-B3D5-9E0000E997FE}" srcOrd="0" destOrd="0" presId="urn:microsoft.com/office/officeart/2008/layout/HorizontalMultiLevelHierarchy"/>
    <dgm:cxn modelId="{23B47F5B-1960-4806-BA92-8A92FD3A03C1}" type="presParOf" srcId="{584E66F4-2448-4E35-8FD5-C2816F94342C}" destId="{0F76170B-7DF1-4E94-A3D3-0A58D35358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10CB7-88DE-4828-910D-ADD30BF2A0C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D182BE-8688-4B8B-A25C-EA9C387B8EB6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Внеклассная работы</a:t>
          </a:r>
          <a:endParaRPr lang="ru-RU" sz="1600" b="1" dirty="0">
            <a:solidFill>
              <a:srgbClr val="002060"/>
            </a:solidFill>
          </a:endParaRPr>
        </a:p>
      </dgm:t>
    </dgm:pt>
    <dgm:pt modelId="{20C9C7B3-3B25-46F8-B6BA-806B669BE457}" type="parTrans" cxnId="{7D89A028-212F-495F-9EF3-EB81F479108C}">
      <dgm:prSet/>
      <dgm:spPr/>
      <dgm:t>
        <a:bodyPr/>
        <a:lstStyle/>
        <a:p>
          <a:endParaRPr lang="ru-RU"/>
        </a:p>
      </dgm:t>
    </dgm:pt>
    <dgm:pt modelId="{0ECC5F5E-DB7B-4AE8-BB34-BBEC10291EDD}" type="sibTrans" cxnId="{7D89A028-212F-495F-9EF3-EB81F479108C}">
      <dgm:prSet/>
      <dgm:spPr/>
      <dgm:t>
        <a:bodyPr/>
        <a:lstStyle/>
        <a:p>
          <a:endParaRPr lang="ru-RU"/>
        </a:p>
      </dgm:t>
    </dgm:pt>
    <dgm:pt modelId="{BDB81300-9ED6-4D3B-81F0-A4F84F2B1505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187FD-7C02-4620-AABD-37FABF4F9DF0}" type="parTrans" cxnId="{087D6F45-BD98-492F-87E1-BF2351EF44FB}">
      <dgm:prSet/>
      <dgm:spPr/>
      <dgm:t>
        <a:bodyPr/>
        <a:lstStyle/>
        <a:p>
          <a:endParaRPr lang="ru-RU"/>
        </a:p>
      </dgm:t>
    </dgm:pt>
    <dgm:pt modelId="{E184CD77-9A3C-49A9-9CC4-E7E86E3C7725}" type="sibTrans" cxnId="{087D6F45-BD98-492F-87E1-BF2351EF44FB}">
      <dgm:prSet/>
      <dgm:spPr/>
      <dgm:t>
        <a:bodyPr/>
        <a:lstStyle/>
        <a:p>
          <a:endParaRPr lang="ru-RU"/>
        </a:p>
      </dgm:t>
    </dgm:pt>
    <dgm:pt modelId="{1439F507-9698-4841-BAAB-9D770EE3B4F4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Учебные предметы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DA172-FA10-4152-91D9-DB611EC0FE52}" type="parTrans" cxnId="{C5660CB4-1370-445D-8CA5-F3D29148A0CA}">
      <dgm:prSet/>
      <dgm:spPr/>
      <dgm:t>
        <a:bodyPr/>
        <a:lstStyle/>
        <a:p>
          <a:endParaRPr lang="ru-RU"/>
        </a:p>
      </dgm:t>
    </dgm:pt>
    <dgm:pt modelId="{0BCCC2C3-505C-4DCA-90C2-8CE6224D270A}" type="sibTrans" cxnId="{C5660CB4-1370-445D-8CA5-F3D29148A0CA}">
      <dgm:prSet/>
      <dgm:spPr/>
      <dgm:t>
        <a:bodyPr/>
        <a:lstStyle/>
        <a:p>
          <a:endParaRPr lang="ru-RU"/>
        </a:p>
      </dgm:t>
    </dgm:pt>
    <dgm:pt modelId="{EFA67924-744B-4A3D-98A1-F3F876C04D69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 dirty="0"/>
        </a:p>
      </dgm:t>
    </dgm:pt>
    <dgm:pt modelId="{DF2AED2D-B0EC-4F46-97F5-272D47D7C6E4}" type="parTrans" cxnId="{732936FD-A38E-49B0-8756-FD13F28FA072}">
      <dgm:prSet/>
      <dgm:spPr/>
      <dgm:t>
        <a:bodyPr/>
        <a:lstStyle/>
        <a:p>
          <a:endParaRPr lang="ru-RU"/>
        </a:p>
      </dgm:t>
    </dgm:pt>
    <dgm:pt modelId="{ABE76D51-E6E6-4C50-A23E-671635D7BE60}" type="sibTrans" cxnId="{732936FD-A38E-49B0-8756-FD13F28FA072}">
      <dgm:prSet/>
      <dgm:spPr/>
      <dgm:t>
        <a:bodyPr/>
        <a:lstStyle/>
        <a:p>
          <a:endParaRPr lang="ru-RU"/>
        </a:p>
      </dgm:t>
    </dgm:pt>
    <dgm:pt modelId="{FFF8E0F5-33F6-4657-8296-C725160F6DB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8DCE6-44AD-4D1A-B87D-F2983C3A996E}" type="parTrans" cxnId="{5F10E3EE-7BF0-4CB7-ACB1-76B6163BDFCE}">
      <dgm:prSet/>
      <dgm:spPr/>
      <dgm:t>
        <a:bodyPr/>
        <a:lstStyle/>
        <a:p>
          <a:endParaRPr lang="ru-RU"/>
        </a:p>
      </dgm:t>
    </dgm:pt>
    <dgm:pt modelId="{92B19089-BA65-403E-9AA9-BCAB6E6C54C6}" type="sibTrans" cxnId="{5F10E3EE-7BF0-4CB7-ACB1-76B6163BDFCE}">
      <dgm:prSet/>
      <dgm:spPr/>
      <dgm:t>
        <a:bodyPr/>
        <a:lstStyle/>
        <a:p>
          <a:endParaRPr lang="ru-RU"/>
        </a:p>
      </dgm:t>
    </dgm:pt>
    <dgm:pt modelId="{F742BCF3-4C41-44A5-B19A-0F14A7D7845B}" type="pres">
      <dgm:prSet presAssocID="{FB410CB7-88DE-4828-910D-ADD30BF2A0C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1FA0-5095-4DBA-8DF2-61524E8A5490}" type="pres">
      <dgm:prSet presAssocID="{FB410CB7-88DE-4828-910D-ADD30BF2A0C6}" presName="comp1" presStyleCnt="0"/>
      <dgm:spPr/>
    </dgm:pt>
    <dgm:pt modelId="{568E1F23-096E-40FF-85AF-3211BBAD920F}" type="pres">
      <dgm:prSet presAssocID="{FB410CB7-88DE-4828-910D-ADD30BF2A0C6}" presName="circle1" presStyleLbl="node1" presStyleIdx="0" presStyleCnt="5" custScaleX="107792"/>
      <dgm:spPr/>
      <dgm:t>
        <a:bodyPr/>
        <a:lstStyle/>
        <a:p>
          <a:endParaRPr lang="ru-RU"/>
        </a:p>
      </dgm:t>
    </dgm:pt>
    <dgm:pt modelId="{522479FF-DA91-4F68-A857-B437FBB6A6E8}" type="pres">
      <dgm:prSet presAssocID="{FB410CB7-88DE-4828-910D-ADD30BF2A0C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4E03E-AE25-4470-9A4F-B875F8BA4B7A}" type="pres">
      <dgm:prSet presAssocID="{FB410CB7-88DE-4828-910D-ADD30BF2A0C6}" presName="comp2" presStyleCnt="0"/>
      <dgm:spPr/>
    </dgm:pt>
    <dgm:pt modelId="{9AD28126-6C70-4772-B25B-E27B226FBEA2}" type="pres">
      <dgm:prSet presAssocID="{FB410CB7-88DE-4828-910D-ADD30BF2A0C6}" presName="circle2" presStyleLbl="node1" presStyleIdx="1" presStyleCnt="5" custScaleY="92929"/>
      <dgm:spPr/>
      <dgm:t>
        <a:bodyPr/>
        <a:lstStyle/>
        <a:p>
          <a:endParaRPr lang="ru-RU"/>
        </a:p>
      </dgm:t>
    </dgm:pt>
    <dgm:pt modelId="{558BD6DE-3A63-4514-B6D6-A4487C48CAB6}" type="pres">
      <dgm:prSet presAssocID="{FB410CB7-88DE-4828-910D-ADD30BF2A0C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4221D-C4AE-4167-A371-96D8097D46F3}" type="pres">
      <dgm:prSet presAssocID="{FB410CB7-88DE-4828-910D-ADD30BF2A0C6}" presName="comp3" presStyleCnt="0"/>
      <dgm:spPr/>
    </dgm:pt>
    <dgm:pt modelId="{F3119936-0E80-487E-9F85-C90074AB9139}" type="pres">
      <dgm:prSet presAssocID="{FB410CB7-88DE-4828-910D-ADD30BF2A0C6}" presName="circle3" presStyleLbl="node1" presStyleIdx="2" presStyleCnt="5" custScaleY="96660" custLinFactNeighborX="-1020" custLinFactNeighborY="1670"/>
      <dgm:spPr/>
      <dgm:t>
        <a:bodyPr/>
        <a:lstStyle/>
        <a:p>
          <a:endParaRPr lang="ru-RU"/>
        </a:p>
      </dgm:t>
    </dgm:pt>
    <dgm:pt modelId="{B90117F8-C079-40ED-8464-B56450D53B19}" type="pres">
      <dgm:prSet presAssocID="{FB410CB7-88DE-4828-910D-ADD30BF2A0C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0387-909D-44B2-BC40-49CC0A8CF5FE}" type="pres">
      <dgm:prSet presAssocID="{FB410CB7-88DE-4828-910D-ADD30BF2A0C6}" presName="comp4" presStyleCnt="0"/>
      <dgm:spPr/>
    </dgm:pt>
    <dgm:pt modelId="{DB90D39E-BACB-451E-B2EF-3A4552C67747}" type="pres">
      <dgm:prSet presAssocID="{FB410CB7-88DE-4828-910D-ADD30BF2A0C6}" presName="circle4" presStyleLbl="node1" presStyleIdx="3" presStyleCnt="5" custScaleX="106257" custScaleY="90114"/>
      <dgm:spPr/>
      <dgm:t>
        <a:bodyPr/>
        <a:lstStyle/>
        <a:p>
          <a:endParaRPr lang="ru-RU"/>
        </a:p>
      </dgm:t>
    </dgm:pt>
    <dgm:pt modelId="{A55BA0FF-01CA-4559-8A0D-CC823E41C0C0}" type="pres">
      <dgm:prSet presAssocID="{FB410CB7-88DE-4828-910D-ADD30BF2A0C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1F81E-59B9-49E7-8E23-EBE7491BA1B8}" type="pres">
      <dgm:prSet presAssocID="{FB410CB7-88DE-4828-910D-ADD30BF2A0C6}" presName="comp5" presStyleCnt="0"/>
      <dgm:spPr/>
    </dgm:pt>
    <dgm:pt modelId="{A25D62BB-2A1E-4661-9620-B8EBF681050C}" type="pres">
      <dgm:prSet presAssocID="{FB410CB7-88DE-4828-910D-ADD30BF2A0C6}" presName="circle5" presStyleLbl="node1" presStyleIdx="4" presStyleCnt="5" custLinFactNeighborX="2922" custLinFactNeighborY="2597"/>
      <dgm:spPr/>
      <dgm:t>
        <a:bodyPr/>
        <a:lstStyle/>
        <a:p>
          <a:endParaRPr lang="ru-RU"/>
        </a:p>
      </dgm:t>
    </dgm:pt>
    <dgm:pt modelId="{755811FC-FCF7-419F-8132-8CF8642CBDF4}" type="pres">
      <dgm:prSet presAssocID="{FB410CB7-88DE-4828-910D-ADD30BF2A0C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E25A2-5352-455D-B6FF-862E38EF0374}" type="presOf" srcId="{1439F507-9698-4841-BAAB-9D770EE3B4F4}" destId="{A55BA0FF-01CA-4559-8A0D-CC823E41C0C0}" srcOrd="1" destOrd="0" presId="urn:microsoft.com/office/officeart/2005/8/layout/venn2"/>
    <dgm:cxn modelId="{ECE1A3CC-AB1D-43EE-841F-977CD5FFF989}" type="presOf" srcId="{BDB81300-9ED6-4D3B-81F0-A4F84F2B1505}" destId="{B90117F8-C079-40ED-8464-B56450D53B19}" srcOrd="1" destOrd="0" presId="urn:microsoft.com/office/officeart/2005/8/layout/venn2"/>
    <dgm:cxn modelId="{3DDDEADA-6DA5-4470-A6C2-0E81E40BF514}" type="presOf" srcId="{EFA67924-744B-4A3D-98A1-F3F876C04D69}" destId="{755811FC-FCF7-419F-8132-8CF8642CBDF4}" srcOrd="1" destOrd="0" presId="urn:microsoft.com/office/officeart/2005/8/layout/venn2"/>
    <dgm:cxn modelId="{66656EDE-1F20-41AD-A8D2-8C32630ED29E}" type="presOf" srcId="{FB410CB7-88DE-4828-910D-ADD30BF2A0C6}" destId="{F742BCF3-4C41-44A5-B19A-0F14A7D7845B}" srcOrd="0" destOrd="0" presId="urn:microsoft.com/office/officeart/2005/8/layout/venn2"/>
    <dgm:cxn modelId="{C5660CB4-1370-445D-8CA5-F3D29148A0CA}" srcId="{FB410CB7-88DE-4828-910D-ADD30BF2A0C6}" destId="{1439F507-9698-4841-BAAB-9D770EE3B4F4}" srcOrd="3" destOrd="0" parTransId="{A16DA172-FA10-4152-91D9-DB611EC0FE52}" sibTransId="{0BCCC2C3-505C-4DCA-90C2-8CE6224D270A}"/>
    <dgm:cxn modelId="{C8289A08-CB00-421C-A2E4-485A46D7FA7A}" type="presOf" srcId="{EFA67924-744B-4A3D-98A1-F3F876C04D69}" destId="{A25D62BB-2A1E-4661-9620-B8EBF681050C}" srcOrd="0" destOrd="0" presId="urn:microsoft.com/office/officeart/2005/8/layout/venn2"/>
    <dgm:cxn modelId="{087D6F45-BD98-492F-87E1-BF2351EF44FB}" srcId="{FB410CB7-88DE-4828-910D-ADD30BF2A0C6}" destId="{BDB81300-9ED6-4D3B-81F0-A4F84F2B1505}" srcOrd="2" destOrd="0" parTransId="{280187FD-7C02-4620-AABD-37FABF4F9DF0}" sibTransId="{E184CD77-9A3C-49A9-9CC4-E7E86E3C7725}"/>
    <dgm:cxn modelId="{EF48B2CD-8B26-48C4-8831-608E8F0DB34F}" type="presOf" srcId="{FFF8E0F5-33F6-4657-8296-C725160F6DB1}" destId="{568E1F23-096E-40FF-85AF-3211BBAD920F}" srcOrd="0" destOrd="0" presId="urn:microsoft.com/office/officeart/2005/8/layout/venn2"/>
    <dgm:cxn modelId="{039306D4-2077-4640-9257-3B3F3AC29E62}" type="presOf" srcId="{60D182BE-8688-4B8B-A25C-EA9C387B8EB6}" destId="{9AD28126-6C70-4772-B25B-E27B226FBEA2}" srcOrd="0" destOrd="0" presId="urn:microsoft.com/office/officeart/2005/8/layout/venn2"/>
    <dgm:cxn modelId="{732936FD-A38E-49B0-8756-FD13F28FA072}" srcId="{FB410CB7-88DE-4828-910D-ADD30BF2A0C6}" destId="{EFA67924-744B-4A3D-98A1-F3F876C04D69}" srcOrd="4" destOrd="0" parTransId="{DF2AED2D-B0EC-4F46-97F5-272D47D7C6E4}" sibTransId="{ABE76D51-E6E6-4C50-A23E-671635D7BE60}"/>
    <dgm:cxn modelId="{5F10E3EE-7BF0-4CB7-ACB1-76B6163BDFCE}" srcId="{FB410CB7-88DE-4828-910D-ADD30BF2A0C6}" destId="{FFF8E0F5-33F6-4657-8296-C725160F6DB1}" srcOrd="0" destOrd="0" parTransId="{A788DCE6-44AD-4D1A-B87D-F2983C3A996E}" sibTransId="{92B19089-BA65-403E-9AA9-BCAB6E6C54C6}"/>
    <dgm:cxn modelId="{E7625EDA-B268-4B19-8976-BA232FBE9202}" type="presOf" srcId="{1439F507-9698-4841-BAAB-9D770EE3B4F4}" destId="{DB90D39E-BACB-451E-B2EF-3A4552C67747}" srcOrd="0" destOrd="0" presId="urn:microsoft.com/office/officeart/2005/8/layout/venn2"/>
    <dgm:cxn modelId="{C59696F0-4403-43FB-A1AF-E66B7330A589}" type="presOf" srcId="{BDB81300-9ED6-4D3B-81F0-A4F84F2B1505}" destId="{F3119936-0E80-487E-9F85-C90074AB9139}" srcOrd="0" destOrd="0" presId="urn:microsoft.com/office/officeart/2005/8/layout/venn2"/>
    <dgm:cxn modelId="{E096C6D0-6647-4BDE-B142-DABFD3017F3B}" type="presOf" srcId="{FFF8E0F5-33F6-4657-8296-C725160F6DB1}" destId="{522479FF-DA91-4F68-A857-B437FBB6A6E8}" srcOrd="1" destOrd="0" presId="urn:microsoft.com/office/officeart/2005/8/layout/venn2"/>
    <dgm:cxn modelId="{7D89A028-212F-495F-9EF3-EB81F479108C}" srcId="{FB410CB7-88DE-4828-910D-ADD30BF2A0C6}" destId="{60D182BE-8688-4B8B-A25C-EA9C387B8EB6}" srcOrd="1" destOrd="0" parTransId="{20C9C7B3-3B25-46F8-B6BA-806B669BE457}" sibTransId="{0ECC5F5E-DB7B-4AE8-BB34-BBEC10291EDD}"/>
    <dgm:cxn modelId="{2F65F39C-73EE-4B0E-968D-91655EC278D2}" type="presOf" srcId="{60D182BE-8688-4B8B-A25C-EA9C387B8EB6}" destId="{558BD6DE-3A63-4514-B6D6-A4487C48CAB6}" srcOrd="1" destOrd="0" presId="urn:microsoft.com/office/officeart/2005/8/layout/venn2"/>
    <dgm:cxn modelId="{B8A16C8A-9485-4D8D-A3FE-200D037B0CE6}" type="presParOf" srcId="{F742BCF3-4C41-44A5-B19A-0F14A7D7845B}" destId="{998F1FA0-5095-4DBA-8DF2-61524E8A5490}" srcOrd="0" destOrd="0" presId="urn:microsoft.com/office/officeart/2005/8/layout/venn2"/>
    <dgm:cxn modelId="{BC7D0238-CE36-4A25-B9A1-F7833212F9DF}" type="presParOf" srcId="{998F1FA0-5095-4DBA-8DF2-61524E8A5490}" destId="{568E1F23-096E-40FF-85AF-3211BBAD920F}" srcOrd="0" destOrd="0" presId="urn:microsoft.com/office/officeart/2005/8/layout/venn2"/>
    <dgm:cxn modelId="{2B682957-457C-4670-B2C3-A935D2123F77}" type="presParOf" srcId="{998F1FA0-5095-4DBA-8DF2-61524E8A5490}" destId="{522479FF-DA91-4F68-A857-B437FBB6A6E8}" srcOrd="1" destOrd="0" presId="urn:microsoft.com/office/officeart/2005/8/layout/venn2"/>
    <dgm:cxn modelId="{CD4B0CF6-560A-4703-AB64-C54AA36E8199}" type="presParOf" srcId="{F742BCF3-4C41-44A5-B19A-0F14A7D7845B}" destId="{57C4E03E-AE25-4470-9A4F-B875F8BA4B7A}" srcOrd="1" destOrd="0" presId="urn:microsoft.com/office/officeart/2005/8/layout/venn2"/>
    <dgm:cxn modelId="{6CB4C74D-6B5F-4D7E-A737-7E060E22070A}" type="presParOf" srcId="{57C4E03E-AE25-4470-9A4F-B875F8BA4B7A}" destId="{9AD28126-6C70-4772-B25B-E27B226FBEA2}" srcOrd="0" destOrd="0" presId="urn:microsoft.com/office/officeart/2005/8/layout/venn2"/>
    <dgm:cxn modelId="{D003BC8E-4484-431B-92F0-7495FCF0A625}" type="presParOf" srcId="{57C4E03E-AE25-4470-9A4F-B875F8BA4B7A}" destId="{558BD6DE-3A63-4514-B6D6-A4487C48CAB6}" srcOrd="1" destOrd="0" presId="urn:microsoft.com/office/officeart/2005/8/layout/venn2"/>
    <dgm:cxn modelId="{4E1C5F6A-9FC6-4473-819B-D688E8B3CBED}" type="presParOf" srcId="{F742BCF3-4C41-44A5-B19A-0F14A7D7845B}" destId="{72E4221D-C4AE-4167-A371-96D8097D46F3}" srcOrd="2" destOrd="0" presId="urn:microsoft.com/office/officeart/2005/8/layout/venn2"/>
    <dgm:cxn modelId="{9F6331DF-0B2E-4D4D-996F-4E47ACA23E90}" type="presParOf" srcId="{72E4221D-C4AE-4167-A371-96D8097D46F3}" destId="{F3119936-0E80-487E-9F85-C90074AB9139}" srcOrd="0" destOrd="0" presId="urn:microsoft.com/office/officeart/2005/8/layout/venn2"/>
    <dgm:cxn modelId="{C49BD080-6391-4E09-A14B-55173893B571}" type="presParOf" srcId="{72E4221D-C4AE-4167-A371-96D8097D46F3}" destId="{B90117F8-C079-40ED-8464-B56450D53B19}" srcOrd="1" destOrd="0" presId="urn:microsoft.com/office/officeart/2005/8/layout/venn2"/>
    <dgm:cxn modelId="{5C7DA5B0-CDB5-4F91-97D8-D52A12D22F79}" type="presParOf" srcId="{F742BCF3-4C41-44A5-B19A-0F14A7D7845B}" destId="{80380387-909D-44B2-BC40-49CC0A8CF5FE}" srcOrd="3" destOrd="0" presId="urn:microsoft.com/office/officeart/2005/8/layout/venn2"/>
    <dgm:cxn modelId="{1FCF7D95-7A5D-455C-96A9-000BBE5FCEB4}" type="presParOf" srcId="{80380387-909D-44B2-BC40-49CC0A8CF5FE}" destId="{DB90D39E-BACB-451E-B2EF-3A4552C67747}" srcOrd="0" destOrd="0" presId="urn:microsoft.com/office/officeart/2005/8/layout/venn2"/>
    <dgm:cxn modelId="{8918A9F4-7CD2-493C-BBBA-2EED2EEBBEE6}" type="presParOf" srcId="{80380387-909D-44B2-BC40-49CC0A8CF5FE}" destId="{A55BA0FF-01CA-4559-8A0D-CC823E41C0C0}" srcOrd="1" destOrd="0" presId="urn:microsoft.com/office/officeart/2005/8/layout/venn2"/>
    <dgm:cxn modelId="{9CD26221-85DD-44B5-9E90-AEED8025C867}" type="presParOf" srcId="{F742BCF3-4C41-44A5-B19A-0F14A7D7845B}" destId="{57A1F81E-59B9-49E7-8E23-EBE7491BA1B8}" srcOrd="4" destOrd="0" presId="urn:microsoft.com/office/officeart/2005/8/layout/venn2"/>
    <dgm:cxn modelId="{49D9556D-4B6A-4B38-A80B-DCC83219DBCD}" type="presParOf" srcId="{57A1F81E-59B9-49E7-8E23-EBE7491BA1B8}" destId="{A25D62BB-2A1E-4661-9620-B8EBF681050C}" srcOrd="0" destOrd="0" presId="urn:microsoft.com/office/officeart/2005/8/layout/venn2"/>
    <dgm:cxn modelId="{7FFD2066-41D8-4850-9E37-032F81F878CD}" type="presParOf" srcId="{57A1F81E-59B9-49E7-8E23-EBE7491BA1B8}" destId="{755811FC-FCF7-419F-8132-8CF8642CBDF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62DAA-6D0B-436C-B2AC-3710789686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1723FC6-D99A-4723-AB13-F1CBED2E49EE}">
      <dgm:prSet phldrT="[Текст]"/>
      <dgm:spPr/>
      <dgm:t>
        <a:bodyPr/>
        <a:lstStyle/>
        <a:p>
          <a:r>
            <a:rPr lang="ru-RU" dirty="0" smtClean="0"/>
            <a:t>1-4</a:t>
          </a:r>
          <a:endParaRPr lang="ru-RU" dirty="0"/>
        </a:p>
      </dgm:t>
    </dgm:pt>
    <dgm:pt modelId="{BAD4055F-DF1F-4199-A4DE-BD2CDF282C04}" type="parTrans" cxnId="{88FE60D0-8D12-423F-A2C5-FB8580272E91}">
      <dgm:prSet/>
      <dgm:spPr/>
      <dgm:t>
        <a:bodyPr/>
        <a:lstStyle/>
        <a:p>
          <a:endParaRPr lang="ru-RU"/>
        </a:p>
      </dgm:t>
    </dgm:pt>
    <dgm:pt modelId="{7EDA4EA6-2893-47B4-8815-20AEDC366F63}" type="sibTrans" cxnId="{88FE60D0-8D12-423F-A2C5-FB8580272E91}">
      <dgm:prSet/>
      <dgm:spPr/>
      <dgm:t>
        <a:bodyPr/>
        <a:lstStyle/>
        <a:p>
          <a:endParaRPr lang="ru-RU"/>
        </a:p>
      </dgm:t>
    </dgm:pt>
    <dgm:pt modelId="{A66B3EF8-DD51-40DF-88A6-08A4F549A627}">
      <dgm:prSet phldrT="[Текст]"/>
      <dgm:spPr/>
      <dgm:t>
        <a:bodyPr/>
        <a:lstStyle/>
        <a:p>
          <a:pPr algn="l"/>
          <a:r>
            <a:rPr lang="ru-RU" dirty="0" smtClean="0"/>
            <a:t>5-7</a:t>
          </a:r>
        </a:p>
        <a:p>
          <a:pPr algn="l"/>
          <a:r>
            <a:rPr lang="ru-RU" dirty="0" smtClean="0"/>
            <a:t>8-9</a:t>
          </a:r>
          <a:endParaRPr lang="ru-RU" dirty="0"/>
        </a:p>
      </dgm:t>
    </dgm:pt>
    <dgm:pt modelId="{8585928C-016C-412D-9DD1-725FB232411A}" type="parTrans" cxnId="{F142B7AD-5873-410E-ABB6-CE029A3BC487}">
      <dgm:prSet/>
      <dgm:spPr/>
      <dgm:t>
        <a:bodyPr/>
        <a:lstStyle/>
        <a:p>
          <a:endParaRPr lang="ru-RU"/>
        </a:p>
      </dgm:t>
    </dgm:pt>
    <dgm:pt modelId="{85B6E68F-C877-4931-A572-4957472CE251}" type="sibTrans" cxnId="{F142B7AD-5873-410E-ABB6-CE029A3BC487}">
      <dgm:prSet/>
      <dgm:spPr/>
      <dgm:t>
        <a:bodyPr/>
        <a:lstStyle/>
        <a:p>
          <a:endParaRPr lang="ru-RU"/>
        </a:p>
      </dgm:t>
    </dgm:pt>
    <dgm:pt modelId="{68019A03-2F45-4199-A74E-9B90880CC9AD}">
      <dgm:prSet/>
      <dgm:spPr/>
      <dgm:t>
        <a:bodyPr/>
        <a:lstStyle/>
        <a:p>
          <a:r>
            <a:rPr lang="ru-RU" dirty="0" smtClean="0"/>
            <a:t>10-11</a:t>
          </a:r>
          <a:endParaRPr lang="ru-RU" dirty="0"/>
        </a:p>
      </dgm:t>
    </dgm:pt>
    <dgm:pt modelId="{358F758D-4015-4947-8931-C075418808CF}" type="parTrans" cxnId="{9EAB45C7-0F6D-4F3C-9B30-5328AB48D6D9}">
      <dgm:prSet/>
      <dgm:spPr/>
      <dgm:t>
        <a:bodyPr/>
        <a:lstStyle/>
        <a:p>
          <a:endParaRPr lang="ru-RU"/>
        </a:p>
      </dgm:t>
    </dgm:pt>
    <dgm:pt modelId="{41216E8E-E1D0-4E97-8A9B-E67EE78C7136}" type="sibTrans" cxnId="{9EAB45C7-0F6D-4F3C-9B30-5328AB48D6D9}">
      <dgm:prSet/>
      <dgm:spPr/>
      <dgm:t>
        <a:bodyPr/>
        <a:lstStyle/>
        <a:p>
          <a:endParaRPr lang="ru-RU"/>
        </a:p>
      </dgm:t>
    </dgm:pt>
    <dgm:pt modelId="{C6E446B6-B39B-47D7-A2C0-37326EE8FDBB}" type="pres">
      <dgm:prSet presAssocID="{E3362DAA-6D0B-436C-B2AC-3710789686BB}" presName="compositeShape" presStyleCnt="0">
        <dgm:presLayoutVars>
          <dgm:chMax val="7"/>
          <dgm:dir/>
          <dgm:resizeHandles val="exact"/>
        </dgm:presLayoutVars>
      </dgm:prSet>
      <dgm:spPr/>
    </dgm:pt>
    <dgm:pt modelId="{AA38E45D-3FE4-4CE7-952A-88B2DBCACC46}" type="pres">
      <dgm:prSet presAssocID="{B1723FC6-D99A-4723-AB13-F1CBED2E49EE}" presName="circ1" presStyleLbl="vennNode1" presStyleIdx="0" presStyleCnt="3" custScaleY="89215" custLinFactNeighborX="15999" custLinFactNeighborY="-99303"/>
      <dgm:spPr/>
      <dgm:t>
        <a:bodyPr/>
        <a:lstStyle/>
        <a:p>
          <a:endParaRPr lang="ru-RU"/>
        </a:p>
      </dgm:t>
    </dgm:pt>
    <dgm:pt modelId="{9242530B-4B0E-43E9-A21B-D48451AC5A78}" type="pres">
      <dgm:prSet presAssocID="{B1723FC6-D99A-4723-AB13-F1CBED2E49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67BC1-F760-41F9-8C70-C224062CEF51}" type="pres">
      <dgm:prSet presAssocID="{A66B3EF8-DD51-40DF-88A6-08A4F549A627}" presName="circ2" presStyleLbl="vennNode1" presStyleIdx="1" presStyleCnt="3" custScaleX="125038" custScaleY="215595" custLinFactNeighborX="-12296" custLinFactNeighborY="-25238"/>
      <dgm:spPr/>
      <dgm:t>
        <a:bodyPr/>
        <a:lstStyle/>
        <a:p>
          <a:endParaRPr lang="ru-RU"/>
        </a:p>
      </dgm:t>
    </dgm:pt>
    <dgm:pt modelId="{D5A1D855-ED0F-48B5-84BF-4F197C60F91C}" type="pres">
      <dgm:prSet presAssocID="{A66B3EF8-DD51-40DF-88A6-08A4F549A6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18A6-7779-4071-8F17-D805655BF57B}" type="pres">
      <dgm:prSet presAssocID="{68019A03-2F45-4199-A74E-9B90880CC9AD}" presName="circ3" presStyleLbl="vennNode1" presStyleIdx="2" presStyleCnt="3" custScaleX="128037" custScaleY="159238" custLinFactY="25677" custLinFactNeighborX="59092" custLinFactNeighborY="100000"/>
      <dgm:spPr/>
      <dgm:t>
        <a:bodyPr/>
        <a:lstStyle/>
        <a:p>
          <a:endParaRPr lang="ru-RU"/>
        </a:p>
      </dgm:t>
    </dgm:pt>
    <dgm:pt modelId="{35494C1C-CB55-4E9B-9E21-334CE2D534CD}" type="pres">
      <dgm:prSet presAssocID="{68019A03-2F45-4199-A74E-9B90880C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B35ED-AB03-4F27-81F0-45044229C3E4}" type="presOf" srcId="{E3362DAA-6D0B-436C-B2AC-3710789686BB}" destId="{C6E446B6-B39B-47D7-A2C0-37326EE8FDBB}" srcOrd="0" destOrd="0" presId="urn:microsoft.com/office/officeart/2005/8/layout/venn1"/>
    <dgm:cxn modelId="{EDBA802B-B769-4B6B-A6D2-BA9F25496DF5}" type="presOf" srcId="{B1723FC6-D99A-4723-AB13-F1CBED2E49EE}" destId="{9242530B-4B0E-43E9-A21B-D48451AC5A78}" srcOrd="1" destOrd="0" presId="urn:microsoft.com/office/officeart/2005/8/layout/venn1"/>
    <dgm:cxn modelId="{15DBBC28-19C8-4629-8C5E-F31A8CAC69E2}" type="presOf" srcId="{B1723FC6-D99A-4723-AB13-F1CBED2E49EE}" destId="{AA38E45D-3FE4-4CE7-952A-88B2DBCACC46}" srcOrd="0" destOrd="0" presId="urn:microsoft.com/office/officeart/2005/8/layout/venn1"/>
    <dgm:cxn modelId="{9EAB45C7-0F6D-4F3C-9B30-5328AB48D6D9}" srcId="{E3362DAA-6D0B-436C-B2AC-3710789686BB}" destId="{68019A03-2F45-4199-A74E-9B90880CC9AD}" srcOrd="2" destOrd="0" parTransId="{358F758D-4015-4947-8931-C075418808CF}" sibTransId="{41216E8E-E1D0-4E97-8A9B-E67EE78C7136}"/>
    <dgm:cxn modelId="{88FE60D0-8D12-423F-A2C5-FB8580272E91}" srcId="{E3362DAA-6D0B-436C-B2AC-3710789686BB}" destId="{B1723FC6-D99A-4723-AB13-F1CBED2E49EE}" srcOrd="0" destOrd="0" parTransId="{BAD4055F-DF1F-4199-A4DE-BD2CDF282C04}" sibTransId="{7EDA4EA6-2893-47B4-8815-20AEDC366F63}"/>
    <dgm:cxn modelId="{E2D500E6-0C31-4CF7-A28F-F1E2C208E39B}" type="presOf" srcId="{A66B3EF8-DD51-40DF-88A6-08A4F549A627}" destId="{D3B67BC1-F760-41F9-8C70-C224062CEF51}" srcOrd="0" destOrd="0" presId="urn:microsoft.com/office/officeart/2005/8/layout/venn1"/>
    <dgm:cxn modelId="{F142B7AD-5873-410E-ABB6-CE029A3BC487}" srcId="{E3362DAA-6D0B-436C-B2AC-3710789686BB}" destId="{A66B3EF8-DD51-40DF-88A6-08A4F549A627}" srcOrd="1" destOrd="0" parTransId="{8585928C-016C-412D-9DD1-725FB232411A}" sibTransId="{85B6E68F-C877-4931-A572-4957472CE251}"/>
    <dgm:cxn modelId="{2D1D24C3-3273-4DAE-B358-A41FC2A6ED52}" type="presOf" srcId="{A66B3EF8-DD51-40DF-88A6-08A4F549A627}" destId="{D5A1D855-ED0F-48B5-84BF-4F197C60F91C}" srcOrd="1" destOrd="0" presId="urn:microsoft.com/office/officeart/2005/8/layout/venn1"/>
    <dgm:cxn modelId="{C16564A6-A852-44DB-878D-D0A0AE3B59DB}" type="presOf" srcId="{68019A03-2F45-4199-A74E-9B90880CC9AD}" destId="{35494C1C-CB55-4E9B-9E21-334CE2D534CD}" srcOrd="1" destOrd="0" presId="urn:microsoft.com/office/officeart/2005/8/layout/venn1"/>
    <dgm:cxn modelId="{2BC9224B-CEE6-4CA6-9147-B947C3FA1525}" type="presOf" srcId="{68019A03-2F45-4199-A74E-9B90880CC9AD}" destId="{147A18A6-7779-4071-8F17-D805655BF57B}" srcOrd="0" destOrd="0" presId="urn:microsoft.com/office/officeart/2005/8/layout/venn1"/>
    <dgm:cxn modelId="{6D5D3ED8-CDBC-4FE1-B89C-3A5895D5E02A}" type="presParOf" srcId="{C6E446B6-B39B-47D7-A2C0-37326EE8FDBB}" destId="{AA38E45D-3FE4-4CE7-952A-88B2DBCACC46}" srcOrd="0" destOrd="0" presId="urn:microsoft.com/office/officeart/2005/8/layout/venn1"/>
    <dgm:cxn modelId="{260670DF-2DA7-40E7-A1D4-A728F1C4E254}" type="presParOf" srcId="{C6E446B6-B39B-47D7-A2C0-37326EE8FDBB}" destId="{9242530B-4B0E-43E9-A21B-D48451AC5A78}" srcOrd="1" destOrd="0" presId="urn:microsoft.com/office/officeart/2005/8/layout/venn1"/>
    <dgm:cxn modelId="{7F8AFEBD-DE51-4261-AF80-E471A51254C5}" type="presParOf" srcId="{C6E446B6-B39B-47D7-A2C0-37326EE8FDBB}" destId="{D3B67BC1-F760-41F9-8C70-C224062CEF51}" srcOrd="2" destOrd="0" presId="urn:microsoft.com/office/officeart/2005/8/layout/venn1"/>
    <dgm:cxn modelId="{2D12627D-0038-4E71-84D6-993917F57D14}" type="presParOf" srcId="{C6E446B6-B39B-47D7-A2C0-37326EE8FDBB}" destId="{D5A1D855-ED0F-48B5-84BF-4F197C60F91C}" srcOrd="3" destOrd="0" presId="urn:microsoft.com/office/officeart/2005/8/layout/venn1"/>
    <dgm:cxn modelId="{5F42C019-D16A-421E-A8EB-D21445E83D58}" type="presParOf" srcId="{C6E446B6-B39B-47D7-A2C0-37326EE8FDBB}" destId="{147A18A6-7779-4071-8F17-D805655BF57B}" srcOrd="4" destOrd="0" presId="urn:microsoft.com/office/officeart/2005/8/layout/venn1"/>
    <dgm:cxn modelId="{88174628-C247-4E7C-8518-1518863699D1}" type="presParOf" srcId="{C6E446B6-B39B-47D7-A2C0-37326EE8FDBB}" destId="{35494C1C-CB55-4E9B-9E21-334CE2D534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C7A37-6B5E-4552-A72F-7B35586A3CF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6D3A9-CF23-4D32-8438-7FA57E15B0BF}">
      <dgm:prSet phldrT="[Текст]"/>
      <dgm:spPr/>
      <dgm:t>
        <a:bodyPr/>
        <a:lstStyle/>
        <a:p>
          <a:r>
            <a:rPr lang="ru-RU" dirty="0" smtClean="0"/>
            <a:t>1-4</a:t>
          </a:r>
          <a:endParaRPr lang="ru-RU" dirty="0"/>
        </a:p>
      </dgm:t>
    </dgm:pt>
    <dgm:pt modelId="{B33C9DBE-5DE3-44BC-A324-B56A7110EE6D}" type="parTrans" cxnId="{E865441F-4197-4E84-8E39-374BE691D8F4}">
      <dgm:prSet/>
      <dgm:spPr/>
      <dgm:t>
        <a:bodyPr/>
        <a:lstStyle/>
        <a:p>
          <a:endParaRPr lang="ru-RU"/>
        </a:p>
      </dgm:t>
    </dgm:pt>
    <dgm:pt modelId="{531CCC68-E1F5-4201-A3AE-5F570873A141}" type="sibTrans" cxnId="{E865441F-4197-4E84-8E39-374BE691D8F4}">
      <dgm:prSet/>
      <dgm:spPr/>
      <dgm:t>
        <a:bodyPr/>
        <a:lstStyle/>
        <a:p>
          <a:endParaRPr lang="ru-RU"/>
        </a:p>
      </dgm:t>
    </dgm:pt>
    <dgm:pt modelId="{249D9876-C4A0-4750-BC65-2AFE4344D67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«Труд на радость себе и людям»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3262E-244C-4A99-8058-5C3E84800D28}" type="parTrans" cxnId="{943FBFEE-B4C5-4A95-8E3D-01E343F5D531}">
      <dgm:prSet/>
      <dgm:spPr/>
      <dgm:t>
        <a:bodyPr/>
        <a:lstStyle/>
        <a:p>
          <a:endParaRPr lang="ru-RU"/>
        </a:p>
      </dgm:t>
    </dgm:pt>
    <dgm:pt modelId="{90BB9774-4559-4E02-8193-D47D64A9AB26}" type="sibTrans" cxnId="{943FBFEE-B4C5-4A95-8E3D-01E343F5D531}">
      <dgm:prSet/>
      <dgm:spPr/>
      <dgm:t>
        <a:bodyPr/>
        <a:lstStyle/>
        <a:p>
          <a:endParaRPr lang="ru-RU"/>
        </a:p>
      </dgm:t>
    </dgm:pt>
    <dgm:pt modelId="{1A1610D7-3EEB-493B-93CF-9E270AA8DE40}">
      <dgm:prSet phldrT="[Текст]"/>
      <dgm:spPr/>
      <dgm:t>
        <a:bodyPr/>
        <a:lstStyle/>
        <a:p>
          <a:r>
            <a:rPr lang="ru-RU" dirty="0" smtClean="0"/>
            <a:t>(помочь ребенку проявлять активность и инициативу в поисках полезных дел, воспитывать чувство ответственности за качество выполненной работы)</a:t>
          </a:r>
          <a:endParaRPr lang="ru-RU" dirty="0"/>
        </a:p>
      </dgm:t>
    </dgm:pt>
    <dgm:pt modelId="{633D7CFD-592C-41AC-9FF2-4078406EC9FB}" type="parTrans" cxnId="{C150D1F8-7A01-4F6C-B409-59194C9B75FE}">
      <dgm:prSet/>
      <dgm:spPr/>
      <dgm:t>
        <a:bodyPr/>
        <a:lstStyle/>
        <a:p>
          <a:endParaRPr lang="ru-RU"/>
        </a:p>
      </dgm:t>
    </dgm:pt>
    <dgm:pt modelId="{ABA0FB2A-F19D-4746-B5E7-8DD3FA433134}" type="sibTrans" cxnId="{C150D1F8-7A01-4F6C-B409-59194C9B75FE}">
      <dgm:prSet/>
      <dgm:spPr/>
      <dgm:t>
        <a:bodyPr/>
        <a:lstStyle/>
        <a:p>
          <a:endParaRPr lang="ru-RU"/>
        </a:p>
      </dgm:t>
    </dgm:pt>
    <dgm:pt modelId="{D3291615-516E-4F7D-BC3D-1D30A7477B68}">
      <dgm:prSet phldrT="[Текст]"/>
      <dgm:spPr/>
      <dgm:t>
        <a:bodyPr/>
        <a:lstStyle/>
        <a:p>
          <a:r>
            <a:rPr lang="ru-RU" dirty="0" smtClean="0"/>
            <a:t>5-6</a:t>
          </a:r>
          <a:endParaRPr lang="ru-RU" dirty="0"/>
        </a:p>
      </dgm:t>
    </dgm:pt>
    <dgm:pt modelId="{03A5F0C8-BBED-4DE5-8CF7-DEA00EDBB08F}" type="parTrans" cxnId="{EE1AE6A6-62B4-4F52-B2AE-76AC5871F73A}">
      <dgm:prSet/>
      <dgm:spPr/>
      <dgm:t>
        <a:bodyPr/>
        <a:lstStyle/>
        <a:p>
          <a:endParaRPr lang="ru-RU"/>
        </a:p>
      </dgm:t>
    </dgm:pt>
    <dgm:pt modelId="{9038921E-9F4F-4DE4-BC78-58A91604E135}" type="sibTrans" cxnId="{EE1AE6A6-62B4-4F52-B2AE-76AC5871F73A}">
      <dgm:prSet/>
      <dgm:spPr/>
      <dgm:t>
        <a:bodyPr/>
        <a:lstStyle/>
        <a:p>
          <a:endParaRPr lang="ru-RU"/>
        </a:p>
      </dgm:t>
    </dgm:pt>
    <dgm:pt modelId="{4307569A-CD8B-41EC-8B48-7D2E5030FA7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«Круг интересов вашего ребенка»</a:t>
          </a:r>
        </a:p>
      </dgm:t>
    </dgm:pt>
    <dgm:pt modelId="{3393ACDF-12C4-41DE-B210-EF68392F9E9F}" type="parTrans" cxnId="{6B0E6223-E432-4F4E-90F1-D511D2CD3704}">
      <dgm:prSet/>
      <dgm:spPr/>
      <dgm:t>
        <a:bodyPr/>
        <a:lstStyle/>
        <a:p>
          <a:endParaRPr lang="ru-RU"/>
        </a:p>
      </dgm:t>
    </dgm:pt>
    <dgm:pt modelId="{319A834A-5BAD-4C96-921F-18A4DC547D22}" type="sibTrans" cxnId="{6B0E6223-E432-4F4E-90F1-D511D2CD3704}">
      <dgm:prSet/>
      <dgm:spPr/>
      <dgm:t>
        <a:bodyPr/>
        <a:lstStyle/>
        <a:p>
          <a:endParaRPr lang="ru-RU"/>
        </a:p>
      </dgm:t>
    </dgm:pt>
    <dgm:pt modelId="{5D1845B1-FFAD-4842-ADE9-E53625831853}">
      <dgm:prSet phldrT="[Текст]"/>
      <dgm:spPr/>
      <dgm:t>
        <a:bodyPr/>
        <a:lstStyle/>
        <a:p>
          <a:r>
            <a:rPr lang="ru-RU" dirty="0" smtClean="0"/>
            <a:t>(ознакомление родителей об интересах детей и формирование потребности в профессиональном самоопределении)</a:t>
          </a:r>
          <a:endParaRPr lang="ru-RU" dirty="0"/>
        </a:p>
      </dgm:t>
    </dgm:pt>
    <dgm:pt modelId="{0FF421EF-58EA-4A98-9CDF-1309F0151489}" type="parTrans" cxnId="{FCB3DE7C-0AF7-42B0-AE03-FD094D9602D0}">
      <dgm:prSet/>
      <dgm:spPr/>
      <dgm:t>
        <a:bodyPr/>
        <a:lstStyle/>
        <a:p>
          <a:endParaRPr lang="ru-RU"/>
        </a:p>
      </dgm:t>
    </dgm:pt>
    <dgm:pt modelId="{B8B8A641-E0EB-47E9-A1A1-7D9D40AB3DBF}" type="sibTrans" cxnId="{FCB3DE7C-0AF7-42B0-AE03-FD094D9602D0}">
      <dgm:prSet/>
      <dgm:spPr/>
      <dgm:t>
        <a:bodyPr/>
        <a:lstStyle/>
        <a:p>
          <a:endParaRPr lang="ru-RU"/>
        </a:p>
      </dgm:t>
    </dgm:pt>
    <dgm:pt modelId="{4D1B8D88-BBC5-42BE-8970-13A37A2365F5}">
      <dgm:prSet phldrT="[Текст]"/>
      <dgm:spPr/>
      <dgm:t>
        <a:bodyPr/>
        <a:lstStyle/>
        <a:p>
          <a:r>
            <a:rPr lang="ru-RU" dirty="0" smtClean="0"/>
            <a:t>7-9</a:t>
          </a:r>
          <a:endParaRPr lang="ru-RU" dirty="0"/>
        </a:p>
      </dgm:t>
    </dgm:pt>
    <dgm:pt modelId="{A7F3CB68-CBCC-4BE0-A827-D86E5726453F}" type="parTrans" cxnId="{48719ECC-3541-4978-A05D-3B4D9E774A2C}">
      <dgm:prSet/>
      <dgm:spPr/>
      <dgm:t>
        <a:bodyPr/>
        <a:lstStyle/>
        <a:p>
          <a:endParaRPr lang="ru-RU"/>
        </a:p>
      </dgm:t>
    </dgm:pt>
    <dgm:pt modelId="{D57FF4C6-4A88-4068-9B62-0F617F954A41}" type="sibTrans" cxnId="{48719ECC-3541-4978-A05D-3B4D9E774A2C}">
      <dgm:prSet/>
      <dgm:spPr/>
      <dgm:t>
        <a:bodyPr/>
        <a:lstStyle/>
        <a:p>
          <a:endParaRPr lang="ru-RU"/>
        </a:p>
      </dgm:t>
    </dgm:pt>
    <dgm:pt modelId="{2350606F-540D-410A-95BF-0E13C908BC6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«Правильный выбор профессии» </a:t>
          </a:r>
        </a:p>
      </dgm:t>
    </dgm:pt>
    <dgm:pt modelId="{9253AD96-12DF-4981-BCC0-CFEA4049C55F}" type="parTrans" cxnId="{76A41ABD-D882-4D00-AD1F-4A50D9835FE1}">
      <dgm:prSet/>
      <dgm:spPr/>
      <dgm:t>
        <a:bodyPr/>
        <a:lstStyle/>
        <a:p>
          <a:endParaRPr lang="ru-RU"/>
        </a:p>
      </dgm:t>
    </dgm:pt>
    <dgm:pt modelId="{572296FD-E828-4C69-9B53-51AFAB790A8E}" type="sibTrans" cxnId="{76A41ABD-D882-4D00-AD1F-4A50D9835FE1}">
      <dgm:prSet/>
      <dgm:spPr/>
      <dgm:t>
        <a:bodyPr/>
        <a:lstStyle/>
        <a:p>
          <a:endParaRPr lang="ru-RU"/>
        </a:p>
      </dgm:t>
    </dgm:pt>
    <dgm:pt modelId="{C63EAC90-7DCF-4DF3-8ECF-E59E4AE7AFC1}">
      <dgm:prSet phldrT="[Текст]"/>
      <dgm:spPr/>
      <dgm:t>
        <a:bodyPr/>
        <a:lstStyle/>
        <a:p>
          <a:r>
            <a:rPr lang="ru-RU" dirty="0" smtClean="0"/>
            <a:t>(ознакомить родителей с существующими правилами  выбора профессии)  </a:t>
          </a:r>
          <a:endParaRPr lang="ru-RU" dirty="0"/>
        </a:p>
      </dgm:t>
    </dgm:pt>
    <dgm:pt modelId="{9CF10D46-2DCC-4443-A579-216948FE223F}" type="parTrans" cxnId="{C05E823D-12A1-4A45-917B-6AAB4DB3A980}">
      <dgm:prSet/>
      <dgm:spPr/>
      <dgm:t>
        <a:bodyPr/>
        <a:lstStyle/>
        <a:p>
          <a:endParaRPr lang="ru-RU"/>
        </a:p>
      </dgm:t>
    </dgm:pt>
    <dgm:pt modelId="{0EC55517-3AE7-4E5B-8019-37F54CD03CC1}" type="sibTrans" cxnId="{C05E823D-12A1-4A45-917B-6AAB4DB3A980}">
      <dgm:prSet/>
      <dgm:spPr/>
      <dgm:t>
        <a:bodyPr/>
        <a:lstStyle/>
        <a:p>
          <a:endParaRPr lang="ru-RU"/>
        </a:p>
      </dgm:t>
    </dgm:pt>
    <dgm:pt modelId="{934F582D-1040-4C7E-BC7F-293EA4FFB652}">
      <dgm:prSet phldrT="[Текст]"/>
      <dgm:spPr/>
      <dgm:t>
        <a:bodyPr/>
        <a:lstStyle/>
        <a:p>
          <a:r>
            <a:rPr lang="ru-RU" dirty="0" smtClean="0"/>
            <a:t>(ознакомить родителей об ошибках, возникающих при выборе будущей  профессии учащихся 9-11 классов и способах их разрешения)</a:t>
          </a:r>
          <a:endParaRPr lang="ru-RU" dirty="0"/>
        </a:p>
      </dgm:t>
    </dgm:pt>
    <dgm:pt modelId="{F717240F-A86F-4B5E-8885-A53FB8F15B6F}" type="parTrans" cxnId="{AA7F41A0-6316-4FFF-BED4-8DA30894A6A8}">
      <dgm:prSet/>
      <dgm:spPr/>
      <dgm:t>
        <a:bodyPr/>
        <a:lstStyle/>
        <a:p>
          <a:endParaRPr lang="ru-RU"/>
        </a:p>
      </dgm:t>
    </dgm:pt>
    <dgm:pt modelId="{B787ED7B-8E24-4C29-8121-3E5961052337}" type="sibTrans" cxnId="{AA7F41A0-6316-4FFF-BED4-8DA30894A6A8}">
      <dgm:prSet/>
      <dgm:spPr/>
      <dgm:t>
        <a:bodyPr/>
        <a:lstStyle/>
        <a:p>
          <a:endParaRPr lang="ru-RU"/>
        </a:p>
      </dgm:t>
    </dgm:pt>
    <dgm:pt modelId="{751A20A0-96E7-4F73-8B97-86B33BBA5749}">
      <dgm:prSet phldrT="[Текст]"/>
      <dgm:spPr/>
      <dgm:t>
        <a:bodyPr/>
        <a:lstStyle/>
        <a:p>
          <a:r>
            <a:rPr lang="ru-RU" dirty="0" smtClean="0"/>
            <a:t>9-11</a:t>
          </a:r>
          <a:endParaRPr lang="ru-RU" dirty="0"/>
        </a:p>
      </dgm:t>
    </dgm:pt>
    <dgm:pt modelId="{47A4B560-7914-4EF2-8705-C7F8B2CE59D5}" type="parTrans" cxnId="{FAB67D52-322A-40E4-8E71-5DA08874D9B5}">
      <dgm:prSet/>
      <dgm:spPr/>
      <dgm:t>
        <a:bodyPr/>
        <a:lstStyle/>
        <a:p>
          <a:endParaRPr lang="ru-RU"/>
        </a:p>
      </dgm:t>
    </dgm:pt>
    <dgm:pt modelId="{7142CBB7-FE1E-4F3E-9767-6690B182E91D}" type="sibTrans" cxnId="{FAB67D52-322A-40E4-8E71-5DA08874D9B5}">
      <dgm:prSet/>
      <dgm:spPr/>
      <dgm:t>
        <a:bodyPr/>
        <a:lstStyle/>
        <a:p>
          <a:endParaRPr lang="ru-RU"/>
        </a:p>
      </dgm:t>
    </dgm:pt>
    <dgm:pt modelId="{76A50AC8-FEF4-443F-8165-25F5BBCAE2E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«Роль родителей в выборе будущей профессии детей» </a:t>
          </a:r>
        </a:p>
      </dgm:t>
    </dgm:pt>
    <dgm:pt modelId="{629F516C-C71C-477C-8131-2D9736DABC1D}" type="parTrans" cxnId="{19E60FB8-898B-4AD8-82B4-A4F330196099}">
      <dgm:prSet/>
      <dgm:spPr/>
      <dgm:t>
        <a:bodyPr/>
        <a:lstStyle/>
        <a:p>
          <a:endParaRPr lang="ru-RU"/>
        </a:p>
      </dgm:t>
    </dgm:pt>
    <dgm:pt modelId="{D8776F6E-440F-4CBF-9EF6-D90C6A7C0F61}" type="sibTrans" cxnId="{19E60FB8-898B-4AD8-82B4-A4F330196099}">
      <dgm:prSet/>
      <dgm:spPr/>
      <dgm:t>
        <a:bodyPr/>
        <a:lstStyle/>
        <a:p>
          <a:endParaRPr lang="ru-RU"/>
        </a:p>
      </dgm:t>
    </dgm:pt>
    <dgm:pt modelId="{28449986-D075-4436-BCC7-694C2D1C11F3}" type="pres">
      <dgm:prSet presAssocID="{608C7A37-6B5E-4552-A72F-7B35586A3C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FF09B-467C-41CC-9464-240FECD2A779}" type="pres">
      <dgm:prSet presAssocID="{BBE6D3A9-CF23-4D32-8438-7FA57E15B0BF}" presName="linNode" presStyleCnt="0"/>
      <dgm:spPr/>
    </dgm:pt>
    <dgm:pt modelId="{0A99C3C2-5362-48EA-9A2C-9DABE9E1B2B3}" type="pres">
      <dgm:prSet presAssocID="{BBE6D3A9-CF23-4D32-8438-7FA57E15B0B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5960E-76D0-47C3-A263-41313E20EF4B}" type="pres">
      <dgm:prSet presAssocID="{BBE6D3A9-CF23-4D32-8438-7FA57E15B0B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72E9B-4082-4E48-B8FA-74A5D94ECA68}" type="pres">
      <dgm:prSet presAssocID="{531CCC68-E1F5-4201-A3AE-5F570873A141}" presName="sp" presStyleCnt="0"/>
      <dgm:spPr/>
    </dgm:pt>
    <dgm:pt modelId="{F2CC113B-3B94-4D6D-A8EE-B5A801F42CD8}" type="pres">
      <dgm:prSet presAssocID="{D3291615-516E-4F7D-BC3D-1D30A7477B68}" presName="linNode" presStyleCnt="0"/>
      <dgm:spPr/>
    </dgm:pt>
    <dgm:pt modelId="{A5EBEA44-5517-4BDC-B43A-DCD5634A853F}" type="pres">
      <dgm:prSet presAssocID="{D3291615-516E-4F7D-BC3D-1D30A7477B6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35B8-8C38-422C-996E-80E03C5D4FB3}" type="pres">
      <dgm:prSet presAssocID="{D3291615-516E-4F7D-BC3D-1D30A7477B6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36DCC-5117-46F0-B8D4-EFDDBF630A53}" type="pres">
      <dgm:prSet presAssocID="{9038921E-9F4F-4DE4-BC78-58A91604E135}" presName="sp" presStyleCnt="0"/>
      <dgm:spPr/>
    </dgm:pt>
    <dgm:pt modelId="{8FDB3E11-555C-40B0-AE9E-2AA1328F6A86}" type="pres">
      <dgm:prSet presAssocID="{4D1B8D88-BBC5-42BE-8970-13A37A2365F5}" presName="linNode" presStyleCnt="0"/>
      <dgm:spPr/>
    </dgm:pt>
    <dgm:pt modelId="{63FF5A4F-A3F5-42CC-B17C-32541CFF99B7}" type="pres">
      <dgm:prSet presAssocID="{4D1B8D88-BBC5-42BE-8970-13A37A2365F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FE13F-68AF-4576-9BAF-E547DBECDDB5}" type="pres">
      <dgm:prSet presAssocID="{4D1B8D88-BBC5-42BE-8970-13A37A2365F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5519B-C348-414A-BBDA-907EF998937E}" type="pres">
      <dgm:prSet presAssocID="{D57FF4C6-4A88-4068-9B62-0F617F954A41}" presName="sp" presStyleCnt="0"/>
      <dgm:spPr/>
    </dgm:pt>
    <dgm:pt modelId="{AF5DC7E3-D76C-48BE-99CD-998BB5059AFB}" type="pres">
      <dgm:prSet presAssocID="{751A20A0-96E7-4F73-8B97-86B33BBA5749}" presName="linNode" presStyleCnt="0"/>
      <dgm:spPr/>
    </dgm:pt>
    <dgm:pt modelId="{D42CE222-FEBC-4202-B102-0A284F4832F0}" type="pres">
      <dgm:prSet presAssocID="{751A20A0-96E7-4F73-8B97-86B33BBA574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5FEB-A33D-4E68-B642-2BBA2A5BB1B9}" type="pres">
      <dgm:prSet presAssocID="{751A20A0-96E7-4F73-8B97-86B33BBA574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06BD5-5FB7-4BE9-B8FF-C20728D3F710}" type="presOf" srcId="{2350606F-540D-410A-95BF-0E13C908BC66}" destId="{A7CFE13F-68AF-4576-9BAF-E547DBECDDB5}" srcOrd="0" destOrd="0" presId="urn:microsoft.com/office/officeart/2005/8/layout/vList5"/>
    <dgm:cxn modelId="{58A89116-FD0F-4F0E-8B34-A5FDEDF8F4BE}" type="presOf" srcId="{76A50AC8-FEF4-443F-8165-25F5BBCAE2E5}" destId="{76FE5FEB-A33D-4E68-B642-2BBA2A5BB1B9}" srcOrd="0" destOrd="0" presId="urn:microsoft.com/office/officeart/2005/8/layout/vList5"/>
    <dgm:cxn modelId="{78D6ACC3-91D7-4F87-B127-BA7A02A38C94}" type="presOf" srcId="{D3291615-516E-4F7D-BC3D-1D30A7477B68}" destId="{A5EBEA44-5517-4BDC-B43A-DCD5634A853F}" srcOrd="0" destOrd="0" presId="urn:microsoft.com/office/officeart/2005/8/layout/vList5"/>
    <dgm:cxn modelId="{F0D906A7-C358-48A6-A30E-A9BDD2A1B704}" type="presOf" srcId="{4D1B8D88-BBC5-42BE-8970-13A37A2365F5}" destId="{63FF5A4F-A3F5-42CC-B17C-32541CFF99B7}" srcOrd="0" destOrd="0" presId="urn:microsoft.com/office/officeart/2005/8/layout/vList5"/>
    <dgm:cxn modelId="{77F4A5E3-BEDD-48AC-BFF7-CABC13464816}" type="presOf" srcId="{5D1845B1-FFAD-4842-ADE9-E53625831853}" destId="{C10735B8-8C38-422C-996E-80E03C5D4FB3}" srcOrd="0" destOrd="1" presId="urn:microsoft.com/office/officeart/2005/8/layout/vList5"/>
    <dgm:cxn modelId="{248FA6B9-2EED-4867-A8F7-52C8500C9F84}" type="presOf" srcId="{608C7A37-6B5E-4552-A72F-7B35586A3CFD}" destId="{28449986-D075-4436-BCC7-694C2D1C11F3}" srcOrd="0" destOrd="0" presId="urn:microsoft.com/office/officeart/2005/8/layout/vList5"/>
    <dgm:cxn modelId="{EE1AE6A6-62B4-4F52-B2AE-76AC5871F73A}" srcId="{608C7A37-6B5E-4552-A72F-7B35586A3CFD}" destId="{D3291615-516E-4F7D-BC3D-1D30A7477B68}" srcOrd="1" destOrd="0" parTransId="{03A5F0C8-BBED-4DE5-8CF7-DEA00EDBB08F}" sibTransId="{9038921E-9F4F-4DE4-BC78-58A91604E135}"/>
    <dgm:cxn modelId="{FCB3DE7C-0AF7-42B0-AE03-FD094D9602D0}" srcId="{D3291615-516E-4F7D-BC3D-1D30A7477B68}" destId="{5D1845B1-FFAD-4842-ADE9-E53625831853}" srcOrd="1" destOrd="0" parTransId="{0FF421EF-58EA-4A98-9CDF-1309F0151489}" sibTransId="{B8B8A641-E0EB-47E9-A1A1-7D9D40AB3DBF}"/>
    <dgm:cxn modelId="{19E60FB8-898B-4AD8-82B4-A4F330196099}" srcId="{751A20A0-96E7-4F73-8B97-86B33BBA5749}" destId="{76A50AC8-FEF4-443F-8165-25F5BBCAE2E5}" srcOrd="0" destOrd="0" parTransId="{629F516C-C71C-477C-8131-2D9736DABC1D}" sibTransId="{D8776F6E-440F-4CBF-9EF6-D90C6A7C0F61}"/>
    <dgm:cxn modelId="{BE39A3AB-E594-48AE-A3CD-B83DF1E96191}" type="presOf" srcId="{C63EAC90-7DCF-4DF3-8ECF-E59E4AE7AFC1}" destId="{A7CFE13F-68AF-4576-9BAF-E547DBECDDB5}" srcOrd="0" destOrd="1" presId="urn:microsoft.com/office/officeart/2005/8/layout/vList5"/>
    <dgm:cxn modelId="{C05E823D-12A1-4A45-917B-6AAB4DB3A980}" srcId="{4D1B8D88-BBC5-42BE-8970-13A37A2365F5}" destId="{C63EAC90-7DCF-4DF3-8ECF-E59E4AE7AFC1}" srcOrd="1" destOrd="0" parTransId="{9CF10D46-2DCC-4443-A579-216948FE223F}" sibTransId="{0EC55517-3AE7-4E5B-8019-37F54CD03CC1}"/>
    <dgm:cxn modelId="{89FC2BEB-A01F-423C-BC52-6DF1A4C651AD}" type="presOf" srcId="{751A20A0-96E7-4F73-8B97-86B33BBA5749}" destId="{D42CE222-FEBC-4202-B102-0A284F4832F0}" srcOrd="0" destOrd="0" presId="urn:microsoft.com/office/officeart/2005/8/layout/vList5"/>
    <dgm:cxn modelId="{C5D9982A-1292-4262-BDD9-B628BA429891}" type="presOf" srcId="{249D9876-C4A0-4750-BC65-2AFE4344D676}" destId="{3EC5960E-76D0-47C3-A263-41313E20EF4B}" srcOrd="0" destOrd="0" presId="urn:microsoft.com/office/officeart/2005/8/layout/vList5"/>
    <dgm:cxn modelId="{76A41ABD-D882-4D00-AD1F-4A50D9835FE1}" srcId="{4D1B8D88-BBC5-42BE-8970-13A37A2365F5}" destId="{2350606F-540D-410A-95BF-0E13C908BC66}" srcOrd="0" destOrd="0" parTransId="{9253AD96-12DF-4981-BCC0-CFEA4049C55F}" sibTransId="{572296FD-E828-4C69-9B53-51AFAB790A8E}"/>
    <dgm:cxn modelId="{48719ECC-3541-4978-A05D-3B4D9E774A2C}" srcId="{608C7A37-6B5E-4552-A72F-7B35586A3CFD}" destId="{4D1B8D88-BBC5-42BE-8970-13A37A2365F5}" srcOrd="2" destOrd="0" parTransId="{A7F3CB68-CBCC-4BE0-A827-D86E5726453F}" sibTransId="{D57FF4C6-4A88-4068-9B62-0F617F954A41}"/>
    <dgm:cxn modelId="{FAB67D52-322A-40E4-8E71-5DA08874D9B5}" srcId="{608C7A37-6B5E-4552-A72F-7B35586A3CFD}" destId="{751A20A0-96E7-4F73-8B97-86B33BBA5749}" srcOrd="3" destOrd="0" parTransId="{47A4B560-7914-4EF2-8705-C7F8B2CE59D5}" sibTransId="{7142CBB7-FE1E-4F3E-9767-6690B182E91D}"/>
    <dgm:cxn modelId="{2BC3461D-0E82-4C80-A37D-E295FFCC5A35}" type="presOf" srcId="{BBE6D3A9-CF23-4D32-8438-7FA57E15B0BF}" destId="{0A99C3C2-5362-48EA-9A2C-9DABE9E1B2B3}" srcOrd="0" destOrd="0" presId="urn:microsoft.com/office/officeart/2005/8/layout/vList5"/>
    <dgm:cxn modelId="{D0CF65F5-E0D7-49CF-BBCF-E593DB0DC774}" type="presOf" srcId="{934F582D-1040-4C7E-BC7F-293EA4FFB652}" destId="{76FE5FEB-A33D-4E68-B642-2BBA2A5BB1B9}" srcOrd="0" destOrd="1" presId="urn:microsoft.com/office/officeart/2005/8/layout/vList5"/>
    <dgm:cxn modelId="{C150D1F8-7A01-4F6C-B409-59194C9B75FE}" srcId="{BBE6D3A9-CF23-4D32-8438-7FA57E15B0BF}" destId="{1A1610D7-3EEB-493B-93CF-9E270AA8DE40}" srcOrd="1" destOrd="0" parTransId="{633D7CFD-592C-41AC-9FF2-4078406EC9FB}" sibTransId="{ABA0FB2A-F19D-4746-B5E7-8DD3FA433134}"/>
    <dgm:cxn modelId="{91EBD3C2-9C95-43EF-ACDF-CB23B6FD1A41}" type="presOf" srcId="{1A1610D7-3EEB-493B-93CF-9E270AA8DE40}" destId="{3EC5960E-76D0-47C3-A263-41313E20EF4B}" srcOrd="0" destOrd="1" presId="urn:microsoft.com/office/officeart/2005/8/layout/vList5"/>
    <dgm:cxn modelId="{6B0E6223-E432-4F4E-90F1-D511D2CD3704}" srcId="{D3291615-516E-4F7D-BC3D-1D30A7477B68}" destId="{4307569A-CD8B-41EC-8B48-7D2E5030FA7D}" srcOrd="0" destOrd="0" parTransId="{3393ACDF-12C4-41DE-B210-EF68392F9E9F}" sibTransId="{319A834A-5BAD-4C96-921F-18A4DC547D22}"/>
    <dgm:cxn modelId="{AB1042DB-3920-420D-8753-C0E5E9868F2E}" type="presOf" srcId="{4307569A-CD8B-41EC-8B48-7D2E5030FA7D}" destId="{C10735B8-8C38-422C-996E-80E03C5D4FB3}" srcOrd="0" destOrd="0" presId="urn:microsoft.com/office/officeart/2005/8/layout/vList5"/>
    <dgm:cxn modelId="{E865441F-4197-4E84-8E39-374BE691D8F4}" srcId="{608C7A37-6B5E-4552-A72F-7B35586A3CFD}" destId="{BBE6D3A9-CF23-4D32-8438-7FA57E15B0BF}" srcOrd="0" destOrd="0" parTransId="{B33C9DBE-5DE3-44BC-A324-B56A7110EE6D}" sibTransId="{531CCC68-E1F5-4201-A3AE-5F570873A141}"/>
    <dgm:cxn modelId="{AA7F41A0-6316-4FFF-BED4-8DA30894A6A8}" srcId="{751A20A0-96E7-4F73-8B97-86B33BBA5749}" destId="{934F582D-1040-4C7E-BC7F-293EA4FFB652}" srcOrd="1" destOrd="0" parTransId="{F717240F-A86F-4B5E-8885-A53FB8F15B6F}" sibTransId="{B787ED7B-8E24-4C29-8121-3E5961052337}"/>
    <dgm:cxn modelId="{943FBFEE-B4C5-4A95-8E3D-01E343F5D531}" srcId="{BBE6D3A9-CF23-4D32-8438-7FA57E15B0BF}" destId="{249D9876-C4A0-4750-BC65-2AFE4344D676}" srcOrd="0" destOrd="0" parTransId="{30C3262E-244C-4A99-8058-5C3E84800D28}" sibTransId="{90BB9774-4559-4E02-8193-D47D64A9AB26}"/>
    <dgm:cxn modelId="{B41D0625-80E7-4EEC-AAEA-78060CC4E42B}" type="presParOf" srcId="{28449986-D075-4436-BCC7-694C2D1C11F3}" destId="{C9DFF09B-467C-41CC-9464-240FECD2A779}" srcOrd="0" destOrd="0" presId="urn:microsoft.com/office/officeart/2005/8/layout/vList5"/>
    <dgm:cxn modelId="{16A083DA-A87C-4E1C-B541-B1EF0FB90DC4}" type="presParOf" srcId="{C9DFF09B-467C-41CC-9464-240FECD2A779}" destId="{0A99C3C2-5362-48EA-9A2C-9DABE9E1B2B3}" srcOrd="0" destOrd="0" presId="urn:microsoft.com/office/officeart/2005/8/layout/vList5"/>
    <dgm:cxn modelId="{0FB1D4DB-9F29-4FBA-BA78-3C9E1EAE3943}" type="presParOf" srcId="{C9DFF09B-467C-41CC-9464-240FECD2A779}" destId="{3EC5960E-76D0-47C3-A263-41313E20EF4B}" srcOrd="1" destOrd="0" presId="urn:microsoft.com/office/officeart/2005/8/layout/vList5"/>
    <dgm:cxn modelId="{E0A430A2-A0B6-4083-A1DC-4EB6C3E9CFDE}" type="presParOf" srcId="{28449986-D075-4436-BCC7-694C2D1C11F3}" destId="{77D72E9B-4082-4E48-B8FA-74A5D94ECA68}" srcOrd="1" destOrd="0" presId="urn:microsoft.com/office/officeart/2005/8/layout/vList5"/>
    <dgm:cxn modelId="{EEF34394-A3F0-4704-A140-A47E996C02AD}" type="presParOf" srcId="{28449986-D075-4436-BCC7-694C2D1C11F3}" destId="{F2CC113B-3B94-4D6D-A8EE-B5A801F42CD8}" srcOrd="2" destOrd="0" presId="urn:microsoft.com/office/officeart/2005/8/layout/vList5"/>
    <dgm:cxn modelId="{56479BE0-D0B3-4A59-90EF-B25BA00D3802}" type="presParOf" srcId="{F2CC113B-3B94-4D6D-A8EE-B5A801F42CD8}" destId="{A5EBEA44-5517-4BDC-B43A-DCD5634A853F}" srcOrd="0" destOrd="0" presId="urn:microsoft.com/office/officeart/2005/8/layout/vList5"/>
    <dgm:cxn modelId="{2DF6692F-BD34-4947-9F47-53939E1885D6}" type="presParOf" srcId="{F2CC113B-3B94-4D6D-A8EE-B5A801F42CD8}" destId="{C10735B8-8C38-422C-996E-80E03C5D4FB3}" srcOrd="1" destOrd="0" presId="urn:microsoft.com/office/officeart/2005/8/layout/vList5"/>
    <dgm:cxn modelId="{CCB9C114-8FCA-452D-BD72-DC0E64F37520}" type="presParOf" srcId="{28449986-D075-4436-BCC7-694C2D1C11F3}" destId="{33336DCC-5117-46F0-B8D4-EFDDBF630A53}" srcOrd="3" destOrd="0" presId="urn:microsoft.com/office/officeart/2005/8/layout/vList5"/>
    <dgm:cxn modelId="{3E239F06-A85E-427A-9B3F-791D9755C34E}" type="presParOf" srcId="{28449986-D075-4436-BCC7-694C2D1C11F3}" destId="{8FDB3E11-555C-40B0-AE9E-2AA1328F6A86}" srcOrd="4" destOrd="0" presId="urn:microsoft.com/office/officeart/2005/8/layout/vList5"/>
    <dgm:cxn modelId="{9BCD8834-7B8F-4109-A61B-A5E63BCBB3EC}" type="presParOf" srcId="{8FDB3E11-555C-40B0-AE9E-2AA1328F6A86}" destId="{63FF5A4F-A3F5-42CC-B17C-32541CFF99B7}" srcOrd="0" destOrd="0" presId="urn:microsoft.com/office/officeart/2005/8/layout/vList5"/>
    <dgm:cxn modelId="{25FF2095-ABAB-41A0-9DAD-2DACD8F14E76}" type="presParOf" srcId="{8FDB3E11-555C-40B0-AE9E-2AA1328F6A86}" destId="{A7CFE13F-68AF-4576-9BAF-E547DBECDDB5}" srcOrd="1" destOrd="0" presId="urn:microsoft.com/office/officeart/2005/8/layout/vList5"/>
    <dgm:cxn modelId="{7D21E67C-59B7-4798-AF05-94F345597189}" type="presParOf" srcId="{28449986-D075-4436-BCC7-694C2D1C11F3}" destId="{C1D5519B-C348-414A-BBDA-907EF998937E}" srcOrd="5" destOrd="0" presId="urn:microsoft.com/office/officeart/2005/8/layout/vList5"/>
    <dgm:cxn modelId="{6C616A7E-F309-4BEE-9F84-23575194732B}" type="presParOf" srcId="{28449986-D075-4436-BCC7-694C2D1C11F3}" destId="{AF5DC7E3-D76C-48BE-99CD-998BB5059AFB}" srcOrd="6" destOrd="0" presId="urn:microsoft.com/office/officeart/2005/8/layout/vList5"/>
    <dgm:cxn modelId="{51B586CD-5F0A-48BF-BDD2-D7341652849B}" type="presParOf" srcId="{AF5DC7E3-D76C-48BE-99CD-998BB5059AFB}" destId="{D42CE222-FEBC-4202-B102-0A284F4832F0}" srcOrd="0" destOrd="0" presId="urn:microsoft.com/office/officeart/2005/8/layout/vList5"/>
    <dgm:cxn modelId="{5BFE5E28-267F-49F2-B6EF-FA08C741CE87}" type="presParOf" srcId="{AF5DC7E3-D76C-48BE-99CD-998BB5059AFB}" destId="{76FE5FEB-A33D-4E68-B642-2BBA2A5BB1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8C7A37-6B5E-4552-A72F-7B35586A3CF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0606F-540D-410A-95BF-0E13C908BC6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«На кризисном перекрестке» </a:t>
          </a:r>
        </a:p>
      </dgm:t>
    </dgm:pt>
    <dgm:pt modelId="{9253AD96-12DF-4981-BCC0-CFEA4049C55F}" type="parTrans" cxnId="{76A41ABD-D882-4D00-AD1F-4A50D9835FE1}">
      <dgm:prSet/>
      <dgm:spPr/>
      <dgm:t>
        <a:bodyPr/>
        <a:lstStyle/>
        <a:p>
          <a:endParaRPr lang="ru-RU"/>
        </a:p>
      </dgm:t>
    </dgm:pt>
    <dgm:pt modelId="{572296FD-E828-4C69-9B53-51AFAB790A8E}" type="sibTrans" cxnId="{76A41ABD-D882-4D00-AD1F-4A50D9835FE1}">
      <dgm:prSet/>
      <dgm:spPr/>
      <dgm:t>
        <a:bodyPr/>
        <a:lstStyle/>
        <a:p>
          <a:endParaRPr lang="ru-RU"/>
        </a:p>
      </dgm:t>
    </dgm:pt>
    <dgm:pt modelId="{C63EAC90-7DCF-4DF3-8ECF-E59E4AE7AFC1}">
      <dgm:prSet phldrT="[Текст]"/>
      <dgm:spPr/>
      <dgm:t>
        <a:bodyPr/>
        <a:lstStyle/>
        <a:p>
          <a:r>
            <a:rPr lang="ru-RU" dirty="0" smtClean="0"/>
            <a:t>(вовлечение родителей в обсуждение вопросов, связанных с планированием «жизни после школы» будущего подростка; оптимизация распределения ответственности за принятие решений в системе детско-родительских отношений)</a:t>
          </a:r>
          <a:endParaRPr lang="ru-RU" dirty="0"/>
        </a:p>
      </dgm:t>
    </dgm:pt>
    <dgm:pt modelId="{9CF10D46-2DCC-4443-A579-216948FE223F}" type="parTrans" cxnId="{C05E823D-12A1-4A45-917B-6AAB4DB3A980}">
      <dgm:prSet/>
      <dgm:spPr/>
      <dgm:t>
        <a:bodyPr/>
        <a:lstStyle/>
        <a:p>
          <a:endParaRPr lang="ru-RU"/>
        </a:p>
      </dgm:t>
    </dgm:pt>
    <dgm:pt modelId="{0EC55517-3AE7-4E5B-8019-37F54CD03CC1}" type="sibTrans" cxnId="{C05E823D-12A1-4A45-917B-6AAB4DB3A980}">
      <dgm:prSet/>
      <dgm:spPr/>
      <dgm:t>
        <a:bodyPr/>
        <a:lstStyle/>
        <a:p>
          <a:endParaRPr lang="ru-RU"/>
        </a:p>
      </dgm:t>
    </dgm:pt>
    <dgm:pt modelId="{934F582D-1040-4C7E-BC7F-293EA4FFB652}">
      <dgm:prSet phldrT="[Текст]"/>
      <dgm:spPr/>
      <dgm:t>
        <a:bodyPr/>
        <a:lstStyle/>
        <a:p>
          <a:r>
            <a:rPr lang="ru-RU" dirty="0" smtClean="0"/>
            <a:t>(формирование ответственного отношения к выбору профессионального пути ребенка; приобретение навыков профессионального наставничества и оказания психологической поддержки своим детям)</a:t>
          </a:r>
          <a:endParaRPr lang="ru-RU" dirty="0"/>
        </a:p>
      </dgm:t>
    </dgm:pt>
    <dgm:pt modelId="{F717240F-A86F-4B5E-8885-A53FB8F15B6F}" type="parTrans" cxnId="{AA7F41A0-6316-4FFF-BED4-8DA30894A6A8}">
      <dgm:prSet/>
      <dgm:spPr/>
      <dgm:t>
        <a:bodyPr/>
        <a:lstStyle/>
        <a:p>
          <a:endParaRPr lang="ru-RU"/>
        </a:p>
      </dgm:t>
    </dgm:pt>
    <dgm:pt modelId="{B787ED7B-8E24-4C29-8121-3E5961052337}" type="sibTrans" cxnId="{AA7F41A0-6316-4FFF-BED4-8DA30894A6A8}">
      <dgm:prSet/>
      <dgm:spPr/>
      <dgm:t>
        <a:bodyPr/>
        <a:lstStyle/>
        <a:p>
          <a:endParaRPr lang="ru-RU"/>
        </a:p>
      </dgm:t>
    </dgm:pt>
    <dgm:pt modelId="{751A20A0-96E7-4F73-8B97-86B33BBA5749}">
      <dgm:prSet phldrT="[Текст]"/>
      <dgm:spPr/>
      <dgm:t>
        <a:bodyPr/>
        <a:lstStyle/>
        <a:p>
          <a:r>
            <a:rPr lang="ru-RU" dirty="0" smtClean="0"/>
            <a:t>9-11</a:t>
          </a:r>
          <a:endParaRPr lang="ru-RU" dirty="0"/>
        </a:p>
      </dgm:t>
    </dgm:pt>
    <dgm:pt modelId="{47A4B560-7914-4EF2-8705-C7F8B2CE59D5}" type="parTrans" cxnId="{FAB67D52-322A-40E4-8E71-5DA08874D9B5}">
      <dgm:prSet/>
      <dgm:spPr/>
      <dgm:t>
        <a:bodyPr/>
        <a:lstStyle/>
        <a:p>
          <a:endParaRPr lang="ru-RU"/>
        </a:p>
      </dgm:t>
    </dgm:pt>
    <dgm:pt modelId="{7142CBB7-FE1E-4F3E-9767-6690B182E91D}" type="sibTrans" cxnId="{FAB67D52-322A-40E4-8E71-5DA08874D9B5}">
      <dgm:prSet/>
      <dgm:spPr/>
      <dgm:t>
        <a:bodyPr/>
        <a:lstStyle/>
        <a:p>
          <a:endParaRPr lang="ru-RU"/>
        </a:p>
      </dgm:t>
    </dgm:pt>
    <dgm:pt modelId="{76A50AC8-FEF4-443F-8165-25F5BBCAE2E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«Выбор профессии» </a:t>
          </a:r>
        </a:p>
      </dgm:t>
    </dgm:pt>
    <dgm:pt modelId="{629F516C-C71C-477C-8131-2D9736DABC1D}" type="parTrans" cxnId="{19E60FB8-898B-4AD8-82B4-A4F330196099}">
      <dgm:prSet/>
      <dgm:spPr/>
      <dgm:t>
        <a:bodyPr/>
        <a:lstStyle/>
        <a:p>
          <a:endParaRPr lang="ru-RU"/>
        </a:p>
      </dgm:t>
    </dgm:pt>
    <dgm:pt modelId="{D8776F6E-440F-4CBF-9EF6-D90C6A7C0F61}" type="sibTrans" cxnId="{19E60FB8-898B-4AD8-82B4-A4F330196099}">
      <dgm:prSet/>
      <dgm:spPr/>
      <dgm:t>
        <a:bodyPr/>
        <a:lstStyle/>
        <a:p>
          <a:endParaRPr lang="ru-RU"/>
        </a:p>
      </dgm:t>
    </dgm:pt>
    <dgm:pt modelId="{4D1B8D88-BBC5-42BE-8970-13A37A2365F5}">
      <dgm:prSet phldrT="[Текст]"/>
      <dgm:spPr/>
      <dgm:t>
        <a:bodyPr/>
        <a:lstStyle/>
        <a:p>
          <a:r>
            <a:rPr lang="ru-RU" dirty="0" smtClean="0"/>
            <a:t>7-9</a:t>
          </a:r>
          <a:endParaRPr lang="ru-RU" dirty="0"/>
        </a:p>
      </dgm:t>
    </dgm:pt>
    <dgm:pt modelId="{D57FF4C6-4A88-4068-9B62-0F617F954A41}" type="sibTrans" cxnId="{48719ECC-3541-4978-A05D-3B4D9E774A2C}">
      <dgm:prSet/>
      <dgm:spPr/>
      <dgm:t>
        <a:bodyPr/>
        <a:lstStyle/>
        <a:p>
          <a:endParaRPr lang="ru-RU"/>
        </a:p>
      </dgm:t>
    </dgm:pt>
    <dgm:pt modelId="{A7F3CB68-CBCC-4BE0-A827-D86E5726453F}" type="parTrans" cxnId="{48719ECC-3541-4978-A05D-3B4D9E774A2C}">
      <dgm:prSet/>
      <dgm:spPr/>
      <dgm:t>
        <a:bodyPr/>
        <a:lstStyle/>
        <a:p>
          <a:endParaRPr lang="ru-RU"/>
        </a:p>
      </dgm:t>
    </dgm:pt>
    <dgm:pt modelId="{28449986-D075-4436-BCC7-694C2D1C11F3}" type="pres">
      <dgm:prSet presAssocID="{608C7A37-6B5E-4552-A72F-7B35586A3C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B3E11-555C-40B0-AE9E-2AA1328F6A86}" type="pres">
      <dgm:prSet presAssocID="{4D1B8D88-BBC5-42BE-8970-13A37A2365F5}" presName="linNode" presStyleCnt="0"/>
      <dgm:spPr/>
    </dgm:pt>
    <dgm:pt modelId="{63FF5A4F-A3F5-42CC-B17C-32541CFF99B7}" type="pres">
      <dgm:prSet presAssocID="{4D1B8D88-BBC5-42BE-8970-13A37A2365F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FE13F-68AF-4576-9BAF-E547DBECDDB5}" type="pres">
      <dgm:prSet presAssocID="{4D1B8D88-BBC5-42BE-8970-13A37A2365F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5519B-C348-414A-BBDA-907EF998937E}" type="pres">
      <dgm:prSet presAssocID="{D57FF4C6-4A88-4068-9B62-0F617F954A41}" presName="sp" presStyleCnt="0"/>
      <dgm:spPr/>
    </dgm:pt>
    <dgm:pt modelId="{AF5DC7E3-D76C-48BE-99CD-998BB5059AFB}" type="pres">
      <dgm:prSet presAssocID="{751A20A0-96E7-4F73-8B97-86B33BBA5749}" presName="linNode" presStyleCnt="0"/>
      <dgm:spPr/>
    </dgm:pt>
    <dgm:pt modelId="{D42CE222-FEBC-4202-B102-0A284F4832F0}" type="pres">
      <dgm:prSet presAssocID="{751A20A0-96E7-4F73-8B97-86B33BBA574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5FEB-A33D-4E68-B642-2BBA2A5BB1B9}" type="pres">
      <dgm:prSet presAssocID="{751A20A0-96E7-4F73-8B97-86B33BBA574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8E993-6750-4DC6-90D7-8AB1B3204EB7}" type="presOf" srcId="{934F582D-1040-4C7E-BC7F-293EA4FFB652}" destId="{76FE5FEB-A33D-4E68-B642-2BBA2A5BB1B9}" srcOrd="0" destOrd="1" presId="urn:microsoft.com/office/officeart/2005/8/layout/vList5"/>
    <dgm:cxn modelId="{AA7F41A0-6316-4FFF-BED4-8DA30894A6A8}" srcId="{751A20A0-96E7-4F73-8B97-86B33BBA5749}" destId="{934F582D-1040-4C7E-BC7F-293EA4FFB652}" srcOrd="1" destOrd="0" parTransId="{F717240F-A86F-4B5E-8885-A53FB8F15B6F}" sibTransId="{B787ED7B-8E24-4C29-8121-3E5961052337}"/>
    <dgm:cxn modelId="{0979F966-C0B3-43D4-ADCA-225F390A41C4}" type="presOf" srcId="{2350606F-540D-410A-95BF-0E13C908BC66}" destId="{A7CFE13F-68AF-4576-9BAF-E547DBECDDB5}" srcOrd="0" destOrd="0" presId="urn:microsoft.com/office/officeart/2005/8/layout/vList5"/>
    <dgm:cxn modelId="{C05E823D-12A1-4A45-917B-6AAB4DB3A980}" srcId="{4D1B8D88-BBC5-42BE-8970-13A37A2365F5}" destId="{C63EAC90-7DCF-4DF3-8ECF-E59E4AE7AFC1}" srcOrd="1" destOrd="0" parTransId="{9CF10D46-2DCC-4443-A579-216948FE223F}" sibTransId="{0EC55517-3AE7-4E5B-8019-37F54CD03CC1}"/>
    <dgm:cxn modelId="{B2ED1D78-5601-4B4A-8371-9B0FF6DC46DA}" type="presOf" srcId="{4D1B8D88-BBC5-42BE-8970-13A37A2365F5}" destId="{63FF5A4F-A3F5-42CC-B17C-32541CFF99B7}" srcOrd="0" destOrd="0" presId="urn:microsoft.com/office/officeart/2005/8/layout/vList5"/>
    <dgm:cxn modelId="{19E60FB8-898B-4AD8-82B4-A4F330196099}" srcId="{751A20A0-96E7-4F73-8B97-86B33BBA5749}" destId="{76A50AC8-FEF4-443F-8165-25F5BBCAE2E5}" srcOrd="0" destOrd="0" parTransId="{629F516C-C71C-477C-8131-2D9736DABC1D}" sibTransId="{D8776F6E-440F-4CBF-9EF6-D90C6A7C0F61}"/>
    <dgm:cxn modelId="{4E6F97CB-82EB-493B-B173-C3B28B1C6221}" type="presOf" srcId="{608C7A37-6B5E-4552-A72F-7B35586A3CFD}" destId="{28449986-D075-4436-BCC7-694C2D1C11F3}" srcOrd="0" destOrd="0" presId="urn:microsoft.com/office/officeart/2005/8/layout/vList5"/>
    <dgm:cxn modelId="{6D657359-0C7D-4F75-8661-1A43E080EA5A}" type="presOf" srcId="{C63EAC90-7DCF-4DF3-8ECF-E59E4AE7AFC1}" destId="{A7CFE13F-68AF-4576-9BAF-E547DBECDDB5}" srcOrd="0" destOrd="1" presId="urn:microsoft.com/office/officeart/2005/8/layout/vList5"/>
    <dgm:cxn modelId="{FAB67D52-322A-40E4-8E71-5DA08874D9B5}" srcId="{608C7A37-6B5E-4552-A72F-7B35586A3CFD}" destId="{751A20A0-96E7-4F73-8B97-86B33BBA5749}" srcOrd="1" destOrd="0" parTransId="{47A4B560-7914-4EF2-8705-C7F8B2CE59D5}" sibTransId="{7142CBB7-FE1E-4F3E-9767-6690B182E91D}"/>
    <dgm:cxn modelId="{D13299FE-D318-48AB-9202-5D097A5228CD}" type="presOf" srcId="{76A50AC8-FEF4-443F-8165-25F5BBCAE2E5}" destId="{76FE5FEB-A33D-4E68-B642-2BBA2A5BB1B9}" srcOrd="0" destOrd="0" presId="urn:microsoft.com/office/officeart/2005/8/layout/vList5"/>
    <dgm:cxn modelId="{76A41ABD-D882-4D00-AD1F-4A50D9835FE1}" srcId="{4D1B8D88-BBC5-42BE-8970-13A37A2365F5}" destId="{2350606F-540D-410A-95BF-0E13C908BC66}" srcOrd="0" destOrd="0" parTransId="{9253AD96-12DF-4981-BCC0-CFEA4049C55F}" sibTransId="{572296FD-E828-4C69-9B53-51AFAB790A8E}"/>
    <dgm:cxn modelId="{48719ECC-3541-4978-A05D-3B4D9E774A2C}" srcId="{608C7A37-6B5E-4552-A72F-7B35586A3CFD}" destId="{4D1B8D88-BBC5-42BE-8970-13A37A2365F5}" srcOrd="0" destOrd="0" parTransId="{A7F3CB68-CBCC-4BE0-A827-D86E5726453F}" sibTransId="{D57FF4C6-4A88-4068-9B62-0F617F954A41}"/>
    <dgm:cxn modelId="{27EB201B-E3D9-4F8E-96D8-88FBA34E14A1}" type="presOf" srcId="{751A20A0-96E7-4F73-8B97-86B33BBA5749}" destId="{D42CE222-FEBC-4202-B102-0A284F4832F0}" srcOrd="0" destOrd="0" presId="urn:microsoft.com/office/officeart/2005/8/layout/vList5"/>
    <dgm:cxn modelId="{BC427081-4C6E-412F-917C-E30CE163C40B}" type="presParOf" srcId="{28449986-D075-4436-BCC7-694C2D1C11F3}" destId="{8FDB3E11-555C-40B0-AE9E-2AA1328F6A86}" srcOrd="0" destOrd="0" presId="urn:microsoft.com/office/officeart/2005/8/layout/vList5"/>
    <dgm:cxn modelId="{2F1F9FD8-1CA3-4008-AA29-E1F6B80AEC31}" type="presParOf" srcId="{8FDB3E11-555C-40B0-AE9E-2AA1328F6A86}" destId="{63FF5A4F-A3F5-42CC-B17C-32541CFF99B7}" srcOrd="0" destOrd="0" presId="urn:microsoft.com/office/officeart/2005/8/layout/vList5"/>
    <dgm:cxn modelId="{90BDC020-3732-44A5-B6A3-C5BDFCBDD8A1}" type="presParOf" srcId="{8FDB3E11-555C-40B0-AE9E-2AA1328F6A86}" destId="{A7CFE13F-68AF-4576-9BAF-E547DBECDDB5}" srcOrd="1" destOrd="0" presId="urn:microsoft.com/office/officeart/2005/8/layout/vList5"/>
    <dgm:cxn modelId="{E2E6B2BB-5045-42B7-9B30-8B5A9248D033}" type="presParOf" srcId="{28449986-D075-4436-BCC7-694C2D1C11F3}" destId="{C1D5519B-C348-414A-BBDA-907EF998937E}" srcOrd="1" destOrd="0" presId="urn:microsoft.com/office/officeart/2005/8/layout/vList5"/>
    <dgm:cxn modelId="{6FAB5744-FEC3-43EB-B157-62A710EEFE29}" type="presParOf" srcId="{28449986-D075-4436-BCC7-694C2D1C11F3}" destId="{AF5DC7E3-D76C-48BE-99CD-998BB5059AFB}" srcOrd="2" destOrd="0" presId="urn:microsoft.com/office/officeart/2005/8/layout/vList5"/>
    <dgm:cxn modelId="{8F68107E-5A3C-454F-B531-F26D7349260C}" type="presParOf" srcId="{AF5DC7E3-D76C-48BE-99CD-998BB5059AFB}" destId="{D42CE222-FEBC-4202-B102-0A284F4832F0}" srcOrd="0" destOrd="0" presId="urn:microsoft.com/office/officeart/2005/8/layout/vList5"/>
    <dgm:cxn modelId="{94759F7B-FA38-414F-8263-3C2BA1FBF3FD}" type="presParOf" srcId="{AF5DC7E3-D76C-48BE-99CD-998BB5059AFB}" destId="{76FE5FEB-A33D-4E68-B642-2BBA2A5BB1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76B21C-63FD-46F1-B257-6DC685EA4EB7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C7ECB-28E7-47BC-9902-80DBB40821CA}">
      <dgm:prSet phldrT="[Текст]"/>
      <dgm:spPr/>
      <dgm:t>
        <a:bodyPr/>
        <a:lstStyle/>
        <a:p>
          <a:r>
            <a:rPr lang="ru-RU" dirty="0" smtClean="0"/>
            <a:t>Уроки гуманитарного цикла</a:t>
          </a:r>
          <a:endParaRPr lang="ru-RU" dirty="0"/>
        </a:p>
      </dgm:t>
    </dgm:pt>
    <dgm:pt modelId="{9F6C8682-DEFB-4B42-8848-F4298404A6F6}" type="parTrans" cxnId="{AC085771-7882-40D3-9C84-F653D0D3505F}">
      <dgm:prSet/>
      <dgm:spPr/>
      <dgm:t>
        <a:bodyPr/>
        <a:lstStyle/>
        <a:p>
          <a:endParaRPr lang="ru-RU"/>
        </a:p>
      </dgm:t>
    </dgm:pt>
    <dgm:pt modelId="{79F478E7-2F7B-471B-B5A8-DE2D5823EC62}" type="sibTrans" cxnId="{AC085771-7882-40D3-9C84-F653D0D3505F}">
      <dgm:prSet/>
      <dgm:spPr/>
      <dgm:t>
        <a:bodyPr/>
        <a:lstStyle/>
        <a:p>
          <a:endParaRPr lang="ru-RU"/>
        </a:p>
      </dgm:t>
    </dgm:pt>
    <dgm:pt modelId="{A01F4DFA-5C93-4A34-87F0-D8E40FC21090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E1D7BE8B-00F8-48A5-94DB-2A365357131B}" type="parTrans" cxnId="{32B992FB-59DB-417B-A5B8-5BC542B0F043}">
      <dgm:prSet/>
      <dgm:spPr/>
      <dgm:t>
        <a:bodyPr/>
        <a:lstStyle/>
        <a:p>
          <a:endParaRPr lang="ru-RU"/>
        </a:p>
      </dgm:t>
    </dgm:pt>
    <dgm:pt modelId="{2D969239-5CB6-4B4F-8501-3D26988B01D5}" type="sibTrans" cxnId="{32B992FB-59DB-417B-A5B8-5BC542B0F043}">
      <dgm:prSet/>
      <dgm:spPr/>
      <dgm:t>
        <a:bodyPr/>
        <a:lstStyle/>
        <a:p>
          <a:endParaRPr lang="ru-RU"/>
        </a:p>
      </dgm:t>
    </dgm:pt>
    <dgm:pt modelId="{2879A3EE-ACA6-40EE-8F11-DB1AA2BD2757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769D5B79-DC50-4BAA-A051-FEB1D47ACBBB}" type="parTrans" cxnId="{8FBE3377-371F-468E-B7A8-B0A3B04F8745}">
      <dgm:prSet/>
      <dgm:spPr/>
      <dgm:t>
        <a:bodyPr/>
        <a:lstStyle/>
        <a:p>
          <a:endParaRPr lang="ru-RU"/>
        </a:p>
      </dgm:t>
    </dgm:pt>
    <dgm:pt modelId="{7C0FA9B8-44CF-441C-AAF6-FF808F59B6BA}" type="sibTrans" cxnId="{8FBE3377-371F-468E-B7A8-B0A3B04F8745}">
      <dgm:prSet/>
      <dgm:spPr/>
      <dgm:t>
        <a:bodyPr/>
        <a:lstStyle/>
        <a:p>
          <a:endParaRPr lang="ru-RU"/>
        </a:p>
      </dgm:t>
    </dgm:pt>
    <dgm:pt modelId="{F8260BF9-2C7F-48BD-BF28-586E23637C8C}">
      <dgm:prSet phldrT="[Текст]"/>
      <dgm:spPr/>
      <dgm:t>
        <a:bodyPr/>
        <a:lstStyle/>
        <a:p>
          <a:r>
            <a:rPr lang="ru-RU" dirty="0" smtClean="0"/>
            <a:t>Уроки естественнонаучного цикла</a:t>
          </a:r>
          <a:endParaRPr lang="ru-RU" dirty="0"/>
        </a:p>
      </dgm:t>
    </dgm:pt>
    <dgm:pt modelId="{1A3591EF-26BB-4E6B-8EFF-5E283E49222E}" type="parTrans" cxnId="{57C44307-2284-4A71-8933-C1C00DDC46C5}">
      <dgm:prSet/>
      <dgm:spPr/>
      <dgm:t>
        <a:bodyPr/>
        <a:lstStyle/>
        <a:p>
          <a:endParaRPr lang="ru-RU"/>
        </a:p>
      </dgm:t>
    </dgm:pt>
    <dgm:pt modelId="{B1555BAD-907A-405E-9123-766CF6ED4859}" type="sibTrans" cxnId="{57C44307-2284-4A71-8933-C1C00DDC46C5}">
      <dgm:prSet/>
      <dgm:spPr/>
      <dgm:t>
        <a:bodyPr/>
        <a:lstStyle/>
        <a:p>
          <a:endParaRPr lang="ru-RU"/>
        </a:p>
      </dgm:t>
    </dgm:pt>
    <dgm:pt modelId="{04718FC4-ADC9-4B05-B43B-F50AC85990FA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E6B6BCB6-345D-4216-BAAD-75DB7C8EC216}" type="parTrans" cxnId="{8466012D-1F60-4B7F-98DF-1882DF07E686}">
      <dgm:prSet/>
      <dgm:spPr/>
      <dgm:t>
        <a:bodyPr/>
        <a:lstStyle/>
        <a:p>
          <a:endParaRPr lang="ru-RU"/>
        </a:p>
      </dgm:t>
    </dgm:pt>
    <dgm:pt modelId="{BEFB6DCC-5375-41B4-9CAA-00C57D9D8AF3}" type="sibTrans" cxnId="{8466012D-1F60-4B7F-98DF-1882DF07E686}">
      <dgm:prSet/>
      <dgm:spPr/>
      <dgm:t>
        <a:bodyPr/>
        <a:lstStyle/>
        <a:p>
          <a:endParaRPr lang="ru-RU"/>
        </a:p>
      </dgm:t>
    </dgm:pt>
    <dgm:pt modelId="{1D7DE88E-79DF-4E11-9397-8746093DDEF9}">
      <dgm:prSet phldrT="[Текст]"/>
      <dgm:spPr/>
      <dgm:t>
        <a:bodyPr/>
        <a:lstStyle/>
        <a:p>
          <a:r>
            <a:rPr lang="ru-RU" dirty="0" smtClean="0"/>
            <a:t>География</a:t>
          </a:r>
          <a:endParaRPr lang="ru-RU" dirty="0"/>
        </a:p>
      </dgm:t>
    </dgm:pt>
    <dgm:pt modelId="{7AFA0D90-83BF-4F96-85BC-38E0A580C673}" type="parTrans" cxnId="{3B1028CE-CAF3-4554-A7D4-24B266BE995B}">
      <dgm:prSet/>
      <dgm:spPr/>
      <dgm:t>
        <a:bodyPr/>
        <a:lstStyle/>
        <a:p>
          <a:endParaRPr lang="ru-RU"/>
        </a:p>
      </dgm:t>
    </dgm:pt>
    <dgm:pt modelId="{9180D255-7779-470F-ADC4-22FC8EC49C8B}" type="sibTrans" cxnId="{3B1028CE-CAF3-4554-A7D4-24B266BE995B}">
      <dgm:prSet/>
      <dgm:spPr/>
      <dgm:t>
        <a:bodyPr/>
        <a:lstStyle/>
        <a:p>
          <a:endParaRPr lang="ru-RU"/>
        </a:p>
      </dgm:t>
    </dgm:pt>
    <dgm:pt modelId="{9FFC7D13-0B1E-4F56-AD00-186F7AA180F6}">
      <dgm:prSet phldrT="[Текст]"/>
      <dgm:spPr/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60E52FEA-DF8A-484A-AC13-A6ED250B1344}" type="parTrans" cxnId="{89F0F9E2-C946-4BE3-83BF-07C8202B58D3}">
      <dgm:prSet/>
      <dgm:spPr/>
      <dgm:t>
        <a:bodyPr/>
        <a:lstStyle/>
        <a:p>
          <a:endParaRPr lang="ru-RU"/>
        </a:p>
      </dgm:t>
    </dgm:pt>
    <dgm:pt modelId="{C67432C9-72C3-43AC-BDA7-209B0DB54356}" type="sibTrans" cxnId="{89F0F9E2-C946-4BE3-83BF-07C8202B58D3}">
      <dgm:prSet/>
      <dgm:spPr/>
      <dgm:t>
        <a:bodyPr/>
        <a:lstStyle/>
        <a:p>
          <a:endParaRPr lang="ru-RU"/>
        </a:p>
      </dgm:t>
    </dgm:pt>
    <dgm:pt modelId="{B48F4AA7-3841-4145-9ED0-8E165DAC8E56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FA6E9633-ACC9-4EB7-8A9F-0D885EF72016}" type="parTrans" cxnId="{FFA07D6A-CE90-4B82-B271-0C6FE4CF6990}">
      <dgm:prSet/>
      <dgm:spPr/>
      <dgm:t>
        <a:bodyPr/>
        <a:lstStyle/>
        <a:p>
          <a:endParaRPr lang="ru-RU"/>
        </a:p>
      </dgm:t>
    </dgm:pt>
    <dgm:pt modelId="{5401CD3B-622A-458B-BF6A-027F6586CFC0}" type="sibTrans" cxnId="{FFA07D6A-CE90-4B82-B271-0C6FE4CF6990}">
      <dgm:prSet/>
      <dgm:spPr/>
      <dgm:t>
        <a:bodyPr/>
        <a:lstStyle/>
        <a:p>
          <a:endParaRPr lang="ru-RU"/>
        </a:p>
      </dgm:t>
    </dgm:pt>
    <dgm:pt modelId="{8671EF74-92B5-4050-9836-5EA99198A4D1}">
      <dgm:prSet phldrT="[Текст]"/>
      <dgm:spPr/>
      <dgm:t>
        <a:bodyPr/>
        <a:lstStyle/>
        <a:p>
          <a:r>
            <a:rPr lang="ru-RU" dirty="0" smtClean="0"/>
            <a:t>Химия</a:t>
          </a:r>
          <a:endParaRPr lang="ru-RU" dirty="0"/>
        </a:p>
      </dgm:t>
    </dgm:pt>
    <dgm:pt modelId="{51D97BE5-18BE-49AC-B3AA-181F0817B9B9}" type="parTrans" cxnId="{E0722BDD-5841-43BD-94C2-782D8B5B1C9B}">
      <dgm:prSet/>
      <dgm:spPr/>
      <dgm:t>
        <a:bodyPr/>
        <a:lstStyle/>
        <a:p>
          <a:endParaRPr lang="ru-RU"/>
        </a:p>
      </dgm:t>
    </dgm:pt>
    <dgm:pt modelId="{4F60E1BE-75BB-41BC-B6F3-E704ADB0671E}" type="sibTrans" cxnId="{E0722BDD-5841-43BD-94C2-782D8B5B1C9B}">
      <dgm:prSet/>
      <dgm:spPr/>
      <dgm:t>
        <a:bodyPr/>
        <a:lstStyle/>
        <a:p>
          <a:endParaRPr lang="ru-RU"/>
        </a:p>
      </dgm:t>
    </dgm:pt>
    <dgm:pt modelId="{83FCF1F9-3B96-4F80-BD5D-BD21310ABF7B}" type="pres">
      <dgm:prSet presAssocID="{1576B21C-63FD-46F1-B257-6DC685EA4E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3A3994-EC52-41B6-96B1-9074A91D1858}" type="pres">
      <dgm:prSet presAssocID="{75EC7ECB-28E7-47BC-9902-80DBB40821CA}" presName="linNode" presStyleCnt="0"/>
      <dgm:spPr/>
    </dgm:pt>
    <dgm:pt modelId="{6201B41A-560E-42DD-BB0D-D7B624180FA3}" type="pres">
      <dgm:prSet presAssocID="{75EC7ECB-28E7-47BC-9902-80DBB40821C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7579-341A-4649-9E58-7BBA487F60B8}" type="pres">
      <dgm:prSet presAssocID="{75EC7ECB-28E7-47BC-9902-80DBB40821C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1DDE-E890-45DA-A2E9-0AAF39F6E946}" type="pres">
      <dgm:prSet presAssocID="{79F478E7-2F7B-471B-B5A8-DE2D5823EC62}" presName="spacing" presStyleCnt="0"/>
      <dgm:spPr/>
    </dgm:pt>
    <dgm:pt modelId="{B50C81D4-3BCA-44B9-AE17-74D23FEFBB44}" type="pres">
      <dgm:prSet presAssocID="{F8260BF9-2C7F-48BD-BF28-586E23637C8C}" presName="linNode" presStyleCnt="0"/>
      <dgm:spPr/>
    </dgm:pt>
    <dgm:pt modelId="{ACD87A82-46D4-45E8-9669-EE9B025301DC}" type="pres">
      <dgm:prSet presAssocID="{F8260BF9-2C7F-48BD-BF28-586E23637C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A8CE-7BA5-410C-8A14-90BB2715A9AE}" type="pres">
      <dgm:prSet presAssocID="{F8260BF9-2C7F-48BD-BF28-586E23637C8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9DA60-E567-4DEF-9737-AD92DBD0A090}" type="presOf" srcId="{9FFC7D13-0B1E-4F56-AD00-186F7AA180F6}" destId="{E4EB7579-341A-4649-9E58-7BBA487F60B8}" srcOrd="0" destOrd="2" presId="urn:microsoft.com/office/officeart/2005/8/layout/vList6"/>
    <dgm:cxn modelId="{E0722BDD-5841-43BD-94C2-782D8B5B1C9B}" srcId="{F8260BF9-2C7F-48BD-BF28-586E23637C8C}" destId="{8671EF74-92B5-4050-9836-5EA99198A4D1}" srcOrd="2" destOrd="0" parTransId="{51D97BE5-18BE-49AC-B3AA-181F0817B9B9}" sibTransId="{4F60E1BE-75BB-41BC-B6F3-E704ADB0671E}"/>
    <dgm:cxn modelId="{4EA31741-86D0-4860-8845-32DB3DBFA860}" type="presOf" srcId="{B48F4AA7-3841-4145-9ED0-8E165DAC8E56}" destId="{E4EB7579-341A-4649-9E58-7BBA487F60B8}" srcOrd="0" destOrd="3" presId="urn:microsoft.com/office/officeart/2005/8/layout/vList6"/>
    <dgm:cxn modelId="{FFA07D6A-CE90-4B82-B271-0C6FE4CF6990}" srcId="{75EC7ECB-28E7-47BC-9902-80DBB40821CA}" destId="{B48F4AA7-3841-4145-9ED0-8E165DAC8E56}" srcOrd="3" destOrd="0" parTransId="{FA6E9633-ACC9-4EB7-8A9F-0D885EF72016}" sibTransId="{5401CD3B-622A-458B-BF6A-027F6586CFC0}"/>
    <dgm:cxn modelId="{57C44307-2284-4A71-8933-C1C00DDC46C5}" srcId="{1576B21C-63FD-46F1-B257-6DC685EA4EB7}" destId="{F8260BF9-2C7F-48BD-BF28-586E23637C8C}" srcOrd="1" destOrd="0" parTransId="{1A3591EF-26BB-4E6B-8EFF-5E283E49222E}" sibTransId="{B1555BAD-907A-405E-9123-766CF6ED4859}"/>
    <dgm:cxn modelId="{4D687BEB-57D6-450B-B28E-4EE621605EAE}" type="presOf" srcId="{75EC7ECB-28E7-47BC-9902-80DBB40821CA}" destId="{6201B41A-560E-42DD-BB0D-D7B624180FA3}" srcOrd="0" destOrd="0" presId="urn:microsoft.com/office/officeart/2005/8/layout/vList6"/>
    <dgm:cxn modelId="{710D6C05-EA5B-4408-8C07-3A65B35D47DE}" type="presOf" srcId="{1D7DE88E-79DF-4E11-9397-8746093DDEF9}" destId="{6CC7A8CE-7BA5-410C-8A14-90BB2715A9AE}" srcOrd="0" destOrd="1" presId="urn:microsoft.com/office/officeart/2005/8/layout/vList6"/>
    <dgm:cxn modelId="{31DF5E58-51D3-44A6-82B1-D7FCE9666733}" type="presOf" srcId="{F8260BF9-2C7F-48BD-BF28-586E23637C8C}" destId="{ACD87A82-46D4-45E8-9669-EE9B025301DC}" srcOrd="0" destOrd="0" presId="urn:microsoft.com/office/officeart/2005/8/layout/vList6"/>
    <dgm:cxn modelId="{AC085771-7882-40D3-9C84-F653D0D3505F}" srcId="{1576B21C-63FD-46F1-B257-6DC685EA4EB7}" destId="{75EC7ECB-28E7-47BC-9902-80DBB40821CA}" srcOrd="0" destOrd="0" parTransId="{9F6C8682-DEFB-4B42-8848-F4298404A6F6}" sibTransId="{79F478E7-2F7B-471B-B5A8-DE2D5823EC62}"/>
    <dgm:cxn modelId="{9A1A7558-8BF3-4320-BBFB-42AEFD48F0F7}" type="presOf" srcId="{8671EF74-92B5-4050-9836-5EA99198A4D1}" destId="{6CC7A8CE-7BA5-410C-8A14-90BB2715A9AE}" srcOrd="0" destOrd="2" presId="urn:microsoft.com/office/officeart/2005/8/layout/vList6"/>
    <dgm:cxn modelId="{3B1028CE-CAF3-4554-A7D4-24B266BE995B}" srcId="{F8260BF9-2C7F-48BD-BF28-586E23637C8C}" destId="{1D7DE88E-79DF-4E11-9397-8746093DDEF9}" srcOrd="1" destOrd="0" parTransId="{7AFA0D90-83BF-4F96-85BC-38E0A580C673}" sibTransId="{9180D255-7779-470F-ADC4-22FC8EC49C8B}"/>
    <dgm:cxn modelId="{F9C92C31-E9FD-4617-AD33-B1EEA3335A85}" type="presOf" srcId="{2879A3EE-ACA6-40EE-8F11-DB1AA2BD2757}" destId="{E4EB7579-341A-4649-9E58-7BBA487F60B8}" srcOrd="0" destOrd="1" presId="urn:microsoft.com/office/officeart/2005/8/layout/vList6"/>
    <dgm:cxn modelId="{8FBE3377-371F-468E-B7A8-B0A3B04F8745}" srcId="{75EC7ECB-28E7-47BC-9902-80DBB40821CA}" destId="{2879A3EE-ACA6-40EE-8F11-DB1AA2BD2757}" srcOrd="1" destOrd="0" parTransId="{769D5B79-DC50-4BAA-A051-FEB1D47ACBBB}" sibTransId="{7C0FA9B8-44CF-441C-AAF6-FF808F59B6BA}"/>
    <dgm:cxn modelId="{89F0F9E2-C946-4BE3-83BF-07C8202B58D3}" srcId="{75EC7ECB-28E7-47BC-9902-80DBB40821CA}" destId="{9FFC7D13-0B1E-4F56-AD00-186F7AA180F6}" srcOrd="2" destOrd="0" parTransId="{60E52FEA-DF8A-484A-AC13-A6ED250B1344}" sibTransId="{C67432C9-72C3-43AC-BDA7-209B0DB54356}"/>
    <dgm:cxn modelId="{A4F1FFC0-339E-4194-892A-895FA50B712A}" type="presOf" srcId="{04718FC4-ADC9-4B05-B43B-F50AC85990FA}" destId="{6CC7A8CE-7BA5-410C-8A14-90BB2715A9AE}" srcOrd="0" destOrd="0" presId="urn:microsoft.com/office/officeart/2005/8/layout/vList6"/>
    <dgm:cxn modelId="{9FDDDEE2-C0AA-4B08-8890-4DA624A1348C}" type="presOf" srcId="{1576B21C-63FD-46F1-B257-6DC685EA4EB7}" destId="{83FCF1F9-3B96-4F80-BD5D-BD21310ABF7B}" srcOrd="0" destOrd="0" presId="urn:microsoft.com/office/officeart/2005/8/layout/vList6"/>
    <dgm:cxn modelId="{8466012D-1F60-4B7F-98DF-1882DF07E686}" srcId="{F8260BF9-2C7F-48BD-BF28-586E23637C8C}" destId="{04718FC4-ADC9-4B05-B43B-F50AC85990FA}" srcOrd="0" destOrd="0" parTransId="{E6B6BCB6-345D-4216-BAAD-75DB7C8EC216}" sibTransId="{BEFB6DCC-5375-41B4-9CAA-00C57D9D8AF3}"/>
    <dgm:cxn modelId="{32B992FB-59DB-417B-A5B8-5BC542B0F043}" srcId="{75EC7ECB-28E7-47BC-9902-80DBB40821CA}" destId="{A01F4DFA-5C93-4A34-87F0-D8E40FC21090}" srcOrd="0" destOrd="0" parTransId="{E1D7BE8B-00F8-48A5-94DB-2A365357131B}" sibTransId="{2D969239-5CB6-4B4F-8501-3D26988B01D5}"/>
    <dgm:cxn modelId="{D23A9315-AC1B-4E4E-96B9-C107CDD12F54}" type="presOf" srcId="{A01F4DFA-5C93-4A34-87F0-D8E40FC21090}" destId="{E4EB7579-341A-4649-9E58-7BBA487F60B8}" srcOrd="0" destOrd="0" presId="urn:microsoft.com/office/officeart/2005/8/layout/vList6"/>
    <dgm:cxn modelId="{88CF0B26-E233-4E20-891B-E1AB5707E27C}" type="presParOf" srcId="{83FCF1F9-3B96-4F80-BD5D-BD21310ABF7B}" destId="{A93A3994-EC52-41B6-96B1-9074A91D1858}" srcOrd="0" destOrd="0" presId="urn:microsoft.com/office/officeart/2005/8/layout/vList6"/>
    <dgm:cxn modelId="{26A6D69B-7446-4679-B84E-F6FA3D37608D}" type="presParOf" srcId="{A93A3994-EC52-41B6-96B1-9074A91D1858}" destId="{6201B41A-560E-42DD-BB0D-D7B624180FA3}" srcOrd="0" destOrd="0" presId="urn:microsoft.com/office/officeart/2005/8/layout/vList6"/>
    <dgm:cxn modelId="{1A42226B-0CD1-4A97-AF4F-78FC49FFAE18}" type="presParOf" srcId="{A93A3994-EC52-41B6-96B1-9074A91D1858}" destId="{E4EB7579-341A-4649-9E58-7BBA487F60B8}" srcOrd="1" destOrd="0" presId="urn:microsoft.com/office/officeart/2005/8/layout/vList6"/>
    <dgm:cxn modelId="{85951D05-7824-450B-91BB-2D344CC82ED9}" type="presParOf" srcId="{83FCF1F9-3B96-4F80-BD5D-BD21310ABF7B}" destId="{C7FF1DDE-E890-45DA-A2E9-0AAF39F6E946}" srcOrd="1" destOrd="0" presId="urn:microsoft.com/office/officeart/2005/8/layout/vList6"/>
    <dgm:cxn modelId="{07956EDF-66CE-4ED7-90B9-79F069463097}" type="presParOf" srcId="{83FCF1F9-3B96-4F80-BD5D-BD21310ABF7B}" destId="{B50C81D4-3BCA-44B9-AE17-74D23FEFBB44}" srcOrd="2" destOrd="0" presId="urn:microsoft.com/office/officeart/2005/8/layout/vList6"/>
    <dgm:cxn modelId="{0B7BB66D-8AD8-478D-BCC9-903B17A3976B}" type="presParOf" srcId="{B50C81D4-3BCA-44B9-AE17-74D23FEFBB44}" destId="{ACD87A82-46D4-45E8-9669-EE9B025301DC}" srcOrd="0" destOrd="0" presId="urn:microsoft.com/office/officeart/2005/8/layout/vList6"/>
    <dgm:cxn modelId="{A76A3D5B-1F46-4B91-A9D1-5854403BF8E2}" type="presParOf" srcId="{B50C81D4-3BCA-44B9-AE17-74D23FEFBB44}" destId="{6CC7A8CE-7BA5-410C-8A14-90BB2715A9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76B21C-63FD-46F1-B257-6DC685EA4EB7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C7ECB-28E7-47BC-9902-80DBB40821CA}">
      <dgm:prSet phldrT="[Текст]"/>
      <dgm:spPr/>
      <dgm:t>
        <a:bodyPr/>
        <a:lstStyle/>
        <a:p>
          <a:r>
            <a:rPr lang="ru-RU" dirty="0" smtClean="0"/>
            <a:t>Сетевое взаимодействие</a:t>
          </a:r>
          <a:endParaRPr lang="ru-RU" dirty="0"/>
        </a:p>
      </dgm:t>
    </dgm:pt>
    <dgm:pt modelId="{9F6C8682-DEFB-4B42-8848-F4298404A6F6}" type="parTrans" cxnId="{AC085771-7882-40D3-9C84-F653D0D3505F}">
      <dgm:prSet/>
      <dgm:spPr/>
      <dgm:t>
        <a:bodyPr/>
        <a:lstStyle/>
        <a:p>
          <a:endParaRPr lang="ru-RU"/>
        </a:p>
      </dgm:t>
    </dgm:pt>
    <dgm:pt modelId="{79F478E7-2F7B-471B-B5A8-DE2D5823EC62}" type="sibTrans" cxnId="{AC085771-7882-40D3-9C84-F653D0D3505F}">
      <dgm:prSet/>
      <dgm:spPr/>
      <dgm:t>
        <a:bodyPr/>
        <a:lstStyle/>
        <a:p>
          <a:endParaRPr lang="ru-RU"/>
        </a:p>
      </dgm:t>
    </dgm:pt>
    <dgm:pt modelId="{A01F4DFA-5C93-4A34-87F0-D8E40FC21090}">
      <dgm:prSet phldrT="[Текст]" custT="1"/>
      <dgm:spPr/>
      <dgm:t>
        <a:bodyPr/>
        <a:lstStyle/>
        <a:p>
          <a:r>
            <a:rPr lang="ru-RU" sz="1300" b="1" i="1" dirty="0" smtClean="0"/>
            <a:t>В рамках экспериментальной площадки ФИРО по теме «Психолого-педагогическое сопровождение самоопределения учащихся в системе образования»</a:t>
          </a:r>
          <a:endParaRPr lang="ru-RU" sz="1300" dirty="0"/>
        </a:p>
      </dgm:t>
    </dgm:pt>
    <dgm:pt modelId="{E1D7BE8B-00F8-48A5-94DB-2A365357131B}" type="parTrans" cxnId="{32B992FB-59DB-417B-A5B8-5BC542B0F043}">
      <dgm:prSet/>
      <dgm:spPr/>
      <dgm:t>
        <a:bodyPr/>
        <a:lstStyle/>
        <a:p>
          <a:endParaRPr lang="ru-RU"/>
        </a:p>
      </dgm:t>
    </dgm:pt>
    <dgm:pt modelId="{2D969239-5CB6-4B4F-8501-3D26988B01D5}" type="sibTrans" cxnId="{32B992FB-59DB-417B-A5B8-5BC542B0F043}">
      <dgm:prSet/>
      <dgm:spPr/>
      <dgm:t>
        <a:bodyPr/>
        <a:lstStyle/>
        <a:p>
          <a:endParaRPr lang="ru-RU"/>
        </a:p>
      </dgm:t>
    </dgm:pt>
    <dgm:pt modelId="{F8260BF9-2C7F-48BD-BF28-586E23637C8C}">
      <dgm:prSet phldrT="[Текст]"/>
      <dgm:spPr/>
      <dgm:t>
        <a:bodyPr/>
        <a:lstStyle/>
        <a:p>
          <a:r>
            <a:rPr lang="ru-RU" dirty="0" smtClean="0"/>
            <a:t>Занятия во внеурочной деятельности</a:t>
          </a:r>
          <a:endParaRPr lang="ru-RU" dirty="0"/>
        </a:p>
      </dgm:t>
    </dgm:pt>
    <dgm:pt modelId="{1A3591EF-26BB-4E6B-8EFF-5E283E49222E}" type="parTrans" cxnId="{57C44307-2284-4A71-8933-C1C00DDC46C5}">
      <dgm:prSet/>
      <dgm:spPr/>
      <dgm:t>
        <a:bodyPr/>
        <a:lstStyle/>
        <a:p>
          <a:endParaRPr lang="ru-RU"/>
        </a:p>
      </dgm:t>
    </dgm:pt>
    <dgm:pt modelId="{B1555BAD-907A-405E-9123-766CF6ED4859}" type="sibTrans" cxnId="{57C44307-2284-4A71-8933-C1C00DDC46C5}">
      <dgm:prSet/>
      <dgm:spPr/>
      <dgm:t>
        <a:bodyPr/>
        <a:lstStyle/>
        <a:p>
          <a:endParaRPr lang="ru-RU"/>
        </a:p>
      </dgm:t>
    </dgm:pt>
    <dgm:pt modelId="{04718FC4-ADC9-4B05-B43B-F50AC85990FA}">
      <dgm:prSet phldrT="[Текст]" custT="1"/>
      <dgm:spPr/>
      <dgm:t>
        <a:bodyPr/>
        <a:lstStyle/>
        <a:p>
          <a:r>
            <a:rPr lang="ru-RU" sz="1300" b="1" i="1" dirty="0" smtClean="0"/>
            <a:t>«Правовой клуб» в рамках внеурочной деятельности. Навыки составления резюме.</a:t>
          </a:r>
        </a:p>
      </dgm:t>
    </dgm:pt>
    <dgm:pt modelId="{E6B6BCB6-345D-4216-BAAD-75DB7C8EC216}" type="parTrans" cxnId="{8466012D-1F60-4B7F-98DF-1882DF07E686}">
      <dgm:prSet/>
      <dgm:spPr/>
      <dgm:t>
        <a:bodyPr/>
        <a:lstStyle/>
        <a:p>
          <a:endParaRPr lang="ru-RU"/>
        </a:p>
      </dgm:t>
    </dgm:pt>
    <dgm:pt modelId="{BEFB6DCC-5375-41B4-9CAA-00C57D9D8AF3}" type="sibTrans" cxnId="{8466012D-1F60-4B7F-98DF-1882DF07E686}">
      <dgm:prSet/>
      <dgm:spPr/>
      <dgm:t>
        <a:bodyPr/>
        <a:lstStyle/>
        <a:p>
          <a:endParaRPr lang="ru-RU"/>
        </a:p>
      </dgm:t>
    </dgm:pt>
    <dgm:pt modelId="{83FCF1F9-3B96-4F80-BD5D-BD21310ABF7B}" type="pres">
      <dgm:prSet presAssocID="{1576B21C-63FD-46F1-B257-6DC685EA4E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3A3994-EC52-41B6-96B1-9074A91D1858}" type="pres">
      <dgm:prSet presAssocID="{75EC7ECB-28E7-47BC-9902-80DBB40821CA}" presName="linNode" presStyleCnt="0"/>
      <dgm:spPr/>
    </dgm:pt>
    <dgm:pt modelId="{6201B41A-560E-42DD-BB0D-D7B624180FA3}" type="pres">
      <dgm:prSet presAssocID="{75EC7ECB-28E7-47BC-9902-80DBB40821C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7579-341A-4649-9E58-7BBA487F60B8}" type="pres">
      <dgm:prSet presAssocID="{75EC7ECB-28E7-47BC-9902-80DBB40821CA}" presName="childShp" presStyleLbl="bgAccFollowNode1" presStyleIdx="0" presStyleCnt="2" custScaleY="120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1DDE-E890-45DA-A2E9-0AAF39F6E946}" type="pres">
      <dgm:prSet presAssocID="{79F478E7-2F7B-471B-B5A8-DE2D5823EC62}" presName="spacing" presStyleCnt="0"/>
      <dgm:spPr/>
    </dgm:pt>
    <dgm:pt modelId="{B50C81D4-3BCA-44B9-AE17-74D23FEFBB44}" type="pres">
      <dgm:prSet presAssocID="{F8260BF9-2C7F-48BD-BF28-586E23637C8C}" presName="linNode" presStyleCnt="0"/>
      <dgm:spPr/>
    </dgm:pt>
    <dgm:pt modelId="{ACD87A82-46D4-45E8-9669-EE9B025301DC}" type="pres">
      <dgm:prSet presAssocID="{F8260BF9-2C7F-48BD-BF28-586E23637C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A8CE-7BA5-410C-8A14-90BB2715A9AE}" type="pres">
      <dgm:prSet presAssocID="{F8260BF9-2C7F-48BD-BF28-586E23637C8C}" presName="childShp" presStyleLbl="bgAccFollowNode1" presStyleIdx="1" presStyleCnt="2" custScaleY="6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F0B10-0726-476E-89AA-3CAC7D3B149C}" type="presOf" srcId="{1576B21C-63FD-46F1-B257-6DC685EA4EB7}" destId="{83FCF1F9-3B96-4F80-BD5D-BD21310ABF7B}" srcOrd="0" destOrd="0" presId="urn:microsoft.com/office/officeart/2005/8/layout/vList6"/>
    <dgm:cxn modelId="{3484EDD9-CF59-464B-911D-BE09E03B77E9}" type="presOf" srcId="{A01F4DFA-5C93-4A34-87F0-D8E40FC21090}" destId="{E4EB7579-341A-4649-9E58-7BBA487F60B8}" srcOrd="0" destOrd="0" presId="urn:microsoft.com/office/officeart/2005/8/layout/vList6"/>
    <dgm:cxn modelId="{8466012D-1F60-4B7F-98DF-1882DF07E686}" srcId="{F8260BF9-2C7F-48BD-BF28-586E23637C8C}" destId="{04718FC4-ADC9-4B05-B43B-F50AC85990FA}" srcOrd="0" destOrd="0" parTransId="{E6B6BCB6-345D-4216-BAAD-75DB7C8EC216}" sibTransId="{BEFB6DCC-5375-41B4-9CAA-00C57D9D8AF3}"/>
    <dgm:cxn modelId="{4164041D-3495-4FB4-A129-8F655D9A9D6F}" type="presOf" srcId="{04718FC4-ADC9-4B05-B43B-F50AC85990FA}" destId="{6CC7A8CE-7BA5-410C-8A14-90BB2715A9AE}" srcOrd="0" destOrd="0" presId="urn:microsoft.com/office/officeart/2005/8/layout/vList6"/>
    <dgm:cxn modelId="{AC085771-7882-40D3-9C84-F653D0D3505F}" srcId="{1576B21C-63FD-46F1-B257-6DC685EA4EB7}" destId="{75EC7ECB-28E7-47BC-9902-80DBB40821CA}" srcOrd="0" destOrd="0" parTransId="{9F6C8682-DEFB-4B42-8848-F4298404A6F6}" sibTransId="{79F478E7-2F7B-471B-B5A8-DE2D5823EC62}"/>
    <dgm:cxn modelId="{32B992FB-59DB-417B-A5B8-5BC542B0F043}" srcId="{75EC7ECB-28E7-47BC-9902-80DBB40821CA}" destId="{A01F4DFA-5C93-4A34-87F0-D8E40FC21090}" srcOrd="0" destOrd="0" parTransId="{E1D7BE8B-00F8-48A5-94DB-2A365357131B}" sibTransId="{2D969239-5CB6-4B4F-8501-3D26988B01D5}"/>
    <dgm:cxn modelId="{57C44307-2284-4A71-8933-C1C00DDC46C5}" srcId="{1576B21C-63FD-46F1-B257-6DC685EA4EB7}" destId="{F8260BF9-2C7F-48BD-BF28-586E23637C8C}" srcOrd="1" destOrd="0" parTransId="{1A3591EF-26BB-4E6B-8EFF-5E283E49222E}" sibTransId="{B1555BAD-907A-405E-9123-766CF6ED4859}"/>
    <dgm:cxn modelId="{B1F4E7D2-7369-46BE-8FBA-5CEED1793DFC}" type="presOf" srcId="{75EC7ECB-28E7-47BC-9902-80DBB40821CA}" destId="{6201B41A-560E-42DD-BB0D-D7B624180FA3}" srcOrd="0" destOrd="0" presId="urn:microsoft.com/office/officeart/2005/8/layout/vList6"/>
    <dgm:cxn modelId="{1CE2A57A-7C9C-4994-8488-5BC5DCC63A51}" type="presOf" srcId="{F8260BF9-2C7F-48BD-BF28-586E23637C8C}" destId="{ACD87A82-46D4-45E8-9669-EE9B025301DC}" srcOrd="0" destOrd="0" presId="urn:microsoft.com/office/officeart/2005/8/layout/vList6"/>
    <dgm:cxn modelId="{205BD317-E931-4871-A566-73252E448D3A}" type="presParOf" srcId="{83FCF1F9-3B96-4F80-BD5D-BD21310ABF7B}" destId="{A93A3994-EC52-41B6-96B1-9074A91D1858}" srcOrd="0" destOrd="0" presId="urn:microsoft.com/office/officeart/2005/8/layout/vList6"/>
    <dgm:cxn modelId="{7C065022-971C-4B8C-A8A5-DA6CE7830BE1}" type="presParOf" srcId="{A93A3994-EC52-41B6-96B1-9074A91D1858}" destId="{6201B41A-560E-42DD-BB0D-D7B624180FA3}" srcOrd="0" destOrd="0" presId="urn:microsoft.com/office/officeart/2005/8/layout/vList6"/>
    <dgm:cxn modelId="{85997DE2-AF9C-41DF-84D3-CFBA599FAE97}" type="presParOf" srcId="{A93A3994-EC52-41B6-96B1-9074A91D1858}" destId="{E4EB7579-341A-4649-9E58-7BBA487F60B8}" srcOrd="1" destOrd="0" presId="urn:microsoft.com/office/officeart/2005/8/layout/vList6"/>
    <dgm:cxn modelId="{89A344B0-2F46-4917-9B15-C1C58AE418FC}" type="presParOf" srcId="{83FCF1F9-3B96-4F80-BD5D-BD21310ABF7B}" destId="{C7FF1DDE-E890-45DA-A2E9-0AAF39F6E946}" srcOrd="1" destOrd="0" presId="urn:microsoft.com/office/officeart/2005/8/layout/vList6"/>
    <dgm:cxn modelId="{0E9D30F5-CD71-408D-8820-95525E8DA347}" type="presParOf" srcId="{83FCF1F9-3B96-4F80-BD5D-BD21310ABF7B}" destId="{B50C81D4-3BCA-44B9-AE17-74D23FEFBB44}" srcOrd="2" destOrd="0" presId="urn:microsoft.com/office/officeart/2005/8/layout/vList6"/>
    <dgm:cxn modelId="{EE41E4BB-FE82-42BC-82CA-2D8C16A544CE}" type="presParOf" srcId="{B50C81D4-3BCA-44B9-AE17-74D23FEFBB44}" destId="{ACD87A82-46D4-45E8-9669-EE9B025301DC}" srcOrd="0" destOrd="0" presId="urn:microsoft.com/office/officeart/2005/8/layout/vList6"/>
    <dgm:cxn modelId="{421CA986-1B0A-4A14-AA2D-29569316EBC3}" type="presParOf" srcId="{B50C81D4-3BCA-44B9-AE17-74D23FEFBB44}" destId="{6CC7A8CE-7BA5-410C-8A14-90BB2715A9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B1612-E9C6-4C79-9FF9-03D1C42148BB}">
      <dsp:nvSpPr>
        <dsp:cNvPr id="0" name=""/>
        <dsp:cNvSpPr/>
      </dsp:nvSpPr>
      <dsp:spPr>
        <a:xfrm>
          <a:off x="1289750" y="1259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289750" y="1259"/>
        <a:ext cx="5292754" cy="481159"/>
      </dsp:txXfrm>
    </dsp:sp>
    <dsp:sp modelId="{CF2BCAE4-4551-4C37-AAAE-26739057DE2B}">
      <dsp:nvSpPr>
        <dsp:cNvPr id="0" name=""/>
        <dsp:cNvSpPr/>
      </dsp:nvSpPr>
      <dsp:spPr>
        <a:xfrm>
          <a:off x="1289750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6A69E-CCDC-4238-BE65-A5C064E905F6}">
      <dsp:nvSpPr>
        <dsp:cNvPr id="0" name=""/>
        <dsp:cNvSpPr/>
      </dsp:nvSpPr>
      <dsp:spPr>
        <a:xfrm>
          <a:off x="2033676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3307-56E4-46D7-BA19-CCD66F5D8ABA}">
      <dsp:nvSpPr>
        <dsp:cNvPr id="0" name=""/>
        <dsp:cNvSpPr/>
      </dsp:nvSpPr>
      <dsp:spPr>
        <a:xfrm>
          <a:off x="277819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829C9-CAD6-42D3-8A12-7FA3C64EE398}">
      <dsp:nvSpPr>
        <dsp:cNvPr id="0" name=""/>
        <dsp:cNvSpPr/>
      </dsp:nvSpPr>
      <dsp:spPr>
        <a:xfrm>
          <a:off x="3522117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E81A-AB0B-4F4A-BB0C-8242C14BCB3C}">
      <dsp:nvSpPr>
        <dsp:cNvPr id="0" name=""/>
        <dsp:cNvSpPr/>
      </dsp:nvSpPr>
      <dsp:spPr>
        <a:xfrm>
          <a:off x="426663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EE9B-4932-4047-9EAA-7031A2175565}">
      <dsp:nvSpPr>
        <dsp:cNvPr id="0" name=""/>
        <dsp:cNvSpPr/>
      </dsp:nvSpPr>
      <dsp:spPr>
        <a:xfrm>
          <a:off x="5010557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DD367-9143-46AB-8F98-CD2A3BA43408}">
      <dsp:nvSpPr>
        <dsp:cNvPr id="0" name=""/>
        <dsp:cNvSpPr/>
      </dsp:nvSpPr>
      <dsp:spPr>
        <a:xfrm>
          <a:off x="5755071" y="482419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22B7-9325-46CD-AF73-F8E5F08A1D3B}">
      <dsp:nvSpPr>
        <dsp:cNvPr id="0" name=""/>
        <dsp:cNvSpPr/>
      </dsp:nvSpPr>
      <dsp:spPr>
        <a:xfrm>
          <a:off x="1289750" y="580433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предложен инновационный подход к организации </a:t>
          </a:r>
          <a:r>
            <a:rPr lang="ru-RU" sz="1300" kern="1200" dirty="0" err="1" smtClean="0"/>
            <a:t>профориентационной</a:t>
          </a:r>
          <a:r>
            <a:rPr lang="ru-RU" sz="1300" kern="1200" dirty="0" smtClean="0"/>
            <a:t> работы со школьниками, основанный на использовании сценарного подхода</a:t>
          </a:r>
          <a:endParaRPr lang="ru-RU" sz="1300" kern="1200" dirty="0"/>
        </a:p>
      </dsp:txBody>
      <dsp:txXfrm>
        <a:off x="1289750" y="580433"/>
        <a:ext cx="5361560" cy="784111"/>
      </dsp:txXfrm>
    </dsp:sp>
    <dsp:sp modelId="{618C1049-445F-443F-B3C6-D7F7257F832E}">
      <dsp:nvSpPr>
        <dsp:cNvPr id="0" name=""/>
        <dsp:cNvSpPr/>
      </dsp:nvSpPr>
      <dsp:spPr>
        <a:xfrm>
          <a:off x="1289750" y="1526663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289750" y="1526663"/>
        <a:ext cx="5292754" cy="481159"/>
      </dsp:txXfrm>
    </dsp:sp>
    <dsp:sp modelId="{194BFCBB-BBB9-4BDA-A4BE-928DD873430A}">
      <dsp:nvSpPr>
        <dsp:cNvPr id="0" name=""/>
        <dsp:cNvSpPr/>
      </dsp:nvSpPr>
      <dsp:spPr>
        <a:xfrm>
          <a:off x="1289750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C736-1D8E-4146-B733-F48E89DF5F27}">
      <dsp:nvSpPr>
        <dsp:cNvPr id="0" name=""/>
        <dsp:cNvSpPr/>
      </dsp:nvSpPr>
      <dsp:spPr>
        <a:xfrm>
          <a:off x="2033676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5E419-0395-45AE-B359-4A5FE6C78837}">
      <dsp:nvSpPr>
        <dsp:cNvPr id="0" name=""/>
        <dsp:cNvSpPr/>
      </dsp:nvSpPr>
      <dsp:spPr>
        <a:xfrm>
          <a:off x="277819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88805-0C22-4065-AE36-D615BEB709F1}">
      <dsp:nvSpPr>
        <dsp:cNvPr id="0" name=""/>
        <dsp:cNvSpPr/>
      </dsp:nvSpPr>
      <dsp:spPr>
        <a:xfrm>
          <a:off x="3522117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C3981-3064-4FD5-BC0A-EA6809BAB231}">
      <dsp:nvSpPr>
        <dsp:cNvPr id="0" name=""/>
        <dsp:cNvSpPr/>
      </dsp:nvSpPr>
      <dsp:spPr>
        <a:xfrm>
          <a:off x="426663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2B03-4905-4A9D-91E8-2440097FEAF5}">
      <dsp:nvSpPr>
        <dsp:cNvPr id="0" name=""/>
        <dsp:cNvSpPr/>
      </dsp:nvSpPr>
      <dsp:spPr>
        <a:xfrm>
          <a:off x="5010557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D6D89-788E-4BD5-BBD5-7946BFE1A777}">
      <dsp:nvSpPr>
        <dsp:cNvPr id="0" name=""/>
        <dsp:cNvSpPr/>
      </dsp:nvSpPr>
      <dsp:spPr>
        <a:xfrm>
          <a:off x="5755071" y="2007822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0BF51-558B-4F5B-BE79-484C7AE6E05A}">
      <dsp:nvSpPr>
        <dsp:cNvPr id="0" name=""/>
        <dsp:cNvSpPr/>
      </dsp:nvSpPr>
      <dsp:spPr>
        <a:xfrm>
          <a:off x="1289750" y="2105836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смоделирован процесс управления ценностно - профессиональным самоопределением учащихся на базе школьного Центра дополнительного образования</a:t>
          </a:r>
          <a:endParaRPr lang="ru-RU" sz="1300" kern="1200" dirty="0"/>
        </a:p>
      </dsp:txBody>
      <dsp:txXfrm>
        <a:off x="1289750" y="2105836"/>
        <a:ext cx="5361560" cy="784111"/>
      </dsp:txXfrm>
    </dsp:sp>
    <dsp:sp modelId="{94E75BE8-6D09-43DF-8E2B-6693D54A7E23}">
      <dsp:nvSpPr>
        <dsp:cNvPr id="0" name=""/>
        <dsp:cNvSpPr/>
      </dsp:nvSpPr>
      <dsp:spPr>
        <a:xfrm>
          <a:off x="1289750" y="3052066"/>
          <a:ext cx="5292754" cy="48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289750" y="3052066"/>
        <a:ext cx="5292754" cy="481159"/>
      </dsp:txXfrm>
    </dsp:sp>
    <dsp:sp modelId="{62B1881C-28C0-449C-B22A-264C50B49828}">
      <dsp:nvSpPr>
        <dsp:cNvPr id="0" name=""/>
        <dsp:cNvSpPr/>
      </dsp:nvSpPr>
      <dsp:spPr>
        <a:xfrm>
          <a:off x="1289750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7FBA-3FAF-4058-A195-BF5B00C40FB1}">
      <dsp:nvSpPr>
        <dsp:cNvPr id="0" name=""/>
        <dsp:cNvSpPr/>
      </dsp:nvSpPr>
      <dsp:spPr>
        <a:xfrm>
          <a:off x="2033676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A148-27FC-4665-AC69-CFBA0314B2D7}">
      <dsp:nvSpPr>
        <dsp:cNvPr id="0" name=""/>
        <dsp:cNvSpPr/>
      </dsp:nvSpPr>
      <dsp:spPr>
        <a:xfrm>
          <a:off x="277819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B345-0DC6-4D67-8BCB-0E1ACFA0A9AA}">
      <dsp:nvSpPr>
        <dsp:cNvPr id="0" name=""/>
        <dsp:cNvSpPr/>
      </dsp:nvSpPr>
      <dsp:spPr>
        <a:xfrm>
          <a:off x="3522117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9807-DC21-4E8E-914B-8DD512B3028C}">
      <dsp:nvSpPr>
        <dsp:cNvPr id="0" name=""/>
        <dsp:cNvSpPr/>
      </dsp:nvSpPr>
      <dsp:spPr>
        <a:xfrm>
          <a:off x="426663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6FE3-1095-49BD-A7AF-FEB46D95BB5A}">
      <dsp:nvSpPr>
        <dsp:cNvPr id="0" name=""/>
        <dsp:cNvSpPr/>
      </dsp:nvSpPr>
      <dsp:spPr>
        <a:xfrm>
          <a:off x="5010557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B839-23EA-4F93-91E0-F6A535AFB276}">
      <dsp:nvSpPr>
        <dsp:cNvPr id="0" name=""/>
        <dsp:cNvSpPr/>
      </dsp:nvSpPr>
      <dsp:spPr>
        <a:xfrm>
          <a:off x="5755071" y="3533226"/>
          <a:ext cx="1238504" cy="98013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CDA6-3D20-472A-B9D9-63CC79701C82}">
      <dsp:nvSpPr>
        <dsp:cNvPr id="0" name=""/>
        <dsp:cNvSpPr/>
      </dsp:nvSpPr>
      <dsp:spPr>
        <a:xfrm>
          <a:off x="1289750" y="3631240"/>
          <a:ext cx="5361560" cy="78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раскрыта методика использования сценарного подхода в организации </a:t>
          </a:r>
          <a:r>
            <a:rPr lang="ru-RU" sz="1300" kern="1200" dirty="0" err="1" smtClean="0"/>
            <a:t>профориентационной</a:t>
          </a:r>
          <a:r>
            <a:rPr lang="ru-RU" sz="1300" kern="1200" dirty="0" smtClean="0"/>
            <a:t> работы с целью обеспечения ее вариативности и индивидуализации, который ранее в данных целях не использовался</a:t>
          </a:r>
          <a:endParaRPr lang="ru-RU" sz="1300" kern="1200" dirty="0"/>
        </a:p>
      </dsp:txBody>
      <dsp:txXfrm>
        <a:off x="1289750" y="3631240"/>
        <a:ext cx="5361560" cy="7841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BCA63-6599-4752-BC92-61285F820E81}">
      <dsp:nvSpPr>
        <dsp:cNvPr id="0" name=""/>
        <dsp:cNvSpPr/>
      </dsp:nvSpPr>
      <dsp:spPr>
        <a:xfrm rot="16200000">
          <a:off x="720080" y="-720080"/>
          <a:ext cx="2772308" cy="421246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индивидуальных стратегий профессионального самоопределения школьников, их родителей и педагогов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4212468" cy="2079231"/>
      </dsp:txXfrm>
    </dsp:sp>
    <dsp:sp modelId="{860C40A5-0C82-431C-B392-501BABEE59A8}">
      <dsp:nvSpPr>
        <dsp:cNvPr id="0" name=""/>
        <dsp:cNvSpPr/>
      </dsp:nvSpPr>
      <dsp:spPr>
        <a:xfrm>
          <a:off x="4212468" y="37980"/>
          <a:ext cx="4212468" cy="2924230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 социальных партнеров для организации межведомственного взаимодействия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468" y="37980"/>
        <a:ext cx="4212468" cy="2193172"/>
      </dsp:txXfrm>
    </dsp:sp>
    <dsp:sp modelId="{880EDEC0-1E42-40A4-80C4-CBB8719253C4}">
      <dsp:nvSpPr>
        <dsp:cNvPr id="0" name=""/>
        <dsp:cNvSpPr/>
      </dsp:nvSpPr>
      <dsp:spPr>
        <a:xfrm rot="10800000">
          <a:off x="0" y="2810288"/>
          <a:ext cx="4212468" cy="2772308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Разработка и подбор диагностического инструментария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503365"/>
        <a:ext cx="4212468" cy="2079231"/>
      </dsp:txXfrm>
    </dsp:sp>
    <dsp:sp modelId="{76B2D7B3-FF51-4FC7-9C1B-09D3B0915A45}">
      <dsp:nvSpPr>
        <dsp:cNvPr id="0" name=""/>
        <dsp:cNvSpPr/>
      </dsp:nvSpPr>
      <dsp:spPr>
        <a:xfrm rot="5400000">
          <a:off x="4932548" y="2090208"/>
          <a:ext cx="2772308" cy="4212468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Создание условий для развития участников образовательного процесса 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12468" y="3503365"/>
        <a:ext cx="4212468" cy="2079231"/>
      </dsp:txXfrm>
    </dsp:sp>
    <dsp:sp modelId="{D0188223-A67C-478F-9184-9493F253A17C}">
      <dsp:nvSpPr>
        <dsp:cNvPr id="0" name=""/>
        <dsp:cNvSpPr/>
      </dsp:nvSpPr>
      <dsp:spPr>
        <a:xfrm>
          <a:off x="360043" y="1967444"/>
          <a:ext cx="7704848" cy="1609726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Создание модели управления ценностно – профессиональным самоопределением учащихся с использованием сценарного подхода  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23" y="2046024"/>
        <a:ext cx="7547688" cy="1452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03AD-96B0-4D0A-B36F-BBC5F7BD1301}">
      <dsp:nvSpPr>
        <dsp:cNvPr id="0" name=""/>
        <dsp:cNvSpPr/>
      </dsp:nvSpPr>
      <dsp:spPr>
        <a:xfrm>
          <a:off x="1143750" y="2520280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1792193"/>
              </a:lnTo>
              <a:lnTo>
                <a:pt x="627028" y="17921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3368909"/>
        <a:ext cx="94935" cy="94935"/>
      </dsp:txXfrm>
    </dsp:sp>
    <dsp:sp modelId="{33B56D26-33EC-4789-AD68-39DC6BBE67B4}">
      <dsp:nvSpPr>
        <dsp:cNvPr id="0" name=""/>
        <dsp:cNvSpPr/>
      </dsp:nvSpPr>
      <dsp:spPr>
        <a:xfrm>
          <a:off x="1143750" y="2520280"/>
          <a:ext cx="627028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14" y="0"/>
              </a:lnTo>
              <a:lnTo>
                <a:pt x="313514" y="597397"/>
              </a:lnTo>
              <a:lnTo>
                <a:pt x="627028" y="59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5613" y="2797327"/>
        <a:ext cx="43302" cy="43302"/>
      </dsp:txXfrm>
    </dsp:sp>
    <dsp:sp modelId="{0134EEC8-4ED7-48C5-A3BE-5F46AC2E2A18}">
      <dsp:nvSpPr>
        <dsp:cNvPr id="0" name=""/>
        <dsp:cNvSpPr/>
      </dsp:nvSpPr>
      <dsp:spPr>
        <a:xfrm>
          <a:off x="1143750" y="1918083"/>
          <a:ext cx="656436" cy="602196"/>
        </a:xfrm>
        <a:custGeom>
          <a:avLst/>
          <a:gdLst/>
          <a:ahLst/>
          <a:cxnLst/>
          <a:rect l="0" t="0" r="0" b="0"/>
          <a:pathLst>
            <a:path>
              <a:moveTo>
                <a:pt x="0" y="602196"/>
              </a:moveTo>
              <a:lnTo>
                <a:pt x="328218" y="602196"/>
              </a:lnTo>
              <a:lnTo>
                <a:pt x="328218" y="0"/>
              </a:lnTo>
              <a:lnTo>
                <a:pt x="6564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49698" y="2196911"/>
        <a:ext cx="44540" cy="44540"/>
      </dsp:txXfrm>
    </dsp:sp>
    <dsp:sp modelId="{FAF26F25-3D9D-4DFF-8AA5-2DEB75EE7491}">
      <dsp:nvSpPr>
        <dsp:cNvPr id="0" name=""/>
        <dsp:cNvSpPr/>
      </dsp:nvSpPr>
      <dsp:spPr>
        <a:xfrm>
          <a:off x="1143750" y="728086"/>
          <a:ext cx="627028" cy="1792193"/>
        </a:xfrm>
        <a:custGeom>
          <a:avLst/>
          <a:gdLst/>
          <a:ahLst/>
          <a:cxnLst/>
          <a:rect l="0" t="0" r="0" b="0"/>
          <a:pathLst>
            <a:path>
              <a:moveTo>
                <a:pt x="0" y="1792193"/>
              </a:moveTo>
              <a:lnTo>
                <a:pt x="313514" y="1792193"/>
              </a:lnTo>
              <a:lnTo>
                <a:pt x="313514" y="0"/>
              </a:lnTo>
              <a:lnTo>
                <a:pt x="62702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9797" y="1576715"/>
        <a:ext cx="94935" cy="94935"/>
      </dsp:txXfrm>
    </dsp:sp>
    <dsp:sp modelId="{BB38CDEA-D65E-4280-B18D-7C3643A5FAF0}">
      <dsp:nvSpPr>
        <dsp:cNvPr id="0" name=""/>
        <dsp:cNvSpPr/>
      </dsp:nvSpPr>
      <dsp:spPr>
        <a:xfrm rot="16200000">
          <a:off x="-1849527" y="2042361"/>
          <a:ext cx="5030719" cy="9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400" spc="1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2800" b="1" kern="14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49527" y="2042361"/>
        <a:ext cx="5030719" cy="955836"/>
      </dsp:txXfrm>
    </dsp:sp>
    <dsp:sp modelId="{71EE2F7D-C39B-4834-9018-E425C6D31D3C}">
      <dsp:nvSpPr>
        <dsp:cNvPr id="0" name=""/>
        <dsp:cNvSpPr/>
      </dsp:nvSpPr>
      <dsp:spPr>
        <a:xfrm>
          <a:off x="1770779" y="250167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погружения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 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50167"/>
        <a:ext cx="7005794" cy="955836"/>
      </dsp:txXfrm>
    </dsp:sp>
    <dsp:sp modelId="{3312F7D7-1ED6-45DD-BBF3-6EC87E8C08ED}">
      <dsp:nvSpPr>
        <dsp:cNvPr id="0" name=""/>
        <dsp:cNvSpPr/>
      </dsp:nvSpPr>
      <dsp:spPr>
        <a:xfrm>
          <a:off x="1800187" y="144016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курсов внеурочной деятельности «Тропинка к своему Я» (ФГОС НОО), «Успех» (ФГОС ООО)</a:t>
          </a:r>
          <a:endParaRPr lang="ru-RU" sz="24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187" y="1440165"/>
        <a:ext cx="7005794" cy="955836"/>
      </dsp:txXfrm>
    </dsp:sp>
    <dsp:sp modelId="{8EDB34D5-9F88-44E6-AAC9-7DF3B1FDC2C7}">
      <dsp:nvSpPr>
        <dsp:cNvPr id="0" name=""/>
        <dsp:cNvSpPr/>
      </dsp:nvSpPr>
      <dsp:spPr>
        <a:xfrm>
          <a:off x="1770779" y="2639759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сетевого взаимодействия, участие в конкурсах, проектах, мероприятиях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направленности, прохождение профессиональных проб</a:t>
          </a:r>
          <a:endParaRPr lang="ru-RU" sz="20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2639759"/>
        <a:ext cx="7005794" cy="955836"/>
      </dsp:txXfrm>
    </dsp:sp>
    <dsp:sp modelId="{AD92EB07-4C64-45D6-B3D5-9E0000E997FE}">
      <dsp:nvSpPr>
        <dsp:cNvPr id="0" name=""/>
        <dsp:cNvSpPr/>
      </dsp:nvSpPr>
      <dsp:spPr>
        <a:xfrm>
          <a:off x="1770779" y="3834555"/>
          <a:ext cx="7005794" cy="9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 на базе школьного центра дополнительного образования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779" y="3834555"/>
        <a:ext cx="7005794" cy="955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CFA2-2C76-4790-B067-8C5C92BD269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837B-3A6E-4E31-ABDA-DE7EB6C6C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9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837B-3A6E-4E31-ABDA-DE7EB6C6C9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2446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09139-CD4A-4BC0-8BBE-F7E81F167C6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dirty="0" smtClean="0"/>
              <a:t>Это позволит обеспечить оказание  адресной помощи обучающимся</a:t>
            </a:r>
          </a:p>
          <a:p>
            <a:pPr algn="just" eaLnBrk="1" hangingPunct="1"/>
            <a:r>
              <a:rPr lang="ru-RU" altLang="ru-RU" dirty="0" smtClean="0"/>
              <a:t> в   построении индивидуальной траектории профессионального</a:t>
            </a:r>
          </a:p>
          <a:p>
            <a:pPr algn="just" eaLnBrk="1" hangingPunct="1"/>
            <a:r>
              <a:rPr lang="ru-RU" altLang="ru-RU" dirty="0" smtClean="0"/>
              <a:t> самоопределения учащихся (</a:t>
            </a:r>
            <a:r>
              <a:rPr lang="ru-RU" altLang="ru-RU" dirty="0" err="1" smtClean="0"/>
              <a:t>тьюторская</a:t>
            </a:r>
            <a:r>
              <a:rPr lang="ru-RU" altLang="ru-RU" dirty="0" smtClean="0"/>
              <a:t> поддержка).</a:t>
            </a:r>
          </a:p>
          <a:p>
            <a:pPr algn="just"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8349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837B-3A6E-4E31-ABDA-DE7EB6C6C94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6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43;&#1086;&#1076;&#1086;&#1074;&#1086;&#1081;%20&#1086;&#1090;&#1095;&#1077;&#1090;%20&#1080;&#1085;&#1085;&#1086;&#1074;&#1072;&#1094;%20&#1087;&#1083;&#1086;&#1097;%202017.pptx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61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077072"/>
            <a:ext cx="4332193" cy="162273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Модель управления ценностно </a:t>
            </a:r>
            <a:r>
              <a:rPr lang="ru-RU" sz="2200" b="1" dirty="0">
                <a:solidFill>
                  <a:srgbClr val="C00000"/>
                </a:solidFill>
              </a:rPr>
              <a:t>–</a:t>
            </a:r>
            <a:r>
              <a:rPr lang="ru-RU" sz="2200" b="1" dirty="0" smtClean="0">
                <a:solidFill>
                  <a:srgbClr val="C00000"/>
                </a:solidFill>
              </a:rPr>
              <a:t>профессиональным самоопределением учащихся на основе сценарного подхода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330" y="146991"/>
            <a:ext cx="4191492" cy="140980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Муниципальное общеобразовательное бюджетное учреждение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гимназия № 6 г. Сочи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1911" y="116632"/>
            <a:ext cx="493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4155" y="2348880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Отчет о реализации программы краевой инновационной площадки (КИП-2017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за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Классный руководитель</a:t>
            </a:r>
          </a:p>
          <a:p>
            <a:pPr>
              <a:buFontTx/>
              <a:buChar char="-"/>
            </a:pPr>
            <a:r>
              <a:rPr lang="ru-RU" sz="1400" dirty="0" smtClean="0"/>
              <a:t> классные часы;</a:t>
            </a:r>
          </a:p>
          <a:p>
            <a:pPr>
              <a:buFontTx/>
              <a:buChar char="-"/>
            </a:pPr>
            <a:r>
              <a:rPr lang="ru-RU" sz="1400" dirty="0" smtClean="0"/>
              <a:t> родительские собрания;</a:t>
            </a:r>
          </a:p>
          <a:p>
            <a:pPr>
              <a:buFontTx/>
              <a:buChar char="-"/>
            </a:pPr>
            <a:r>
              <a:rPr lang="ru-RU" sz="1400" dirty="0" smtClean="0"/>
              <a:t> уроки погружения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Психологическая служба</a:t>
            </a:r>
          </a:p>
          <a:p>
            <a:pPr>
              <a:buFontTx/>
              <a:buChar char="-"/>
            </a:pPr>
            <a:r>
              <a:rPr lang="ru-RU" sz="1400" dirty="0" smtClean="0"/>
              <a:t> определение творческих  способностей ребенка</a:t>
            </a:r>
          </a:p>
          <a:p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21967" y="428604"/>
            <a:ext cx="1474169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Внеурочная деятельность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 начальной школы</a:t>
            </a:r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28604"/>
            <a:ext cx="1428760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Сетевое партнерство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программы ЦПДК, ЦВР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428604"/>
            <a:ext cx="1500198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Дневник младшего школьника </a:t>
            </a:r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профЮНИОР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06" y="928670"/>
            <a:ext cx="1071540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1-4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357290" y="2928934"/>
            <a:ext cx="5929354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траектория обучающегося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Учитель-предметник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формирова-ние</a:t>
            </a:r>
            <a:r>
              <a:rPr lang="ru-RU" sz="1400" dirty="0" smtClean="0"/>
              <a:t> навыков к исследовательской деятельности;</a:t>
            </a:r>
          </a:p>
          <a:p>
            <a:pPr>
              <a:buFontTx/>
              <a:buChar char="-"/>
            </a:pPr>
            <a:r>
              <a:rPr lang="ru-RU" sz="1400" dirty="0" smtClean="0"/>
              <a:t> уроки погружения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Психологическая служба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программы «Успех»</a:t>
            </a:r>
          </a:p>
          <a:p>
            <a:endParaRPr lang="ru-RU" sz="14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Внеурочная деятельность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 внеурочной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3643314"/>
            <a:ext cx="1428760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Сетевое партнерство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программы ЦПДК, ЦВР, СИБ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3643314"/>
            <a:ext cx="1500198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Дневник среднего звена</a:t>
            </a:r>
          </a:p>
          <a:p>
            <a:pPr algn="ctr"/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профИССЛЕДОВАТЕЛЬ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406" y="4143380"/>
            <a:ext cx="1071540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5-6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357290" y="6143644"/>
            <a:ext cx="5929354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траектория обучающегося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2844" y="3500438"/>
            <a:ext cx="885831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089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Учитель-предметник</a:t>
            </a:r>
          </a:p>
          <a:p>
            <a:pPr>
              <a:buFontTx/>
              <a:buChar char="-"/>
            </a:pPr>
            <a:r>
              <a:rPr lang="ru-RU" sz="1400" dirty="0" smtClean="0"/>
              <a:t> классные часы;</a:t>
            </a:r>
          </a:p>
          <a:p>
            <a:pPr>
              <a:buFontTx/>
              <a:buChar char="-"/>
            </a:pPr>
            <a:r>
              <a:rPr lang="ru-RU" sz="1400" dirty="0" smtClean="0"/>
              <a:t> родительские собрания;</a:t>
            </a:r>
          </a:p>
          <a:p>
            <a:pPr>
              <a:buFontTx/>
              <a:buChar char="-"/>
            </a:pPr>
            <a:r>
              <a:rPr lang="ru-RU" sz="1400" dirty="0" smtClean="0"/>
              <a:t> уроки погружения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Психологическая служба</a:t>
            </a:r>
          </a:p>
          <a:p>
            <a:pPr>
              <a:buFontTx/>
              <a:buChar char="-"/>
            </a:pPr>
            <a:r>
              <a:rPr lang="ru-RU" sz="1400" dirty="0" smtClean="0"/>
              <a:t> ЦЗН;</a:t>
            </a:r>
          </a:p>
          <a:p>
            <a:pPr>
              <a:buFontTx/>
              <a:buChar char="-"/>
            </a:pPr>
            <a:r>
              <a:rPr lang="ru-RU" sz="1400" dirty="0" smtClean="0"/>
              <a:t> школьные психологи;</a:t>
            </a:r>
          </a:p>
          <a:p>
            <a:pPr>
              <a:buFontTx/>
              <a:buChar char="-"/>
            </a:pPr>
            <a:r>
              <a:rPr lang="ru-RU" sz="1400" dirty="0" smtClean="0"/>
              <a:t> диагностика;</a:t>
            </a:r>
          </a:p>
          <a:p>
            <a:pPr>
              <a:buFontTx/>
              <a:buChar char="-"/>
            </a:pPr>
            <a:r>
              <a:rPr lang="ru-RU" sz="1400" dirty="0" smtClean="0"/>
              <a:t> тренинги</a:t>
            </a:r>
          </a:p>
          <a:p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Внеурочная деятельность</a:t>
            </a:r>
          </a:p>
          <a:p>
            <a:pPr>
              <a:buFontTx/>
              <a:buChar char="-"/>
            </a:pPr>
            <a:r>
              <a:rPr lang="ru-RU" sz="1400" dirty="0" smtClean="0"/>
              <a:t> реализация программ внеурочной деятельности</a:t>
            </a:r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2860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Сетевое партнерство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сотрудни-чество</a:t>
            </a:r>
            <a:r>
              <a:rPr lang="ru-RU" sz="1400" dirty="0" smtClean="0"/>
              <a:t> с СПО, ЦЗН, СИБ;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предпро-фильные</a:t>
            </a:r>
            <a:r>
              <a:rPr lang="ru-RU" sz="1400" dirty="0" smtClean="0"/>
              <a:t> курсы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428604"/>
            <a:ext cx="1500198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Дневник младшего школьника </a:t>
            </a:r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профИССЛЕДОВАТЕЛЬ</a:t>
            </a:r>
            <a:endParaRPr lang="ru-RU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06" y="928670"/>
            <a:ext cx="1071540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7-9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357290" y="2928934"/>
            <a:ext cx="5929354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траектория обучающегося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Учитель-предметник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исследова-тельская</a:t>
            </a:r>
            <a:r>
              <a:rPr lang="ru-RU" sz="1400" dirty="0" smtClean="0"/>
              <a:t> деятельность;</a:t>
            </a:r>
          </a:p>
          <a:p>
            <a:pPr>
              <a:buFontTx/>
              <a:buChar char="-"/>
            </a:pPr>
            <a:r>
              <a:rPr lang="ru-RU" sz="1400" dirty="0" smtClean="0"/>
              <a:t> уроки погружения;</a:t>
            </a:r>
          </a:p>
          <a:p>
            <a:pPr>
              <a:buFontTx/>
              <a:buChar char="-"/>
            </a:pPr>
            <a:r>
              <a:rPr lang="ru-RU" sz="1400" dirty="0" smtClean="0"/>
              <a:t> элективные курсы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Психологическая служба</a:t>
            </a:r>
          </a:p>
          <a:p>
            <a:pPr>
              <a:buFontTx/>
              <a:buChar char="-"/>
            </a:pPr>
            <a:r>
              <a:rPr lang="ru-RU" sz="1400" dirty="0" smtClean="0"/>
              <a:t> диагностика, семинары Центра психологической помощи «Форма жизни»</a:t>
            </a:r>
          </a:p>
          <a:p>
            <a:endParaRPr lang="ru-RU" sz="14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Классный руководитель</a:t>
            </a:r>
          </a:p>
          <a:p>
            <a:pPr>
              <a:buFontTx/>
              <a:buChar char="-"/>
            </a:pPr>
            <a:r>
              <a:rPr lang="ru-RU" sz="1400" dirty="0" smtClean="0"/>
              <a:t> родительские собрания;</a:t>
            </a:r>
          </a:p>
          <a:p>
            <a:pPr>
              <a:buFontTx/>
              <a:buChar char="-"/>
            </a:pPr>
            <a:r>
              <a:rPr lang="ru-RU" sz="1400" dirty="0" smtClean="0"/>
              <a:t> классные часы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3643314"/>
            <a:ext cx="1357322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Сетевое партнерство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сотрудни-чество</a:t>
            </a:r>
            <a:r>
              <a:rPr lang="ru-RU" sz="1400" dirty="0" smtClean="0"/>
              <a:t> с ВПО (базовые кафедры СГУ)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3643314"/>
            <a:ext cx="1500198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Дневник среднего звена</a:t>
            </a:r>
          </a:p>
          <a:p>
            <a:pPr algn="ctr"/>
            <a:r>
              <a:rPr lang="ru-RU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профИСПЫТАТЕЛЬ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1406" y="4143380"/>
            <a:ext cx="1071540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10-11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357290" y="6143644"/>
            <a:ext cx="5929354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траектория обучающегося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2844" y="3500438"/>
            <a:ext cx="8858312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79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2728392"/>
              </p:ext>
            </p:extLst>
          </p:nvPr>
        </p:nvGraphicFramePr>
        <p:xfrm>
          <a:off x="2339752" y="785794"/>
          <a:ext cx="6624736" cy="588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250825" y="5084763"/>
            <a:ext cx="3600450" cy="1584325"/>
          </a:xfrm>
          <a:prstGeom prst="wedgeEllipseCallout">
            <a:avLst>
              <a:gd name="adj1" fmla="val 86514"/>
              <a:gd name="adj2" fmla="val -1069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hlinkClick r:id="rId8" action="ppaction://hlinkpres?slideindex=1&amp;slidetitle="/>
              </a:rPr>
              <a:t>Использование технологии погружения в предметах учебного плана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50825" y="1844675"/>
            <a:ext cx="3600450" cy="1871663"/>
          </a:xfrm>
          <a:prstGeom prst="wedgeEllipseCallout">
            <a:avLst>
              <a:gd name="adj1" fmla="val 68576"/>
              <a:gd name="adj2" fmla="val -17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Мероприятия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1400" b="1" dirty="0" smtClean="0">
                <a:solidFill>
                  <a:srgbClr val="002060"/>
                </a:solidFill>
              </a:rPr>
              <a:t> направленности;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Психологическая диагностика и психологические тренинги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07950" y="3573463"/>
            <a:ext cx="3600450" cy="1584325"/>
          </a:xfrm>
          <a:prstGeom prst="wedgeEllipseCallout">
            <a:avLst>
              <a:gd name="adj1" fmla="val 82842"/>
              <a:gd name="adj2" fmla="val -603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Программы психолого-педагогического сопровождения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«Тропинка к своему Я»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«Правовой клуб «Успех»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29201" y="91767"/>
            <a:ext cx="3600450" cy="1773238"/>
          </a:xfrm>
          <a:prstGeom prst="wedgeEllipseCallout">
            <a:avLst>
              <a:gd name="adj1" fmla="val 81924"/>
              <a:gd name="adj2" fmla="val 398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Кружки и секции различной направленности;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профессиональные пробы.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886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Педагогическая поддержка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72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4699" y="405191"/>
            <a:ext cx="2015990" cy="3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51255" y="260048"/>
            <a:ext cx="3384197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Диагностика профессиональных предпочтений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84699" y="1185389"/>
            <a:ext cx="3458025" cy="32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Индивидуальное консультирование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925491" y="1988155"/>
            <a:ext cx="3599728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Определение сценариев профориентационной работы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348474" y="2852965"/>
            <a:ext cx="3455644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Составление маршрута реализации сценария 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501148" y="3716263"/>
            <a:ext cx="3958153" cy="784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/>
              <a:t>Диагностика, оценка результатов и  корректировка целей  для реализации следующего сценария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814579" y="5005918"/>
            <a:ext cx="3149613" cy="5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dirty="0"/>
              <a:t> Разработка следующего сценария</a:t>
            </a: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 rot="19975376">
            <a:off x="4049355" y="-140299"/>
            <a:ext cx="566410" cy="1768673"/>
          </a:xfrm>
          <a:prstGeom prst="curvedLeftArrow">
            <a:avLst>
              <a:gd name="adj1" fmla="val 98566"/>
              <a:gd name="adj2" fmla="val 197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 rot="-3140354">
            <a:off x="5476081" y="1117936"/>
            <a:ext cx="433917" cy="1770690"/>
          </a:xfrm>
          <a:prstGeom prst="curvedLeftArrow">
            <a:avLst>
              <a:gd name="adj1" fmla="val 81628"/>
              <a:gd name="adj2" fmla="val 163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 rot="-3140354">
            <a:off x="8186312" y="3876280"/>
            <a:ext cx="288774" cy="1626605"/>
          </a:xfrm>
          <a:prstGeom prst="curvedLeftArrow">
            <a:avLst>
              <a:gd name="adj1" fmla="val 112674"/>
              <a:gd name="adj2" fmla="val 2253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399" name="AutoShape 17"/>
          <p:cNvSpPr>
            <a:spLocks noChangeArrowheads="1"/>
          </p:cNvSpPr>
          <p:nvPr/>
        </p:nvSpPr>
        <p:spPr bwMode="auto">
          <a:xfrm rot="-3140354">
            <a:off x="7410790" y="2472105"/>
            <a:ext cx="359833" cy="1844518"/>
          </a:xfrm>
          <a:prstGeom prst="curvedLeftArrow">
            <a:avLst>
              <a:gd name="adj1" fmla="val 102537"/>
              <a:gd name="adj2" fmla="val 2050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6012160" y="1142796"/>
            <a:ext cx="2952032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Индивидуальная </a:t>
            </a:r>
            <a:r>
              <a:rPr lang="ru-RU" altLang="ru-RU" sz="2000" b="1" dirty="0">
                <a:solidFill>
                  <a:srgbClr val="C00000"/>
                </a:solidFill>
              </a:rPr>
              <a:t>траектория профессионального самоопределения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67" y="3457431"/>
            <a:ext cx="20796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6833" y="5157192"/>
            <a:ext cx="1810432" cy="133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C:\Users\Безверхая ОВ\Desktop\фотографии\9 мая 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667" y="5157192"/>
            <a:ext cx="1907193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13886" y="118931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Схема использования сценарного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3669938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699"/>
            <a:ext cx="8443969" cy="1025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38192"/>
            <a:ext cx="1224136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Школьный центр дополнительного образования «</a:t>
            </a:r>
            <a:r>
              <a:rPr lang="ru-RU" dirty="0" err="1" smtClean="0"/>
              <a:t>РОСТок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(кружки и секции различной направленности (ЦДО)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19672" y="1520788"/>
            <a:ext cx="230425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ЦПДК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9672" y="2407168"/>
            <a:ext cx="2304256" cy="639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29225" y="3212976"/>
            <a:ext cx="2304256" cy="1637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занятости населения г. Сочи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организация «Форма жизни»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29225" y="4941168"/>
            <a:ext cx="230425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СПО, ВПО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248504" y="1507107"/>
            <a:ext cx="2932127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самоопределение детей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49787" y="2340235"/>
            <a:ext cx="2980663" cy="7735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возможностей (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профориентационный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практкум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48504" y="3280383"/>
            <a:ext cx="3024334" cy="1502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Информирование;</a:t>
            </a: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профтестирование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профбеседы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профтренинги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283968" y="4977172"/>
            <a:ext cx="298066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открытых дверей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встречи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29225" y="5841268"/>
            <a:ext cx="2355306" cy="7560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г. Сочи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318928" y="5881279"/>
            <a:ext cx="2932126" cy="6760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«Профессиональные пробы»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46490406"/>
              </p:ext>
            </p:extLst>
          </p:nvPr>
        </p:nvGraphicFramePr>
        <p:xfrm>
          <a:off x="7072330" y="1520788"/>
          <a:ext cx="1915822" cy="503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99" y="863689"/>
            <a:ext cx="2763094" cy="3582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957" y="863689"/>
            <a:ext cx="2842435" cy="363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60" y="908720"/>
            <a:ext cx="2678818" cy="3523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5" y="4077072"/>
            <a:ext cx="2903266" cy="2526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24" y="4017130"/>
            <a:ext cx="2658173" cy="2527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165" y="4031629"/>
            <a:ext cx="2934009" cy="2512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Инструмент для реализации сценарного подхода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88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527604"/>
            <a:ext cx="8553785" cy="686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школьного центра дополнительного образования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РОСТок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(направления работы)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8248" y="2335156"/>
            <a:ext cx="2662379" cy="41857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Военно</a:t>
            </a:r>
            <a:r>
              <a:rPr lang="ru-RU" sz="1400" dirty="0"/>
              <a:t> – патриотический клуб «Патриот»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Туристический клуб «Следопыт»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Городской клуб армейского рукопашного боя «Витязь».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Клуб «Айки-до»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Секция </a:t>
            </a:r>
            <a:r>
              <a:rPr lang="ru-RU" sz="1400" dirty="0" err="1"/>
              <a:t>таэквондо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Секция самбо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Секция дзюдо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Художественная 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Биатлон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Прыжки с трамплина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Большой теннис 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Секция </a:t>
            </a:r>
            <a:r>
              <a:rPr lang="ru-RU" sz="1400" dirty="0"/>
              <a:t>волейбола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Клуб «Спасатель» (МЧС, </a:t>
            </a:r>
            <a:r>
              <a:rPr lang="ru-RU" sz="1400" dirty="0" err="1"/>
              <a:t>СЦтЮДТ</a:t>
            </a:r>
            <a:r>
              <a:rPr lang="ru-R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333685"/>
            <a:ext cx="2035928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Вокальная студия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Художественная студия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Театральная студия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Спортивно – танцевальный клуб «Гранд – мастер»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Ансамбль грузинского танца «</a:t>
            </a:r>
            <a:r>
              <a:rPr lang="ru-RU" sz="1600" dirty="0" err="1"/>
              <a:t>Иверия</a:t>
            </a:r>
            <a:r>
              <a:rPr lang="ru-RU" sz="16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Ансамбль армянского танца «Урарту»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Студия «</a:t>
            </a:r>
            <a:r>
              <a:rPr lang="ru-RU" sz="1600" dirty="0" smtClean="0"/>
              <a:t>Брейк </a:t>
            </a:r>
            <a:r>
              <a:rPr lang="ru-RU" sz="1600" dirty="0"/>
              <a:t>– </a:t>
            </a:r>
            <a:r>
              <a:rPr lang="ru-RU" sz="1600" dirty="0" err="1"/>
              <a:t>данс</a:t>
            </a:r>
            <a:r>
              <a:rPr lang="ru-RU" sz="1600" dirty="0"/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7134" y="2335156"/>
            <a:ext cx="188519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Психология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Ландшафтный 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Косметология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Кулинарный клуб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2335156"/>
            <a:ext cx="1785950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Кружок </a:t>
            </a:r>
            <a:r>
              <a:rPr lang="ru-RU" sz="1600" dirty="0" smtClean="0"/>
              <a:t>«Робототехники»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4282" y="1244967"/>
            <a:ext cx="21079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направление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43174" y="1214422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Военно-спортивное направление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628" y="1214422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тационное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1214422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направление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7134" y="4941168"/>
            <a:ext cx="3384376" cy="13234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Количество кружков и секций</a:t>
            </a:r>
          </a:p>
          <a:p>
            <a:pPr algn="ctr"/>
            <a:r>
              <a:rPr lang="ru-RU" sz="2000" dirty="0" smtClean="0"/>
              <a:t>2010 год – 9</a:t>
            </a:r>
          </a:p>
          <a:p>
            <a:pPr algn="ctr"/>
            <a:r>
              <a:rPr lang="ru-RU" sz="2000" dirty="0" smtClean="0"/>
              <a:t>2016 год - 22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25223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эффективности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616973" y="1498426"/>
            <a:ext cx="1804986" cy="107157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КОГНИТИВНЫЙ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98193" y="1481913"/>
            <a:ext cx="1857388" cy="107157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МОТИВАЦИОННО-ЦЕННОСТНЫЙ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05600" y="1500174"/>
            <a:ext cx="1785964" cy="107157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ДЕЯТЕЛЬНОСТНО-ПРАКТИЧЕСКИЙ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505438" y="2749536"/>
            <a:ext cx="392112" cy="660400"/>
          </a:xfrm>
          <a:prstGeom prst="downArrow">
            <a:avLst>
              <a:gd name="adj1" fmla="val 50000"/>
              <a:gd name="adj2" fmla="val 42105"/>
            </a:avLst>
          </a:prstGeom>
          <a:gradFill rotWithShape="1">
            <a:gsLst>
              <a:gs pos="0">
                <a:srgbClr val="DBE5F1"/>
              </a:gs>
              <a:gs pos="100000">
                <a:srgbClr val="DBE5F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-1183875">
            <a:off x="7570775" y="2698736"/>
            <a:ext cx="392113" cy="660400"/>
          </a:xfrm>
          <a:prstGeom prst="downArrow">
            <a:avLst>
              <a:gd name="adj1" fmla="val 50000"/>
              <a:gd name="adj2" fmla="val 42105"/>
            </a:avLst>
          </a:prstGeom>
          <a:gradFill rotWithShape="1">
            <a:gsLst>
              <a:gs pos="0">
                <a:srgbClr val="DBE5F1"/>
              </a:gs>
              <a:gs pos="100000">
                <a:srgbClr val="DBE5F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944120">
            <a:off x="3349613" y="2698736"/>
            <a:ext cx="392112" cy="711200"/>
          </a:xfrm>
          <a:prstGeom prst="downArrow">
            <a:avLst>
              <a:gd name="adj1" fmla="val 50000"/>
              <a:gd name="adj2" fmla="val 45344"/>
            </a:avLst>
          </a:prstGeom>
          <a:gradFill rotWithShape="1">
            <a:gsLst>
              <a:gs pos="0">
                <a:srgbClr val="DBE5F1"/>
              </a:gs>
              <a:gs pos="100000">
                <a:srgbClr val="DBE5F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Схема 19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83732"/>
            <a:ext cx="6395828" cy="29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19466" y="5929330"/>
            <a:ext cx="4214842" cy="214314"/>
          </a:xfrm>
          <a:prstGeom prst="rect">
            <a:avLst/>
          </a:prstGeom>
          <a:gradFill rotWithShape="1">
            <a:gsLst>
              <a:gs pos="0">
                <a:srgbClr val="D8D8D8">
                  <a:gamma/>
                  <a:shade val="46275"/>
                  <a:invGamma/>
                </a:srgbClr>
              </a:gs>
              <a:gs pos="50000">
                <a:srgbClr val="D8D8D8"/>
              </a:gs>
              <a:gs pos="100000">
                <a:srgbClr val="D8D8D8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КРИТЕРИИ ЭФФЕКТИВНОСТИ ПРОФОРИЕНТАЦИОННОЙ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klass\Desktop\профориентация 16-17\семинар осень 16\Клипарт\PNG\nTEEjBBn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2143140" cy="280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39471" cy="6108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</a:p>
        </p:txBody>
      </p:sp>
      <p:pic>
        <p:nvPicPr>
          <p:cNvPr id="1026" name="Picture 2" descr="C:\Users\Безверхая ОВ\Desktop\конкурсы\2018 - 2019\итоги\Диплом победителя Школа - лаборатория инновац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8798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езверхая ОВ\Desktop\конкурсы\2018 - 2019\итоги\победитель конкурса на лучшую организацию профориентационной работ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404" y="2204864"/>
            <a:ext cx="3083875" cy="42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езверхая ОВ\Desktop\конкурсы\2017-2018\итоги\профориент атор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5"/>
          <a:stretch/>
        </p:blipFill>
        <p:spPr bwMode="auto">
          <a:xfrm>
            <a:off x="6143278" y="1196752"/>
            <a:ext cx="2661357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21793"/>
          </a:xfrm>
        </p:spPr>
        <p:txBody>
          <a:bodyPr>
            <a:noAutofit/>
          </a:bodyPr>
          <a:lstStyle/>
          <a:p>
            <a:pPr lvl="0" algn="ctr"/>
            <a:r>
              <a:rPr lang="ru-RU" sz="1600" b="1" cap="all" dirty="0">
                <a:solidFill>
                  <a:srgbClr val="FFC000"/>
                </a:solidFill>
              </a:rPr>
              <a:t>Лаборатория возможностей; </a:t>
            </a:r>
            <a:r>
              <a:rPr lang="ru-RU" sz="1600" b="1" cap="all" dirty="0" err="1">
                <a:solidFill>
                  <a:srgbClr val="FFC000"/>
                </a:solidFill>
              </a:rPr>
              <a:t>профориентационный</a:t>
            </a:r>
            <a:r>
              <a:rPr lang="ru-RU" sz="1600" b="1" cap="all" dirty="0">
                <a:solidFill>
                  <a:srgbClr val="FFC000"/>
                </a:solidFill>
              </a:rPr>
              <a:t> курс; профильные смены в летний период, кружки </a:t>
            </a:r>
            <a:r>
              <a:rPr lang="ru-RU" sz="1600" b="1" cap="all" dirty="0" err="1">
                <a:solidFill>
                  <a:srgbClr val="FFC000"/>
                </a:solidFill>
              </a:rPr>
              <a:t>профориентационной</a:t>
            </a:r>
            <a:r>
              <a:rPr lang="ru-RU" sz="1600" b="1" cap="all" dirty="0">
                <a:solidFill>
                  <a:srgbClr val="FFC000"/>
                </a:solidFill>
              </a:rPr>
              <a:t> направленности.</a:t>
            </a:r>
            <a:r>
              <a:rPr lang="ru-RU" sz="1600" dirty="0">
                <a:solidFill>
                  <a:srgbClr val="FFC000"/>
                </a:solidFill>
              </a:rPr>
              <a:t/>
            </a:r>
            <a:br>
              <a:rPr lang="ru-RU" sz="1600" dirty="0">
                <a:solidFill>
                  <a:srgbClr val="FFC000"/>
                </a:solidFill>
              </a:rPr>
            </a:br>
            <a:r>
              <a:rPr lang="ru-RU" sz="1600" b="1" dirty="0">
                <a:solidFill>
                  <a:srgbClr val="FFC000"/>
                </a:solidFill>
              </a:rPr>
              <a:t>«Галопом по профессиям».</a:t>
            </a:r>
            <a:r>
              <a:rPr lang="ru-RU" sz="1600" dirty="0">
                <a:solidFill>
                  <a:srgbClr val="FFC000"/>
                </a:solidFill>
              </a:rPr>
              <a:t/>
            </a:r>
            <a:br>
              <a:rPr lang="ru-RU" sz="1600" dirty="0">
                <a:solidFill>
                  <a:srgbClr val="FFC000"/>
                </a:solidFill>
              </a:rPr>
            </a:br>
            <a:r>
              <a:rPr lang="ru-RU" sz="1600" b="1" dirty="0">
                <a:solidFill>
                  <a:srgbClr val="FFC000"/>
                </a:solidFill>
              </a:rPr>
              <a:t>(в рамках сетевого сотрудничества с МАУ ДО ЦДО «СИБ»)</a:t>
            </a:r>
            <a:r>
              <a:rPr lang="ru-RU" sz="1600" dirty="0">
                <a:solidFill>
                  <a:srgbClr val="FFC000"/>
                </a:solidFill>
              </a:rPr>
              <a:t/>
            </a:r>
            <a:br>
              <a:rPr lang="ru-RU" sz="1600" dirty="0">
                <a:solidFill>
                  <a:srgbClr val="FFC000"/>
                </a:solidFill>
              </a:rPr>
            </a:b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6424" y="1628800"/>
            <a:ext cx="222481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774" y="1772816"/>
            <a:ext cx="1951349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545" y="1719287"/>
            <a:ext cx="1828801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023" y="4149080"/>
            <a:ext cx="2083324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24" y="3946178"/>
            <a:ext cx="25479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774" y="3903316"/>
            <a:ext cx="2092752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268760"/>
            <a:ext cx="54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5-7 класс, внеурочная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56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868144" y="596868"/>
            <a:ext cx="2400519" cy="1984323"/>
            <a:chOff x="54038" y="2360538"/>
            <a:chExt cx="2400519" cy="19843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4038" y="2360538"/>
              <a:ext cx="2400519" cy="1984323"/>
            </a:xfrm>
            <a:prstGeom prst="roundRect">
              <a:avLst>
                <a:gd name="adj" fmla="val 10000"/>
              </a:avLst>
            </a:prstGeom>
            <a:solidFill>
              <a:srgbClr val="2A75B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12157" y="2418657"/>
              <a:ext cx="2284281" cy="18680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Государственная программа РФ «Развитие образования» на 2013-2020гг.</a:t>
              </a:r>
              <a:endParaRPr lang="ru-RU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07995" y="3226185"/>
            <a:ext cx="2240837" cy="1792669"/>
            <a:chOff x="1637461" y="127338"/>
            <a:chExt cx="2240837" cy="17926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637461" y="127338"/>
              <a:ext cx="2240837" cy="1792669"/>
            </a:xfrm>
            <a:prstGeom prst="roundRect">
              <a:avLst>
                <a:gd name="adj" fmla="val 10000"/>
              </a:avLst>
            </a:prstGeom>
            <a:solidFill>
              <a:srgbClr val="2E7CC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689966" y="179843"/>
              <a:ext cx="2135827" cy="1687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Федеральные государственные образовательные стандарты </a:t>
              </a:r>
              <a:r>
                <a:rPr lang="ru-RU" dirty="0" smtClean="0">
                  <a:solidFill>
                    <a:srgbClr val="FFFFFF"/>
                  </a:solidFill>
                </a:rPr>
                <a:t>общего </a:t>
              </a:r>
              <a:r>
                <a:rPr lang="ru-RU" sz="180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образования</a:t>
              </a:r>
              <a:endParaRPr lang="ru-R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49997" y="692696"/>
            <a:ext cx="2240837" cy="1792669"/>
            <a:chOff x="4713034" y="127347"/>
            <a:chExt cx="2240837" cy="17926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13034" y="127347"/>
              <a:ext cx="2240837" cy="1792669"/>
            </a:xfrm>
            <a:prstGeom prst="roundRect">
              <a:avLst>
                <a:gd name="adj" fmla="val 10000"/>
              </a:avLst>
            </a:prstGeom>
            <a:solidFill>
              <a:srgbClr val="2E7CC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765539" y="179852"/>
              <a:ext cx="2135827" cy="1687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Концепция федеральной целевой программы развития образования РФ на 2016-2020гг.</a:t>
              </a:r>
              <a:endParaRPr lang="ru-R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72200" y="2969797"/>
            <a:ext cx="2408720" cy="2040721"/>
            <a:chOff x="6260680" y="2404086"/>
            <a:chExt cx="2408720" cy="20407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60680" y="2404086"/>
              <a:ext cx="2408720" cy="2040721"/>
            </a:xfrm>
            <a:prstGeom prst="roundRect">
              <a:avLst>
                <a:gd name="adj" fmla="val 10000"/>
              </a:avLst>
            </a:prstGeom>
            <a:solidFill>
              <a:srgbClr val="3282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320451" y="2463857"/>
              <a:ext cx="2289178" cy="1921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Закон Краснодарского края от 16.07.2013г. №2770-КЗ «Об образовании в Краснодарском крае»</a:t>
              </a:r>
              <a:endParaRPr lang="ru-RU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131840" y="3429000"/>
            <a:ext cx="2794423" cy="2736304"/>
            <a:chOff x="3186665" y="3102096"/>
            <a:chExt cx="2358775" cy="23587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Овал 19"/>
            <p:cNvSpPr/>
            <p:nvPr/>
          </p:nvSpPr>
          <p:spPr>
            <a:xfrm>
              <a:off x="3186665" y="3102096"/>
              <a:ext cx="2358775" cy="2358775"/>
            </a:xfrm>
            <a:prstGeom prst="ellipse">
              <a:avLst/>
            </a:prstGeom>
            <a:solidFill>
              <a:srgbClr val="FC0C0C">
                <a:alpha val="47059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308230" y="3447531"/>
              <a:ext cx="2188152" cy="1667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Организация </a:t>
              </a:r>
              <a:r>
                <a:rPr lang="ru-RU" sz="2000" b="1" kern="12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профориентационной</a:t>
              </a:r>
              <a:r>
                <a:rPr lang="ru-RU" sz="20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работы с учащимися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 rot="1968040">
            <a:off x="5190351" y="2175627"/>
            <a:ext cx="706191" cy="18475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2075122" y="4171213"/>
            <a:ext cx="706191" cy="169527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6264695" y="4174321"/>
            <a:ext cx="706191" cy="155285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759065">
            <a:off x="3182076" y="2181208"/>
            <a:ext cx="706191" cy="172663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62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5937" cy="87777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ПРОФОРИЕНТАЦИОННЫЕ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ПРОБЫ, ПРАКТИКА, ДИАГНОСТИЧЕСКИЕ ИССЛЕДОВАНИЯ, ТРЕНИНГИ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47056"/>
            <a:ext cx="20304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518" y="1052736"/>
            <a:ext cx="27066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13855"/>
            <a:ext cx="186531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783" y="3636387"/>
            <a:ext cx="28162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50" y="4077072"/>
            <a:ext cx="2862873" cy="20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9024" y="3544767"/>
            <a:ext cx="30096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Работа </a:t>
            </a:r>
            <a:r>
              <a:rPr lang="ru-RU" dirty="0" err="1"/>
              <a:t>профориенатционной</a:t>
            </a:r>
            <a:r>
              <a:rPr lang="ru-RU" dirty="0"/>
              <a:t> программы  «Планета ресурсов</a:t>
            </a:r>
            <a:r>
              <a:rPr lang="ru-RU" dirty="0" smtClean="0"/>
              <a:t>». </a:t>
            </a:r>
            <a:r>
              <a:rPr lang="ru-RU" dirty="0" err="1"/>
              <a:t>Профориентационные</a:t>
            </a:r>
            <a:r>
              <a:rPr lang="ru-RU" dirty="0"/>
              <a:t> мероприятия по программе «Планет ресурсов» включают в себя диагностические мероприятия и тренинги по профессиям</a:t>
            </a:r>
          </a:p>
        </p:txBody>
      </p:sp>
    </p:spTree>
    <p:extLst>
      <p:ext uri="{BB962C8B-B14F-4D97-AF65-F5344CB8AC3E}">
        <p14:creationId xmlns:p14="http://schemas.microsoft.com/office/powerpoint/2010/main" val="1032843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5937" cy="10217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УЧАСТИЕ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В КОНКУРСАХ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(возможность прохождения профессиональных проб через участие к конкурсных мероприятиях)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20787"/>
            <a:ext cx="29257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648" y="1391443"/>
            <a:ext cx="29257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345" y="2060848"/>
            <a:ext cx="158214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3933056"/>
            <a:ext cx="28829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571" y="3933056"/>
            <a:ext cx="29210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79127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«Новый город»</a:t>
            </a:r>
          </a:p>
          <a:p>
            <a:r>
              <a:rPr lang="ru-RU" dirty="0" smtClean="0"/>
              <a:t> - «Найди себя»</a:t>
            </a:r>
          </a:p>
          <a:p>
            <a:r>
              <a:rPr lang="ru-RU" dirty="0" smtClean="0"/>
              <a:t> - «Вернисаж профессий»</a:t>
            </a:r>
            <a:endParaRPr lang="ru-RU" dirty="0"/>
          </a:p>
        </p:txBody>
      </p:sp>
      <p:pic>
        <p:nvPicPr>
          <p:cNvPr id="3" name="Picture 2" descr="C:\Users\Безверхая ОВ\Desktop\информация\профориентация\проект\фото\29683785_1746483222079016_5112672194960916232_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358961"/>
            <a:ext cx="1646061" cy="21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70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19" y="44624"/>
            <a:ext cx="8443969" cy="6108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Проектная деятельность, профессиональные пробы.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1" y="1038326"/>
            <a:ext cx="2042337" cy="272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1368" y="659723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Профессиональные </a:t>
            </a:r>
            <a:r>
              <a:rPr lang="ru-RU" dirty="0"/>
              <a:t>пробы, </a:t>
            </a:r>
            <a:r>
              <a:rPr lang="ru-RU" dirty="0" smtClean="0"/>
              <a:t>подготовка </a:t>
            </a:r>
            <a:r>
              <a:rPr lang="ru-RU" dirty="0"/>
              <a:t>проекты бизнес-планов </a:t>
            </a:r>
            <a:r>
              <a:rPr lang="ru-RU" dirty="0" smtClean="0"/>
              <a:t>совместно </a:t>
            </a:r>
            <a:r>
              <a:rPr lang="ru-RU" dirty="0"/>
              <a:t>с Ресурсным центром «Инфраструктура Благотворительности»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 smtClean="0">
                <a:solidFill>
                  <a:srgbClr val="C00000"/>
                </a:solidFill>
              </a:rPr>
              <a:t>«Школа будущих фармацевтов» </a:t>
            </a:r>
            <a:r>
              <a:rPr lang="ru-RU" dirty="0" smtClean="0"/>
              <a:t>(медицинское направление совместно с )</a:t>
            </a:r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«Школа правовых знаний» </a:t>
            </a:r>
            <a:r>
              <a:rPr lang="ru-RU" dirty="0" smtClean="0"/>
              <a:t>(юридическое направление совместно с академией Минюста)</a:t>
            </a:r>
          </a:p>
          <a:p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- Занятия по энергетике </a:t>
            </a:r>
            <a:r>
              <a:rPr lang="ru-RU" dirty="0" smtClean="0"/>
              <a:t>(совместно с профессиональным техникумом № 19)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2" y="569207"/>
            <a:ext cx="20542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Безверхая ОВ\Desktop\фотографии\профориентация\25353673_1639917006068972_4998029193221637815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1800202" cy="24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833" y="5157192"/>
            <a:ext cx="2667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832827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248159"/>
            <a:ext cx="1714537" cy="2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79904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Победа на Региональном чемпионате </a:t>
            </a:r>
            <a:r>
              <a:rPr lang="en-US" b="1" dirty="0" err="1" smtClean="0">
                <a:solidFill>
                  <a:srgbClr val="FF0000"/>
                </a:solidFill>
              </a:rPr>
              <a:t>Juniourskills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компетенции «</a:t>
            </a:r>
            <a:r>
              <a:rPr lang="ru-RU" b="1" dirty="0" err="1" smtClean="0">
                <a:solidFill>
                  <a:srgbClr val="FF0000"/>
                </a:solidFill>
              </a:rPr>
              <a:t>Электромотаж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707264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36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1956513" cy="26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3618"/>
            <a:ext cx="2790959" cy="20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24" y="1639850"/>
            <a:ext cx="3064735" cy="22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834" y="4221088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91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Сертификаты по результатам прохождения дополнительных образовательных программ (получение профессий, прохождение профессиональных проб)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28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655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Родительские собрания профориентационной направленности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1928802"/>
          <a:ext cx="74295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655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Родительские собрания профориентационной направленности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(тренинги с родителями)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71604" y="2285992"/>
          <a:ext cx="685804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1670" y="1571612"/>
            <a:ext cx="603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Уроки погружения профориентационной направленности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2000240"/>
          <a:ext cx="707236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1670" y="1571612"/>
            <a:ext cx="603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Уроки погружения профориентационной направленности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lass\Desktop\Сним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00240"/>
            <a:ext cx="4069388" cy="30718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857628"/>
            <a:ext cx="4551330" cy="2786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674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Занятия во внеурочной деятельности и сетевого взаимодействия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357290" y="2000240"/>
          <a:ext cx="464347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662235" cy="1991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266" y="2571744"/>
            <a:ext cx="1928890" cy="16138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2867230" cy="21431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39339" cy="147263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Материалы, разработанные в рамках реализации инновационной профориентационной площадки с выходом на практическое применение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675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Применение игровых технологий в профориентационной работе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42976" y="2000240"/>
          <a:ext cx="500066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C:\Users\klass\Desktop\профориентация 16-17\Отчеты, фотоотчеты 2017\Профориентатор года\аналитич карт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071942"/>
            <a:ext cx="2500330" cy="17593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4" name="Picture 2" descr="C:\Users\klass\Desktop\профориентация 16-17\Отчеты, фотоотчеты 2017\Профориентатор года\Визитная карта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428892" cy="17201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6" name="Picture 4" descr="C:\Users\klass\Desktop\профориентация 16-17\Конкурс ПРОФАТЕЛЬЕ\Разработка\маленькие\карточки (15 шт)\JPEG\Врач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000241"/>
            <a:ext cx="2643206" cy="1868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8" name="Picture 6" descr="C:\Users\klass\Desktop\профориентация 16-17\Конкурс ПРОФАТЕЛЬЕ\Разработка\маленькие\инструменты (45 шт)\JPEG\врач инструмент 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2214554"/>
            <a:ext cx="887407" cy="811632"/>
          </a:xfrm>
          <a:prstGeom prst="rect">
            <a:avLst/>
          </a:prstGeom>
          <a:noFill/>
        </p:spPr>
      </p:pic>
      <p:pic>
        <p:nvPicPr>
          <p:cNvPr id="3079" name="Picture 7" descr="C:\Users\klass\Desktop\профориентация 16-17\Конкурс ПРОФАТЕЛЬЕ\Разработка\маленькие\инструменты (45 шт)\JPEG\врач инструмент 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3214686"/>
            <a:ext cx="85918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24128" y="434749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102225" y="5085184"/>
            <a:ext cx="4041775" cy="3845720"/>
          </a:xfrm>
        </p:spPr>
        <p:txBody>
          <a:bodyPr>
            <a:normAutofit/>
          </a:bodyPr>
          <a:lstStyle/>
          <a:p>
            <a:pPr lvl="0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9304" y="1063290"/>
            <a:ext cx="6264696" cy="2009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</a:rPr>
              <a:t>процесс ценностного и профессионального самоопределения учащихся с учетом современных тенденций развития общества.</a:t>
            </a:r>
          </a:p>
        </p:txBody>
      </p:sp>
      <p:sp>
        <p:nvSpPr>
          <p:cNvPr id="4" name="Овал 3"/>
          <p:cNvSpPr/>
          <p:nvPr/>
        </p:nvSpPr>
        <p:spPr>
          <a:xfrm>
            <a:off x="427803" y="984977"/>
            <a:ext cx="2483271" cy="21658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3573016"/>
            <a:ext cx="6139571" cy="25279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организационные и психолого-педагогические условия управления ценностно – профессионального самоопределения учащихся с использованием сценарного подхода. </a:t>
            </a:r>
          </a:p>
        </p:txBody>
      </p:sp>
      <p:sp>
        <p:nvSpPr>
          <p:cNvPr id="10" name="Овал 9"/>
          <p:cNvSpPr/>
          <p:nvPr/>
        </p:nvSpPr>
        <p:spPr>
          <a:xfrm>
            <a:off x="120420" y="3717032"/>
            <a:ext cx="2664296" cy="216024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23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  <p:bldP spid="11" grpId="0" animBg="1"/>
      <p:bldP spid="10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62" y="2000240"/>
            <a:ext cx="4331623" cy="162273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 ЗА ВНИМАНИЕ!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3887114"/>
            <a:ext cx="4191492" cy="1899340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313" y="1260842"/>
            <a:ext cx="7362191" cy="27363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49650" y="175062"/>
            <a:ext cx="9144000" cy="725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603330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разработать и апробировать модель управления 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ценностно </a:t>
            </a:r>
            <a:r>
              <a:rPr lang="ru-RU" sz="3200" dirty="0">
                <a:solidFill>
                  <a:srgbClr val="C00000"/>
                </a:solidFill>
              </a:rPr>
              <a:t>– профессиональным  самоопределением учащихся</a:t>
            </a:r>
          </a:p>
        </p:txBody>
      </p:sp>
      <p:pic>
        <p:nvPicPr>
          <p:cNvPr id="12289" name="Picture 1" descr="C:\Users\Мася\Desktop\inklyuziya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934" y="-277280"/>
            <a:ext cx="2269654" cy="1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42" y="4365104"/>
            <a:ext cx="2234153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027" y="4398764"/>
            <a:ext cx="2309568" cy="197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922" y="4365104"/>
            <a:ext cx="24804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448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4693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Инновационность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23027"/>
              </p:ext>
            </p:extLst>
          </p:nvPr>
        </p:nvGraphicFramePr>
        <p:xfrm>
          <a:off x="395536" y="1290638"/>
          <a:ext cx="8283327" cy="451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981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6651425"/>
              </p:ext>
            </p:extLst>
          </p:nvPr>
        </p:nvGraphicFramePr>
        <p:xfrm>
          <a:off x="395536" y="98072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2" y="305296"/>
            <a:ext cx="8459788" cy="86518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7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7591099"/>
              </p:ext>
            </p:extLst>
          </p:nvPr>
        </p:nvGraphicFramePr>
        <p:xfrm>
          <a:off x="107504" y="126876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854" y="161280"/>
            <a:ext cx="8459788" cy="86518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модели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79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24743"/>
            <a:ext cx="1440160" cy="5232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743054"/>
            <a:ext cx="1440160" cy="11818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36792" y="1217556"/>
            <a:ext cx="6336704" cy="2973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996951"/>
            <a:ext cx="1440160" cy="28710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248" y="5939987"/>
            <a:ext cx="1440160" cy="801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112474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20521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планирование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6512" y="60932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077071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0682" y="1160157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целеполагания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89248" y="44624"/>
            <a:ext cx="8947248" cy="92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ценностно – профессиональным самоопределением учащихся на основе сценарного подхода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967373" y="1578698"/>
            <a:ext cx="6310302" cy="321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002060"/>
                </a:solidFill>
              </a:rPr>
              <a:t>Администрация гимназии, творческая группа учителей,, сетевые партнеры, родительская общественность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205146" y="2003509"/>
            <a:ext cx="3045918" cy="26596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О</a:t>
            </a:r>
            <a:r>
              <a:rPr lang="ru-RU" sz="800" dirty="0" smtClean="0">
                <a:solidFill>
                  <a:srgbClr val="002060"/>
                </a:solidFill>
              </a:rPr>
              <a:t>пределение комплекса мер коррекции непродуктивных сценариев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967373" y="1957130"/>
            <a:ext cx="2388192" cy="25403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985549" y="2312070"/>
            <a:ext cx="6344497" cy="2880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</a:rPr>
              <a:t>Определение тактических,  стратегических целей по  организации деятельности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00" name="Стрелка вправо 99"/>
          <p:cNvSpPr/>
          <p:nvPr/>
        </p:nvSpPr>
        <p:spPr>
          <a:xfrm>
            <a:off x="4739462" y="2122112"/>
            <a:ext cx="239522" cy="14401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1787261" y="1982071"/>
            <a:ext cx="2789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непродуктивных сценариев учащихся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945074" y="2692107"/>
            <a:ext cx="6315124" cy="2973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2070200" y="2611935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433228" y="3072537"/>
            <a:ext cx="4837922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/>
              <a:t>Индивидуальное консультирование; Профдиагностика; профконсультирование; Профтренинги, Сопровождение индивидуальной траектории профессионального самоопределения учащихся</a:t>
            </a:r>
            <a:endParaRPr lang="ru-RU" sz="800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380457" y="3536387"/>
            <a:ext cx="4879741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/>
              <a:t>Обучение педагогов, Обеспечение методическими пособиями, Разработка программ, методических рекомендаций, сценариев профориентационных мероприятий.</a:t>
            </a:r>
            <a:endParaRPr lang="ru-RU" sz="800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376680" y="4321877"/>
            <a:ext cx="4883518" cy="4128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6" name="Двойная стрелка вверх/вниз 115"/>
          <p:cNvSpPr/>
          <p:nvPr/>
        </p:nvSpPr>
        <p:spPr>
          <a:xfrm>
            <a:off x="3826192" y="4149079"/>
            <a:ext cx="150208" cy="212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073419" y="3081822"/>
            <a:ext cx="1036342" cy="40088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090644" y="3496140"/>
            <a:ext cx="1036342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2082551" y="4325071"/>
            <a:ext cx="1036342" cy="4192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0" name="Стрелка вправо 119"/>
          <p:cNvSpPr/>
          <p:nvPr/>
        </p:nvSpPr>
        <p:spPr>
          <a:xfrm>
            <a:off x="3159217" y="3245749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1" name="TextBox 120"/>
          <p:cNvSpPr txBox="1"/>
          <p:nvPr/>
        </p:nvSpPr>
        <p:spPr>
          <a:xfrm>
            <a:off x="2051266" y="3062311"/>
            <a:ext cx="107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71078" y="3499671"/>
            <a:ext cx="106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51720" y="4371292"/>
            <a:ext cx="106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58003" y="4385204"/>
            <a:ext cx="490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всех участников образовательного процесса, использование возможностей </a:t>
            </a:r>
            <a:r>
              <a:rPr lang="ru-RU" sz="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сайт гимназии, работа ср СМИ</a:t>
            </a:r>
            <a:endParaRPr lang="ru-RU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131840" y="3992308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3" name="Стрелка вправо 132"/>
          <p:cNvSpPr/>
          <p:nvPr/>
        </p:nvSpPr>
        <p:spPr>
          <a:xfrm>
            <a:off x="3131840" y="4456275"/>
            <a:ext cx="207781" cy="1336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4" name="Двойная стрелка вверх/вниз 133"/>
          <p:cNvSpPr/>
          <p:nvPr/>
        </p:nvSpPr>
        <p:spPr>
          <a:xfrm>
            <a:off x="3938716" y="3805421"/>
            <a:ext cx="150208" cy="1994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073300" y="4797151"/>
            <a:ext cx="6315124" cy="297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2011655" y="4735576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39217" y="5196692"/>
            <a:ext cx="2949207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063136" y="5196692"/>
            <a:ext cx="2941840" cy="3925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9" name="TextBox 138"/>
          <p:cNvSpPr txBox="1"/>
          <p:nvPr/>
        </p:nvSpPr>
        <p:spPr>
          <a:xfrm>
            <a:off x="2063134" y="5157191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5069596" y="5661767"/>
            <a:ext cx="3240360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063136" y="5661247"/>
            <a:ext cx="2941840" cy="2160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3" name="TextBox 142"/>
          <p:cNvSpPr txBox="1"/>
          <p:nvPr/>
        </p:nvSpPr>
        <p:spPr>
          <a:xfrm>
            <a:off x="5447511" y="5211632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сетевых партнеров  из числа организаций и предприятий города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63136" y="5631049"/>
            <a:ext cx="2941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–техническая поддержка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54996" y="5583564"/>
            <a:ext cx="334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определение механизмов взаимодействия с партнерами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090644" y="5944633"/>
            <a:ext cx="6315124" cy="2973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2140664" y="5873085"/>
            <a:ext cx="628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Контрольно-рефлексивный блок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5439217" y="6348820"/>
            <a:ext cx="2949207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063136" y="6348820"/>
            <a:ext cx="2941840" cy="392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0" name="TextBox 149"/>
          <p:cNvSpPr txBox="1"/>
          <p:nvPr/>
        </p:nvSpPr>
        <p:spPr>
          <a:xfrm>
            <a:off x="2063134" y="6309319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мониторингов в соответствии с разработанными критериями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47511" y="6363760"/>
            <a:ext cx="294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дневников профессионального самоопределения учащихся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Двойная стрелка влево/вправо 151"/>
          <p:cNvSpPr/>
          <p:nvPr/>
        </p:nvSpPr>
        <p:spPr>
          <a:xfrm>
            <a:off x="5031357" y="6436796"/>
            <a:ext cx="404739" cy="232563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158" name="Соединительная линия уступом 157"/>
          <p:cNvCxnSpPr>
            <a:stCxn id="5" idx="3"/>
            <a:endCxn id="146" idx="1"/>
          </p:cNvCxnSpPr>
          <p:nvPr/>
        </p:nvCxnSpPr>
        <p:spPr>
          <a:xfrm>
            <a:off x="1547664" y="1386353"/>
            <a:ext cx="542980" cy="4706942"/>
          </a:xfrm>
          <a:prstGeom prst="bentConnector3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endCxn id="9" idx="1"/>
          </p:cNvCxnSpPr>
          <p:nvPr/>
        </p:nvCxnSpPr>
        <p:spPr>
          <a:xfrm>
            <a:off x="1695554" y="1366218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1832062" y="3033802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810482" y="4941167"/>
            <a:ext cx="241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63"/>
          <p:cNvCxnSpPr>
            <a:stCxn id="148" idx="3"/>
            <a:endCxn id="9" idx="3"/>
          </p:cNvCxnSpPr>
          <p:nvPr/>
        </p:nvCxnSpPr>
        <p:spPr>
          <a:xfrm flipH="1" flipV="1">
            <a:off x="8273496" y="1366218"/>
            <a:ext cx="114928" cy="5178876"/>
          </a:xfrm>
          <a:prstGeom prst="bentConnector3">
            <a:avLst>
              <a:gd name="adj1" fmla="val -198907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endCxn id="107" idx="3"/>
          </p:cNvCxnSpPr>
          <p:nvPr/>
        </p:nvCxnSpPr>
        <p:spPr>
          <a:xfrm flipH="1">
            <a:off x="8260198" y="2836123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8388424" y="4936521"/>
            <a:ext cx="226814" cy="4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24" y="3894936"/>
            <a:ext cx="1060796" cy="42066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2071078" y="3909318"/>
            <a:ext cx="106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368368" y="3917596"/>
            <a:ext cx="4902781" cy="3793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Учебная детальность, внеурочная деятельность, </a:t>
            </a:r>
            <a:r>
              <a:rPr lang="ru-RU" sz="800" dirty="0" err="1" smtClean="0"/>
              <a:t>внеучебная</a:t>
            </a:r>
            <a:r>
              <a:rPr lang="ru-RU" sz="800" dirty="0" smtClean="0"/>
              <a:t> деятельность, дополнительное образование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3650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95573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профориентации с учетом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профожиданий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обучающихся различных возрастных групп и психологических особенностей</a:t>
            </a:r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7768"/>
            <a:ext cx="8072494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7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1505</Words>
  <Application>Microsoft Office PowerPoint</Application>
  <PresentationFormat>Экран (4:3)</PresentationFormat>
  <Paragraphs>279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Модель управления ценностно –профессиональным самоопределением учащихся на основе сценарного подхода</vt:lpstr>
      <vt:lpstr>Презентация PowerPoint</vt:lpstr>
      <vt:lpstr>Презентация PowerPoint</vt:lpstr>
      <vt:lpstr>Цель проекта:</vt:lpstr>
      <vt:lpstr>Инновационность</vt:lpstr>
      <vt:lpstr>Задачи отчетного периода  </vt:lpstr>
      <vt:lpstr>Создание условий для реализации модели</vt:lpstr>
      <vt:lpstr>Презентация PowerPoint</vt:lpstr>
      <vt:lpstr>Основные этапы профориентации с учетом профожиданий обучающихся различных возрастных групп и психологических особенностей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Сетевое взаимодействие  </vt:lpstr>
      <vt:lpstr>Презентация PowerPoint</vt:lpstr>
      <vt:lpstr>Работа школьного центра дополнительного образования «РОСТок» (направления работы)  </vt:lpstr>
      <vt:lpstr>Критерии оценки эффективности профориентационной работы </vt:lpstr>
      <vt:lpstr>Результативность</vt:lpstr>
      <vt:lpstr>Лаборатория возможностей; профориентационный курс; профильные смены в летний период, кружки профориентационной направленности. «Галопом по профессиям». (в рамках сетевого сотрудничества с МАУ ДО ЦДО «СИБ») </vt:lpstr>
      <vt:lpstr>ПРОФОРИЕНТАЦИОННЫЕ ПРОБЫ, ПРАКТИКА, ДИАГНОСТИЧЕСКИЕ ИССЛЕДОВАНИЯ, ТРЕНИНГИ</vt:lpstr>
      <vt:lpstr>УЧАСТИЕ В КОНКУРСАХ (возможность прохождения профессиональных проб через участие к конкурсных мероприятиях) </vt:lpstr>
      <vt:lpstr>Проектная деятельность, профессиональные пробы.</vt:lpstr>
      <vt:lpstr>Презентация PowerPoint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Материалы, разработанные в рамках реализации инновационной профориентационной площадки с выходом на практическое применение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Безверхая ОВ</cp:lastModifiedBy>
  <cp:revision>178</cp:revision>
  <dcterms:created xsi:type="dcterms:W3CDTF">2013-08-21T19:17:07Z</dcterms:created>
  <dcterms:modified xsi:type="dcterms:W3CDTF">2019-01-15T07:48:20Z</dcterms:modified>
</cp:coreProperties>
</file>