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8" r:id="rId3"/>
    <p:sldId id="262" r:id="rId4"/>
    <p:sldId id="274" r:id="rId5"/>
    <p:sldId id="273" r:id="rId6"/>
    <p:sldId id="272" r:id="rId7"/>
    <p:sldId id="270" r:id="rId8"/>
    <p:sldId id="271" r:id="rId9"/>
    <p:sldId id="278" r:id="rId10"/>
    <p:sldId id="280" r:id="rId11"/>
    <p:sldId id="281" r:id="rId12"/>
    <p:sldId id="266" r:id="rId13"/>
    <p:sldId id="267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71" autoAdjust="0"/>
    <p:restoredTop sz="94660"/>
  </p:normalViewPr>
  <p:slideViewPr>
    <p:cSldViewPr snapToGrid="0">
      <p:cViewPr>
        <p:scale>
          <a:sx n="77" d="100"/>
          <a:sy n="77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03803729494638E-2"/>
          <c:y val="6.3137624497602185E-2"/>
          <c:w val="0.79407509263547937"/>
          <c:h val="0.628284154557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Наличие представлений о народах и народностях края</c:v>
                </c:pt>
                <c:pt idx="1">
                  <c:v>Наличие представлений о самобытности народов</c:v>
                </c:pt>
                <c:pt idx="2">
                  <c:v>Интерес культура разных народов края</c:v>
                </c:pt>
                <c:pt idx="3">
                  <c:v>Познавательная активность в области поликультурного взаимодействия</c:v>
                </c:pt>
                <c:pt idx="4">
                  <c:v>Наличие сформированности ценностных установок</c:v>
                </c:pt>
                <c:pt idx="5">
                  <c:v>Наличие навыков общения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0.9</c:v>
                </c:pt>
                <c:pt idx="1">
                  <c:v>0.7</c:v>
                </c:pt>
                <c:pt idx="2">
                  <c:v>1.9</c:v>
                </c:pt>
                <c:pt idx="3">
                  <c:v>2.35</c:v>
                </c:pt>
                <c:pt idx="4">
                  <c:v>1.2</c:v>
                </c:pt>
                <c:pt idx="5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Корнтрольная группа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Наличие представлений о народах и народностях края</c:v>
                </c:pt>
                <c:pt idx="1">
                  <c:v>Наличие представлений о самобытности народов</c:v>
                </c:pt>
                <c:pt idx="2">
                  <c:v>Интерес культура разных народов края</c:v>
                </c:pt>
                <c:pt idx="3">
                  <c:v>Познавательная активность в области поликультурного взаимодействия</c:v>
                </c:pt>
                <c:pt idx="4">
                  <c:v>Наличие сформированности ценностных установок</c:v>
                </c:pt>
                <c:pt idx="5">
                  <c:v>Наличие навыков общения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0.9</c:v>
                </c:pt>
                <c:pt idx="1">
                  <c:v>0.8</c:v>
                </c:pt>
                <c:pt idx="2">
                  <c:v>1.85</c:v>
                </c:pt>
                <c:pt idx="3">
                  <c:v>2.35</c:v>
                </c:pt>
                <c:pt idx="4">
                  <c:v>1.23</c:v>
                </c:pt>
                <c:pt idx="5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55744"/>
        <c:axId val="35865728"/>
      </c:barChart>
      <c:catAx>
        <c:axId val="35855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5865728"/>
        <c:crosses val="autoZero"/>
        <c:auto val="1"/>
        <c:lblAlgn val="ctr"/>
        <c:lblOffset val="100"/>
        <c:noMultiLvlLbl val="0"/>
      </c:catAx>
      <c:valAx>
        <c:axId val="3586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5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0084705231079324E-2"/>
          <c:y val="0.87935508412727326"/>
          <c:w val="0.80263553046089697"/>
          <c:h val="0.119570634321746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453A9-CB56-42C5-B8EE-F289F90766F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729448-A501-4A54-8118-FEEAC5EDF72F}">
      <dgm:prSet custT="1"/>
      <dgm:spPr/>
      <dgm:t>
        <a:bodyPr/>
        <a:lstStyle/>
        <a:p>
          <a:pPr algn="ctr"/>
          <a:r>
            <a:rPr lang="ru-RU" sz="2800" b="1" dirty="0">
              <a:latin typeface="Century Gothic" panose="020B0502020202020204" pitchFamily="34" charset="0"/>
              <a:cs typeface="Times New Roman" panose="02020603050405020304" pitchFamily="18" charset="0"/>
            </a:rPr>
            <a:t>Инновационная программа: </a:t>
          </a:r>
          <a:r>
            <a:rPr lang="ru-RU" sz="2800" dirty="0">
              <a:latin typeface="Century Gothic" panose="020B0502020202020204" pitchFamily="34" charset="0"/>
              <a:cs typeface="Times New Roman" panose="02020603050405020304" pitchFamily="18" charset="0"/>
            </a:rPr>
            <a:t/>
          </a:r>
          <a:br>
            <a:rPr lang="ru-RU" sz="2800" dirty="0">
              <a:latin typeface="Century Gothic" panose="020B0502020202020204" pitchFamily="34" charset="0"/>
              <a:cs typeface="Times New Roman" panose="02020603050405020304" pitchFamily="18" charset="0"/>
            </a:rPr>
          </a:br>
          <a:r>
            <a:rPr lang="ru-RU" sz="2800" dirty="0">
              <a:latin typeface="Century Gothic" panose="020B0502020202020204" pitchFamily="34" charset="0"/>
              <a:cs typeface="Times New Roman" panose="02020603050405020304" pitchFamily="18" charset="0"/>
            </a:rPr>
            <a:t>«Создание поликультурной образовательной среды в детском саду как средство сохранения культурно-исторического наследия региона»</a:t>
          </a:r>
        </a:p>
      </dgm:t>
    </dgm:pt>
    <dgm:pt modelId="{0BC173BA-928C-4C8E-891D-8617AED6E2A1}" type="parTrans" cxnId="{2490B61C-14A7-4C97-973E-9722F2406A93}">
      <dgm:prSet/>
      <dgm:spPr/>
      <dgm:t>
        <a:bodyPr/>
        <a:lstStyle/>
        <a:p>
          <a:endParaRPr lang="ru-RU"/>
        </a:p>
      </dgm:t>
    </dgm:pt>
    <dgm:pt modelId="{445E988E-2107-47C2-9803-298E54F08D7A}" type="sibTrans" cxnId="{2490B61C-14A7-4C97-973E-9722F2406A93}">
      <dgm:prSet/>
      <dgm:spPr/>
      <dgm:t>
        <a:bodyPr/>
        <a:lstStyle/>
        <a:p>
          <a:endParaRPr lang="ru-RU"/>
        </a:p>
      </dgm:t>
    </dgm:pt>
    <dgm:pt modelId="{9B824640-4395-4763-8BCD-DCA88B13ADA2}" type="pres">
      <dgm:prSet presAssocID="{792453A9-CB56-42C5-B8EE-F289F90766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4F0504-FAD8-4DC4-9730-7058520D4437}" type="pres">
      <dgm:prSet presAssocID="{BB729448-A501-4A54-8118-FEEAC5EDF72F}" presName="parentText" presStyleLbl="node1" presStyleIdx="0" presStyleCnt="1" custScaleY="448828" custLinFactNeighborX="-239" custLinFactNeighborY="-70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0B61C-14A7-4C97-973E-9722F2406A93}" srcId="{792453A9-CB56-42C5-B8EE-F289F90766F3}" destId="{BB729448-A501-4A54-8118-FEEAC5EDF72F}" srcOrd="0" destOrd="0" parTransId="{0BC173BA-928C-4C8E-891D-8617AED6E2A1}" sibTransId="{445E988E-2107-47C2-9803-298E54F08D7A}"/>
    <dgm:cxn modelId="{32898E0E-AFD9-4A65-B390-45680CB06004}" type="presOf" srcId="{792453A9-CB56-42C5-B8EE-F289F90766F3}" destId="{9B824640-4395-4763-8BCD-DCA88B13ADA2}" srcOrd="0" destOrd="0" presId="urn:microsoft.com/office/officeart/2005/8/layout/vList2"/>
    <dgm:cxn modelId="{9B16CA8A-A7C8-4348-A093-951B70173EF5}" type="presOf" srcId="{BB729448-A501-4A54-8118-FEEAC5EDF72F}" destId="{EC4F0504-FAD8-4DC4-9730-7058520D4437}" srcOrd="0" destOrd="0" presId="urn:microsoft.com/office/officeart/2005/8/layout/vList2"/>
    <dgm:cxn modelId="{F09CBC6F-7154-458E-8BB8-F649868BDCAB}" type="presParOf" srcId="{9B824640-4395-4763-8BCD-DCA88B13ADA2}" destId="{EC4F0504-FAD8-4DC4-9730-7058520D44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28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Инновационность проекта </a:t>
          </a:r>
          <a:endParaRPr lang="ru-RU" sz="2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474" custLinFactNeighborY="-207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CE918B-3618-4AAB-AB4F-7A338DB022AB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DC689B0E-D0BE-4E5E-B1F0-423729E3227E}" type="presOf" srcId="{83EC7C21-2EFF-47BA-90C1-787C22887101}" destId="{6E82E6DE-4673-49A0-82D7-007EBA821481}" srcOrd="0" destOrd="0" presId="urn:microsoft.com/office/officeart/2005/8/layout/vList2"/>
    <dgm:cxn modelId="{F2F91F7E-6A9D-4AA7-9CC6-C3AFC90EE91F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F39B49-7D8C-4F59-8599-353D5482939E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1EB9BD-1320-43A5-91EB-AC20031E3AD1}">
      <dgm:prSet phldrT="[Текст]"/>
      <dgm:spPr/>
      <dgm:t>
        <a:bodyPr/>
        <a:lstStyle/>
        <a:p>
          <a:r>
            <a:rPr lang="ru-RU" b="1" dirty="0" smtClean="0"/>
            <a:t>Разработана  модель </a:t>
          </a:r>
          <a:r>
            <a:rPr lang="ru-RU" b="1" dirty="0" smtClean="0"/>
            <a:t>системы поликультурного </a:t>
          </a:r>
          <a:r>
            <a:rPr lang="ru-RU" b="1" dirty="0" smtClean="0"/>
            <a:t>взаимодействия дошкольников</a:t>
          </a:r>
          <a:endParaRPr lang="ru-RU" b="1" dirty="0"/>
        </a:p>
      </dgm:t>
    </dgm:pt>
    <dgm:pt modelId="{F8241783-F114-41D8-BF6D-4F78F84C272E}" type="parTrans" cxnId="{EEB091D2-11CA-4C96-A10C-BBF0D48ECE34}">
      <dgm:prSet/>
      <dgm:spPr/>
      <dgm:t>
        <a:bodyPr/>
        <a:lstStyle/>
        <a:p>
          <a:endParaRPr lang="ru-RU"/>
        </a:p>
      </dgm:t>
    </dgm:pt>
    <dgm:pt modelId="{1542AE59-D5D1-48C4-96EB-D62C72B9B9CC}" type="sibTrans" cxnId="{EEB091D2-11CA-4C96-A10C-BBF0D48ECE34}">
      <dgm:prSet/>
      <dgm:spPr/>
      <dgm:t>
        <a:bodyPr/>
        <a:lstStyle/>
        <a:p>
          <a:endParaRPr lang="ru-RU"/>
        </a:p>
      </dgm:t>
    </dgm:pt>
    <dgm:pt modelId="{E780279B-F90D-4E03-835C-698F33D0264E}">
      <dgm:prSet phldrT="[Текст]"/>
      <dgm:spPr/>
      <dgm:t>
        <a:bodyPr/>
        <a:lstStyle/>
        <a:p>
          <a:r>
            <a:rPr lang="ru-RU" b="1" dirty="0" smtClean="0"/>
            <a:t>Разработана организационно-структурная </a:t>
          </a:r>
          <a:r>
            <a:rPr lang="ru-RU" b="1" dirty="0" smtClean="0"/>
            <a:t>модель Центра поликультурного взаимодействия с семьей «Содружество»</a:t>
          </a:r>
          <a:endParaRPr lang="ru-RU" b="1" dirty="0"/>
        </a:p>
      </dgm:t>
    </dgm:pt>
    <dgm:pt modelId="{815615F6-6C28-45EA-92CC-1E89DBF7A534}" type="parTrans" cxnId="{0C0BEBCE-5DF3-4DD0-B68B-351CC3686562}">
      <dgm:prSet/>
      <dgm:spPr/>
      <dgm:t>
        <a:bodyPr/>
        <a:lstStyle/>
        <a:p>
          <a:endParaRPr lang="ru-RU"/>
        </a:p>
      </dgm:t>
    </dgm:pt>
    <dgm:pt modelId="{B6458246-4740-492C-9305-AD2471496AF7}" type="sibTrans" cxnId="{0C0BEBCE-5DF3-4DD0-B68B-351CC3686562}">
      <dgm:prSet/>
      <dgm:spPr/>
      <dgm:t>
        <a:bodyPr/>
        <a:lstStyle/>
        <a:p>
          <a:endParaRPr lang="ru-RU"/>
        </a:p>
      </dgm:t>
    </dgm:pt>
    <dgm:pt modelId="{0E96393F-9951-40F6-9959-59416B8DF1A3}">
      <dgm:prSet phldrT="[Текст]"/>
      <dgm:spPr/>
      <dgm:t>
        <a:bodyPr/>
        <a:lstStyle/>
        <a:p>
          <a:r>
            <a:rPr lang="ru-RU" b="1" dirty="0" smtClean="0"/>
            <a:t>Разработан и проведен мониторинг поликультурного взаимодействия воспитанников: определенны критерии и показатели, подобраны методики</a:t>
          </a:r>
          <a:endParaRPr lang="ru-RU" b="1" dirty="0"/>
        </a:p>
      </dgm:t>
    </dgm:pt>
    <dgm:pt modelId="{22F948FF-88EB-4AB2-A3EE-AFA95E2C5FEC}" type="parTrans" cxnId="{6EE12F71-1F6D-4F18-AD57-3F76AB72CEFD}">
      <dgm:prSet/>
      <dgm:spPr/>
      <dgm:t>
        <a:bodyPr/>
        <a:lstStyle/>
        <a:p>
          <a:endParaRPr lang="ru-RU"/>
        </a:p>
      </dgm:t>
    </dgm:pt>
    <dgm:pt modelId="{9849D90C-C316-4A96-8084-7F07C2D4223C}" type="sibTrans" cxnId="{6EE12F71-1F6D-4F18-AD57-3F76AB72CEFD}">
      <dgm:prSet/>
      <dgm:spPr/>
      <dgm:t>
        <a:bodyPr/>
        <a:lstStyle/>
        <a:p>
          <a:endParaRPr lang="ru-RU"/>
        </a:p>
      </dgm:t>
    </dgm:pt>
    <dgm:pt modelId="{86ABD086-E644-4816-B412-A514251D44B6}">
      <dgm:prSet phldrT="[Текст]"/>
      <dgm:spPr/>
      <dgm:t>
        <a:bodyPr/>
        <a:lstStyle/>
        <a:p>
          <a:r>
            <a:rPr lang="ru-RU" b="1" dirty="0" smtClean="0"/>
            <a:t>Будет издано программно-методическое поликультурного взаимодействия: парциальная программа Центра, нормативно-правовая база по реализации работы Центра, ряд методических рекомендаций.</a:t>
          </a:r>
          <a:endParaRPr lang="ru-RU" b="1" dirty="0"/>
        </a:p>
      </dgm:t>
    </dgm:pt>
    <dgm:pt modelId="{9F9E40F3-136F-4F05-8D14-8DFB11801C12}" type="parTrans" cxnId="{DCFA76C4-72DC-430C-B847-C664FC109A44}">
      <dgm:prSet/>
      <dgm:spPr/>
      <dgm:t>
        <a:bodyPr/>
        <a:lstStyle/>
        <a:p>
          <a:endParaRPr lang="ru-RU"/>
        </a:p>
      </dgm:t>
    </dgm:pt>
    <dgm:pt modelId="{2AA354A4-3141-40DD-90A0-78C2F1AE0275}" type="sibTrans" cxnId="{DCFA76C4-72DC-430C-B847-C664FC109A44}">
      <dgm:prSet/>
      <dgm:spPr/>
      <dgm:t>
        <a:bodyPr/>
        <a:lstStyle/>
        <a:p>
          <a:endParaRPr lang="ru-RU"/>
        </a:p>
      </dgm:t>
    </dgm:pt>
    <dgm:pt modelId="{E6A4BCF4-8ED7-4560-9CD0-159DF1192764}" type="pres">
      <dgm:prSet presAssocID="{0DF39B49-7D8C-4F59-8599-353D5482939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08536C-3654-41EC-9DFB-301CC6C62C18}" type="pres">
      <dgm:prSet presAssocID="{0DF39B49-7D8C-4F59-8599-353D5482939E}" presName="arrow" presStyleLbl="bgShp" presStyleIdx="0" presStyleCnt="1"/>
      <dgm:spPr/>
    </dgm:pt>
    <dgm:pt modelId="{F1EAF0E9-505C-412C-9FD0-1255186C8813}" type="pres">
      <dgm:prSet presAssocID="{0DF39B49-7D8C-4F59-8599-353D5482939E}" presName="arrowDiagram4" presStyleCnt="0"/>
      <dgm:spPr/>
    </dgm:pt>
    <dgm:pt modelId="{D8BE4870-E320-4D5B-833C-4CFB491C33B3}" type="pres">
      <dgm:prSet presAssocID="{571EB9BD-1320-43A5-91EB-AC20031E3AD1}" presName="bullet4a" presStyleLbl="node1" presStyleIdx="0" presStyleCnt="4"/>
      <dgm:spPr/>
    </dgm:pt>
    <dgm:pt modelId="{E8D4E4A8-004E-414A-A384-F1A3FE4087C6}" type="pres">
      <dgm:prSet presAssocID="{571EB9BD-1320-43A5-91EB-AC20031E3AD1}" presName="textBox4a" presStyleLbl="revTx" presStyleIdx="0" presStyleCnt="4" custScaleY="78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CF964-EE63-44A9-BBD6-1DDAB21183CD}" type="pres">
      <dgm:prSet presAssocID="{E780279B-F90D-4E03-835C-698F33D0264E}" presName="bullet4b" presStyleLbl="node1" presStyleIdx="1" presStyleCnt="4"/>
      <dgm:spPr/>
    </dgm:pt>
    <dgm:pt modelId="{20A39ACD-4EFD-4A00-AF27-166BF404D619}" type="pres">
      <dgm:prSet presAssocID="{E780279B-F90D-4E03-835C-698F33D0264E}" presName="textBox4b" presStyleLbl="revTx" presStyleIdx="1" presStyleCnt="4" custScaleY="54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2D745-B5C1-455B-BF0B-1FCDFD625BE1}" type="pres">
      <dgm:prSet presAssocID="{0E96393F-9951-40F6-9959-59416B8DF1A3}" presName="bullet4c" presStyleLbl="node1" presStyleIdx="2" presStyleCnt="4"/>
      <dgm:spPr/>
    </dgm:pt>
    <dgm:pt modelId="{CAAC6530-8306-45FC-B2C9-C31354629BBB}" type="pres">
      <dgm:prSet presAssocID="{0E96393F-9951-40F6-9959-59416B8DF1A3}" presName="textBox4c" presStyleLbl="revTx" presStyleIdx="2" presStyleCnt="4" custScaleY="63790" custLinFactNeighborY="8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EBB48-5F39-4456-881C-43C56BBCB393}" type="pres">
      <dgm:prSet presAssocID="{86ABD086-E644-4816-B412-A514251D44B6}" presName="bullet4d" presStyleLbl="node1" presStyleIdx="3" presStyleCnt="4"/>
      <dgm:spPr/>
    </dgm:pt>
    <dgm:pt modelId="{B16B6EDE-8B55-4C5A-AE1D-988ED2262B29}" type="pres">
      <dgm:prSet presAssocID="{86ABD086-E644-4816-B412-A514251D44B6}" presName="textBox4d" presStyleLbl="revTx" presStyleIdx="3" presStyleCnt="4" custScaleX="189110" custScaleY="30428" custLinFactNeighborX="33862" custLinFactNeighborY="-7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E12F71-1F6D-4F18-AD57-3F76AB72CEFD}" srcId="{0DF39B49-7D8C-4F59-8599-353D5482939E}" destId="{0E96393F-9951-40F6-9959-59416B8DF1A3}" srcOrd="2" destOrd="0" parTransId="{22F948FF-88EB-4AB2-A3EE-AFA95E2C5FEC}" sibTransId="{9849D90C-C316-4A96-8084-7F07C2D4223C}"/>
    <dgm:cxn modelId="{0C0BEBCE-5DF3-4DD0-B68B-351CC3686562}" srcId="{0DF39B49-7D8C-4F59-8599-353D5482939E}" destId="{E780279B-F90D-4E03-835C-698F33D0264E}" srcOrd="1" destOrd="0" parTransId="{815615F6-6C28-45EA-92CC-1E89DBF7A534}" sibTransId="{B6458246-4740-492C-9305-AD2471496AF7}"/>
    <dgm:cxn modelId="{DE432DF1-1E03-47C3-90D6-9ADB18FCBE28}" type="presOf" srcId="{0DF39B49-7D8C-4F59-8599-353D5482939E}" destId="{E6A4BCF4-8ED7-4560-9CD0-159DF1192764}" srcOrd="0" destOrd="0" presId="urn:microsoft.com/office/officeart/2005/8/layout/arrow2"/>
    <dgm:cxn modelId="{EEB091D2-11CA-4C96-A10C-BBF0D48ECE34}" srcId="{0DF39B49-7D8C-4F59-8599-353D5482939E}" destId="{571EB9BD-1320-43A5-91EB-AC20031E3AD1}" srcOrd="0" destOrd="0" parTransId="{F8241783-F114-41D8-BF6D-4F78F84C272E}" sibTransId="{1542AE59-D5D1-48C4-96EB-D62C72B9B9CC}"/>
    <dgm:cxn modelId="{DCFA76C4-72DC-430C-B847-C664FC109A44}" srcId="{0DF39B49-7D8C-4F59-8599-353D5482939E}" destId="{86ABD086-E644-4816-B412-A514251D44B6}" srcOrd="3" destOrd="0" parTransId="{9F9E40F3-136F-4F05-8D14-8DFB11801C12}" sibTransId="{2AA354A4-3141-40DD-90A0-78C2F1AE0275}"/>
    <dgm:cxn modelId="{F2627982-BA14-44BE-AE40-95CB6CB5B213}" type="presOf" srcId="{E780279B-F90D-4E03-835C-698F33D0264E}" destId="{20A39ACD-4EFD-4A00-AF27-166BF404D619}" srcOrd="0" destOrd="0" presId="urn:microsoft.com/office/officeart/2005/8/layout/arrow2"/>
    <dgm:cxn modelId="{F0DDDD8C-EF40-4460-84D4-35CACD86D837}" type="presOf" srcId="{0E96393F-9951-40F6-9959-59416B8DF1A3}" destId="{CAAC6530-8306-45FC-B2C9-C31354629BBB}" srcOrd="0" destOrd="0" presId="urn:microsoft.com/office/officeart/2005/8/layout/arrow2"/>
    <dgm:cxn modelId="{A37C2140-39F1-4332-8858-EC1E2A971350}" type="presOf" srcId="{571EB9BD-1320-43A5-91EB-AC20031E3AD1}" destId="{E8D4E4A8-004E-414A-A384-F1A3FE4087C6}" srcOrd="0" destOrd="0" presId="urn:microsoft.com/office/officeart/2005/8/layout/arrow2"/>
    <dgm:cxn modelId="{A9ED17AB-28C7-4E0A-B89A-D325BA851525}" type="presOf" srcId="{86ABD086-E644-4816-B412-A514251D44B6}" destId="{B16B6EDE-8B55-4C5A-AE1D-988ED2262B29}" srcOrd="0" destOrd="0" presId="urn:microsoft.com/office/officeart/2005/8/layout/arrow2"/>
    <dgm:cxn modelId="{32320849-F84B-4C80-A58D-899425EE2586}" type="presParOf" srcId="{E6A4BCF4-8ED7-4560-9CD0-159DF1192764}" destId="{1708536C-3654-41EC-9DFB-301CC6C62C18}" srcOrd="0" destOrd="0" presId="urn:microsoft.com/office/officeart/2005/8/layout/arrow2"/>
    <dgm:cxn modelId="{D4197684-512F-47E9-9B18-B173807FDF7B}" type="presParOf" srcId="{E6A4BCF4-8ED7-4560-9CD0-159DF1192764}" destId="{F1EAF0E9-505C-412C-9FD0-1255186C8813}" srcOrd="1" destOrd="0" presId="urn:microsoft.com/office/officeart/2005/8/layout/arrow2"/>
    <dgm:cxn modelId="{A51647AA-63FA-40B3-9305-40BDD1699E16}" type="presParOf" srcId="{F1EAF0E9-505C-412C-9FD0-1255186C8813}" destId="{D8BE4870-E320-4D5B-833C-4CFB491C33B3}" srcOrd="0" destOrd="0" presId="urn:microsoft.com/office/officeart/2005/8/layout/arrow2"/>
    <dgm:cxn modelId="{5649D983-B3B1-423D-96B7-5BDDE18171A7}" type="presParOf" srcId="{F1EAF0E9-505C-412C-9FD0-1255186C8813}" destId="{E8D4E4A8-004E-414A-A384-F1A3FE4087C6}" srcOrd="1" destOrd="0" presId="urn:microsoft.com/office/officeart/2005/8/layout/arrow2"/>
    <dgm:cxn modelId="{BC1B4B98-C6B8-43C9-905C-758D661A362D}" type="presParOf" srcId="{F1EAF0E9-505C-412C-9FD0-1255186C8813}" destId="{73ECF964-EE63-44A9-BBD6-1DDAB21183CD}" srcOrd="2" destOrd="0" presId="urn:microsoft.com/office/officeart/2005/8/layout/arrow2"/>
    <dgm:cxn modelId="{784A0CED-F207-4134-885D-00B546BB71A9}" type="presParOf" srcId="{F1EAF0E9-505C-412C-9FD0-1255186C8813}" destId="{20A39ACD-4EFD-4A00-AF27-166BF404D619}" srcOrd="3" destOrd="0" presId="urn:microsoft.com/office/officeart/2005/8/layout/arrow2"/>
    <dgm:cxn modelId="{E81810D4-C82E-4D7E-85FB-5F3F490C4B78}" type="presParOf" srcId="{F1EAF0E9-505C-412C-9FD0-1255186C8813}" destId="{90E2D745-B5C1-455B-BF0B-1FCDFD625BE1}" srcOrd="4" destOrd="0" presId="urn:microsoft.com/office/officeart/2005/8/layout/arrow2"/>
    <dgm:cxn modelId="{3D0741D0-192C-4110-8449-312C2A0B8C66}" type="presParOf" srcId="{F1EAF0E9-505C-412C-9FD0-1255186C8813}" destId="{CAAC6530-8306-45FC-B2C9-C31354629BBB}" srcOrd="5" destOrd="0" presId="urn:microsoft.com/office/officeart/2005/8/layout/arrow2"/>
    <dgm:cxn modelId="{B872CE52-9504-4E82-833C-1DAE50C9842A}" type="presParOf" srcId="{F1EAF0E9-505C-412C-9FD0-1255186C8813}" destId="{917EBB48-5F39-4456-881C-43C56BBCB393}" srcOrd="6" destOrd="0" presId="urn:microsoft.com/office/officeart/2005/8/layout/arrow2"/>
    <dgm:cxn modelId="{AEF1298F-6F1D-445D-8E3D-7E391BE3AC68}" type="presParOf" srcId="{F1EAF0E9-505C-412C-9FD0-1255186C8813}" destId="{B16B6EDE-8B55-4C5A-AE1D-988ED2262B2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2800" b="1" dirty="0" smtClean="0"/>
            <a:t>Трансляция </a:t>
          </a:r>
          <a:r>
            <a:rPr lang="ru-RU" sz="2800" b="1" dirty="0" smtClean="0"/>
            <a:t>опыта инновационной деятельности</a:t>
          </a:r>
          <a:endParaRPr lang="ru-RU" sz="2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474" custLinFactNeighborX="-1241" custLinFactNeighborY="-41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A8D24-2F73-4A5D-A9CD-B2394CB14BDA}" type="presOf" srcId="{83EC7C21-2EFF-47BA-90C1-787C22887101}" destId="{6E82E6DE-4673-49A0-82D7-007EBA821481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04A19435-850F-4473-BF9C-CFADBB7199A8}" type="presOf" srcId="{C02400D5-07E1-4F78-815F-EA4C09EC45FA}" destId="{B7963B9F-56FD-4350-885F-87EFAA1EDA82}" srcOrd="0" destOrd="0" presId="urn:microsoft.com/office/officeart/2005/8/layout/vList2"/>
    <dgm:cxn modelId="{FDFBFBBB-2EAB-4AE5-B655-41D48D7155A3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F77176F-3C13-475F-ACD9-88A9956DF8F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BCACC1-9A11-4CE8-9FFC-F577FF5BB079}">
      <dgm:prSet phldrT="[Текст]" phldr="1"/>
      <dgm:spPr/>
      <dgm:t>
        <a:bodyPr/>
        <a:lstStyle/>
        <a:p>
          <a:endParaRPr lang="ru-RU"/>
        </a:p>
      </dgm:t>
    </dgm:pt>
    <dgm:pt modelId="{154B9384-D4E6-4B47-B664-66D07439F95D}" type="parTrans" cxnId="{583A2CA0-54CB-47B6-9960-591704F60F16}">
      <dgm:prSet/>
      <dgm:spPr/>
      <dgm:t>
        <a:bodyPr/>
        <a:lstStyle/>
        <a:p>
          <a:endParaRPr lang="ru-RU"/>
        </a:p>
      </dgm:t>
    </dgm:pt>
    <dgm:pt modelId="{2CC29562-93D7-4EEA-8E45-E6F81BB738EE}" type="sibTrans" cxnId="{583A2CA0-54CB-47B6-9960-591704F60F16}">
      <dgm:prSet/>
      <dgm:spPr/>
      <dgm:t>
        <a:bodyPr/>
        <a:lstStyle/>
        <a:p>
          <a:endParaRPr lang="ru-RU"/>
        </a:p>
      </dgm:t>
    </dgm:pt>
    <dgm:pt modelId="{C8D63DBF-485E-4200-BDE8-8A5CA30CA8DD}">
      <dgm:prSet phldrT="[Текст]"/>
      <dgm:spPr/>
      <dgm:t>
        <a:bodyPr/>
        <a:lstStyle/>
        <a:p>
          <a:r>
            <a:rPr lang="ru-RU" dirty="0"/>
            <a:t>Нормативно-правовая документация организации детско-родительских объединений: приказ, положение, планирование.</a:t>
          </a:r>
        </a:p>
      </dgm:t>
    </dgm:pt>
    <dgm:pt modelId="{F5DBC5B2-1D03-4B9C-A008-95CA79CE1E4C}" type="parTrans" cxnId="{C71FDC51-57EE-42BD-935B-2CC14A49E604}">
      <dgm:prSet/>
      <dgm:spPr/>
      <dgm:t>
        <a:bodyPr/>
        <a:lstStyle/>
        <a:p>
          <a:endParaRPr lang="ru-RU"/>
        </a:p>
      </dgm:t>
    </dgm:pt>
    <dgm:pt modelId="{AF1757C7-E6CF-426B-A383-34AFFCA3AC5B}" type="sibTrans" cxnId="{C71FDC51-57EE-42BD-935B-2CC14A49E604}">
      <dgm:prSet/>
      <dgm:spPr/>
      <dgm:t>
        <a:bodyPr/>
        <a:lstStyle/>
        <a:p>
          <a:endParaRPr lang="ru-RU"/>
        </a:p>
      </dgm:t>
    </dgm:pt>
    <dgm:pt modelId="{5F6150AC-FA29-405C-8DB1-450154766861}">
      <dgm:prSet phldrT="[Текст]"/>
      <dgm:spPr/>
      <dgm:t>
        <a:bodyPr/>
        <a:lstStyle/>
        <a:p>
          <a:r>
            <a:rPr lang="ru-RU" dirty="0"/>
            <a:t>Методические разработки всех детско-родительских встреч клуба и творческой гостиной.</a:t>
          </a:r>
        </a:p>
      </dgm:t>
    </dgm:pt>
    <dgm:pt modelId="{50F33F17-70F4-4B36-8693-893AFCA904C6}" type="parTrans" cxnId="{B9551D14-7C03-41E6-9B7A-6F8FCB4DD368}">
      <dgm:prSet/>
      <dgm:spPr/>
      <dgm:t>
        <a:bodyPr/>
        <a:lstStyle/>
        <a:p>
          <a:endParaRPr lang="ru-RU"/>
        </a:p>
      </dgm:t>
    </dgm:pt>
    <dgm:pt modelId="{9B9A2E0C-660D-4538-8347-E2803D4C1064}" type="sibTrans" cxnId="{B9551D14-7C03-41E6-9B7A-6F8FCB4DD368}">
      <dgm:prSet/>
      <dgm:spPr/>
      <dgm:t>
        <a:bodyPr/>
        <a:lstStyle/>
        <a:p>
          <a:endParaRPr lang="ru-RU"/>
        </a:p>
      </dgm:t>
    </dgm:pt>
    <dgm:pt modelId="{1AE4FF6F-3274-44ED-A92A-BFA1EAAB52F3}">
      <dgm:prSet phldrT="[Текст]" phldr="1"/>
      <dgm:spPr/>
      <dgm:t>
        <a:bodyPr/>
        <a:lstStyle/>
        <a:p>
          <a:endParaRPr lang="ru-RU"/>
        </a:p>
      </dgm:t>
    </dgm:pt>
    <dgm:pt modelId="{C84C5C8F-00CA-4FFE-871F-572976EED1F0}" type="parTrans" cxnId="{F37445EC-5188-4347-AD04-ABAAFFD81530}">
      <dgm:prSet/>
      <dgm:spPr/>
      <dgm:t>
        <a:bodyPr/>
        <a:lstStyle/>
        <a:p>
          <a:endParaRPr lang="ru-RU"/>
        </a:p>
      </dgm:t>
    </dgm:pt>
    <dgm:pt modelId="{41FA3A39-9432-4F58-B3D8-EDC82B353B3E}" type="sibTrans" cxnId="{F37445EC-5188-4347-AD04-ABAAFFD81530}">
      <dgm:prSet/>
      <dgm:spPr/>
      <dgm:t>
        <a:bodyPr/>
        <a:lstStyle/>
        <a:p>
          <a:endParaRPr lang="ru-RU"/>
        </a:p>
      </dgm:t>
    </dgm:pt>
    <dgm:pt modelId="{B108E289-E401-4814-8F2A-85E21875BB00}">
      <dgm:prSet phldrT="[Текст]"/>
      <dgm:spPr/>
      <dgm:t>
        <a:bodyPr/>
        <a:lstStyle/>
        <a:p>
          <a:r>
            <a:rPr lang="ru-RU" dirty="0"/>
            <a:t>Приложение : информационные видеоматериалы, презентации, пригласительные билеты и объявления.</a:t>
          </a:r>
        </a:p>
      </dgm:t>
    </dgm:pt>
    <dgm:pt modelId="{B082D7F8-0D11-4314-B465-832F834F66E2}" type="parTrans" cxnId="{E7F2C039-8BA6-4F30-9216-D407C5F17F9B}">
      <dgm:prSet/>
      <dgm:spPr/>
      <dgm:t>
        <a:bodyPr/>
        <a:lstStyle/>
        <a:p>
          <a:endParaRPr lang="ru-RU"/>
        </a:p>
      </dgm:t>
    </dgm:pt>
    <dgm:pt modelId="{9EDBFF65-4A4F-4AF9-B82E-2B7E271529BD}" type="sibTrans" cxnId="{E7F2C039-8BA6-4F30-9216-D407C5F17F9B}">
      <dgm:prSet/>
      <dgm:spPr/>
      <dgm:t>
        <a:bodyPr/>
        <a:lstStyle/>
        <a:p>
          <a:endParaRPr lang="ru-RU"/>
        </a:p>
      </dgm:t>
    </dgm:pt>
    <dgm:pt modelId="{DA4EB787-0218-4E94-96F0-3268E7D3D42E}">
      <dgm:prSet phldrT="[Текст]" phldr="1"/>
      <dgm:spPr/>
      <dgm:t>
        <a:bodyPr/>
        <a:lstStyle/>
        <a:p>
          <a:endParaRPr lang="ru-RU"/>
        </a:p>
      </dgm:t>
    </dgm:pt>
    <dgm:pt modelId="{1BF7BC62-0160-4FFF-A2CC-FB823F915B23}" type="sibTrans" cxnId="{E1962FB4-A3A7-427B-9696-9D9FA13AAEDC}">
      <dgm:prSet/>
      <dgm:spPr/>
      <dgm:t>
        <a:bodyPr/>
        <a:lstStyle/>
        <a:p>
          <a:endParaRPr lang="ru-RU"/>
        </a:p>
      </dgm:t>
    </dgm:pt>
    <dgm:pt modelId="{15B7FC68-1FBE-4E1A-B0DF-3E5660EABEA6}" type="parTrans" cxnId="{E1962FB4-A3A7-427B-9696-9D9FA13AAEDC}">
      <dgm:prSet/>
      <dgm:spPr/>
      <dgm:t>
        <a:bodyPr/>
        <a:lstStyle/>
        <a:p>
          <a:endParaRPr lang="ru-RU"/>
        </a:p>
      </dgm:t>
    </dgm:pt>
    <dgm:pt modelId="{6ED3260E-A82C-4475-9407-CEC14DCCA7E0}" type="pres">
      <dgm:prSet presAssocID="{3F77176F-3C13-475F-ACD9-88A9956DF8F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860E73F-5E68-44E4-9F66-D383DBE30719}" type="pres">
      <dgm:prSet presAssocID="{2BBCACC1-9A11-4CE8-9FFC-F577FF5BB079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3799D-C0D3-49D1-8E31-6A7A8335A888}" type="pres">
      <dgm:prSet presAssocID="{2BBCACC1-9A11-4CE8-9FFC-F577FF5BB07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18F51-DA3F-4D04-AECD-C0413DB8293C}" type="pres">
      <dgm:prSet presAssocID="{DA4EB787-0218-4E94-96F0-3268E7D3D42E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BBDE-C414-46A4-AF7C-BCFF1DE5DBC0}" type="pres">
      <dgm:prSet presAssocID="{DA4EB787-0218-4E94-96F0-3268E7D3D42E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02BD7-355F-44A9-8952-37C09886F713}" type="pres">
      <dgm:prSet presAssocID="{1AE4FF6F-3274-44ED-A92A-BFA1EAAB52F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988A2-0DBE-4AD5-809C-91776EFFDCE7}" type="pres">
      <dgm:prSet presAssocID="{1AE4FF6F-3274-44ED-A92A-BFA1EAAB52F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62FB4-A3A7-427B-9696-9D9FA13AAEDC}" srcId="{3F77176F-3C13-475F-ACD9-88A9956DF8F1}" destId="{DA4EB787-0218-4E94-96F0-3268E7D3D42E}" srcOrd="1" destOrd="0" parTransId="{15B7FC68-1FBE-4E1A-B0DF-3E5660EABEA6}" sibTransId="{1BF7BC62-0160-4FFF-A2CC-FB823F915B23}"/>
    <dgm:cxn modelId="{CA5074CF-3C0F-4FAD-89EB-9E8C890780E9}" type="presOf" srcId="{5F6150AC-FA29-405C-8DB1-450154766861}" destId="{8064BBDE-C414-46A4-AF7C-BCFF1DE5DBC0}" srcOrd="0" destOrd="0" presId="urn:microsoft.com/office/officeart/2009/3/layout/IncreasingArrowsProcess"/>
    <dgm:cxn modelId="{8B21B71C-9079-4CA0-A258-9BA85D250232}" type="presOf" srcId="{3F77176F-3C13-475F-ACD9-88A9956DF8F1}" destId="{6ED3260E-A82C-4475-9407-CEC14DCCA7E0}" srcOrd="0" destOrd="0" presId="urn:microsoft.com/office/officeart/2009/3/layout/IncreasingArrowsProcess"/>
    <dgm:cxn modelId="{C71FDC51-57EE-42BD-935B-2CC14A49E604}" srcId="{2BBCACC1-9A11-4CE8-9FFC-F577FF5BB079}" destId="{C8D63DBF-485E-4200-BDE8-8A5CA30CA8DD}" srcOrd="0" destOrd="0" parTransId="{F5DBC5B2-1D03-4B9C-A008-95CA79CE1E4C}" sibTransId="{AF1757C7-E6CF-426B-A383-34AFFCA3AC5B}"/>
    <dgm:cxn modelId="{DF8CBF28-BBD3-4FBA-95CC-824ECC72AEBC}" type="presOf" srcId="{DA4EB787-0218-4E94-96F0-3268E7D3D42E}" destId="{7BC18F51-DA3F-4D04-AECD-C0413DB8293C}" srcOrd="0" destOrd="0" presId="urn:microsoft.com/office/officeart/2009/3/layout/IncreasingArrowsProcess"/>
    <dgm:cxn modelId="{B9551D14-7C03-41E6-9B7A-6F8FCB4DD368}" srcId="{DA4EB787-0218-4E94-96F0-3268E7D3D42E}" destId="{5F6150AC-FA29-405C-8DB1-450154766861}" srcOrd="0" destOrd="0" parTransId="{50F33F17-70F4-4B36-8693-893AFCA904C6}" sibTransId="{9B9A2E0C-660D-4538-8347-E2803D4C1064}"/>
    <dgm:cxn modelId="{FCEB7F42-9809-4242-A6E5-2B9AC6630112}" type="presOf" srcId="{C8D63DBF-485E-4200-BDE8-8A5CA30CA8DD}" destId="{DE93799D-C0D3-49D1-8E31-6A7A8335A888}" srcOrd="0" destOrd="0" presId="urn:microsoft.com/office/officeart/2009/3/layout/IncreasingArrowsProcess"/>
    <dgm:cxn modelId="{71BFA8A2-D524-43A2-8E92-993C63CF2C87}" type="presOf" srcId="{1AE4FF6F-3274-44ED-A92A-BFA1EAAB52F3}" destId="{71102BD7-355F-44A9-8952-37C09886F713}" srcOrd="0" destOrd="0" presId="urn:microsoft.com/office/officeart/2009/3/layout/IncreasingArrowsProcess"/>
    <dgm:cxn modelId="{8ACE3CD7-9F1D-4D71-9E3B-D69DD673D761}" type="presOf" srcId="{2BBCACC1-9A11-4CE8-9FFC-F577FF5BB079}" destId="{4860E73F-5E68-44E4-9F66-D383DBE30719}" srcOrd="0" destOrd="0" presId="urn:microsoft.com/office/officeart/2009/3/layout/IncreasingArrowsProcess"/>
    <dgm:cxn modelId="{583A2CA0-54CB-47B6-9960-591704F60F16}" srcId="{3F77176F-3C13-475F-ACD9-88A9956DF8F1}" destId="{2BBCACC1-9A11-4CE8-9FFC-F577FF5BB079}" srcOrd="0" destOrd="0" parTransId="{154B9384-D4E6-4B47-B664-66D07439F95D}" sibTransId="{2CC29562-93D7-4EEA-8E45-E6F81BB738EE}"/>
    <dgm:cxn modelId="{BE8438C1-CC98-4E3B-B0C2-3E84BC4C9BA6}" type="presOf" srcId="{B108E289-E401-4814-8F2A-85E21875BB00}" destId="{C71988A2-0DBE-4AD5-809C-91776EFFDCE7}" srcOrd="0" destOrd="0" presId="urn:microsoft.com/office/officeart/2009/3/layout/IncreasingArrowsProcess"/>
    <dgm:cxn modelId="{F37445EC-5188-4347-AD04-ABAAFFD81530}" srcId="{3F77176F-3C13-475F-ACD9-88A9956DF8F1}" destId="{1AE4FF6F-3274-44ED-A92A-BFA1EAAB52F3}" srcOrd="2" destOrd="0" parTransId="{C84C5C8F-00CA-4FFE-871F-572976EED1F0}" sibTransId="{41FA3A39-9432-4F58-B3D8-EDC82B353B3E}"/>
    <dgm:cxn modelId="{E7F2C039-8BA6-4F30-9216-D407C5F17F9B}" srcId="{1AE4FF6F-3274-44ED-A92A-BFA1EAAB52F3}" destId="{B108E289-E401-4814-8F2A-85E21875BB00}" srcOrd="0" destOrd="0" parTransId="{B082D7F8-0D11-4314-B465-832F834F66E2}" sibTransId="{9EDBFF65-4A4F-4AF9-B82E-2B7E271529BD}"/>
    <dgm:cxn modelId="{ADDAD121-4141-4FE4-95F2-41452A3458BA}" type="presParOf" srcId="{6ED3260E-A82C-4475-9407-CEC14DCCA7E0}" destId="{4860E73F-5E68-44E4-9F66-D383DBE30719}" srcOrd="0" destOrd="0" presId="urn:microsoft.com/office/officeart/2009/3/layout/IncreasingArrowsProcess"/>
    <dgm:cxn modelId="{753133EB-0852-431C-8B9B-281C3B53C61B}" type="presParOf" srcId="{6ED3260E-A82C-4475-9407-CEC14DCCA7E0}" destId="{DE93799D-C0D3-49D1-8E31-6A7A8335A888}" srcOrd="1" destOrd="0" presId="urn:microsoft.com/office/officeart/2009/3/layout/IncreasingArrowsProcess"/>
    <dgm:cxn modelId="{2F7CF57C-0B1A-45EF-A9C4-0AD981A26AA6}" type="presParOf" srcId="{6ED3260E-A82C-4475-9407-CEC14DCCA7E0}" destId="{7BC18F51-DA3F-4D04-AECD-C0413DB8293C}" srcOrd="2" destOrd="0" presId="urn:microsoft.com/office/officeart/2009/3/layout/IncreasingArrowsProcess"/>
    <dgm:cxn modelId="{6500BA9D-37B5-493C-895A-EA838BAEC3AA}" type="presParOf" srcId="{6ED3260E-A82C-4475-9407-CEC14DCCA7E0}" destId="{8064BBDE-C414-46A4-AF7C-BCFF1DE5DBC0}" srcOrd="3" destOrd="0" presId="urn:microsoft.com/office/officeart/2009/3/layout/IncreasingArrowsProcess"/>
    <dgm:cxn modelId="{61CB060E-E9AE-40AB-89FD-9D53076C6F05}" type="presParOf" srcId="{6ED3260E-A82C-4475-9407-CEC14DCCA7E0}" destId="{71102BD7-355F-44A9-8952-37C09886F713}" srcOrd="4" destOrd="0" presId="urn:microsoft.com/office/officeart/2009/3/layout/IncreasingArrowsProcess"/>
    <dgm:cxn modelId="{E68D4EA6-A343-45BA-AAB9-329B6C93FA45}" type="presParOf" srcId="{6ED3260E-A82C-4475-9407-CEC14DCCA7E0}" destId="{C71988A2-0DBE-4AD5-809C-91776EFFDCE7}" srcOrd="5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2400" b="1" dirty="0" smtClean="0"/>
            <a:t>Апробация и диссеминация результатов деятельности КИП, в образовательных организациях Краснодарского края на основе сетевого взаимодействия. </a:t>
          </a:r>
          <a:endParaRPr lang="ru-RU" sz="24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392990" custLinFactY="-15386" custLinFactNeighborX="1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F9BACF-DD6D-4BE9-B627-174427EB10CA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3787EEB8-E2B7-453F-BC3A-442F1CA6710A}" type="presOf" srcId="{83EC7C21-2EFF-47BA-90C1-787C22887101}" destId="{6E82E6DE-4673-49A0-82D7-007EBA821481}" srcOrd="0" destOrd="0" presId="urn:microsoft.com/office/officeart/2005/8/layout/vList2"/>
    <dgm:cxn modelId="{DC88133D-933E-4511-9F3F-114B4D6BAB97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022BA78-2650-41A9-8EC6-BEC68B77BBC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80B5A7-C2F1-4947-873E-3D82110D2DD8}">
      <dgm:prSet phldrT="[Текст]" custT="1"/>
      <dgm:spPr/>
      <dgm:t>
        <a:bodyPr/>
        <a:lstStyle/>
        <a:p>
          <a:r>
            <a:rPr lang="ru-RU" sz="1400" dirty="0" smtClean="0"/>
            <a:t>МБДОУ МО «Детский сад № 206»</a:t>
          </a:r>
          <a:endParaRPr lang="ru-RU" sz="1400" dirty="0"/>
        </a:p>
      </dgm:t>
    </dgm:pt>
    <dgm:pt modelId="{5E2D8841-237E-4E9E-9BC8-183B32564406}" type="parTrans" cxnId="{CB3C4BA1-C912-472F-B9EA-41484FC90246}">
      <dgm:prSet/>
      <dgm:spPr/>
      <dgm:t>
        <a:bodyPr/>
        <a:lstStyle/>
        <a:p>
          <a:endParaRPr lang="ru-RU" sz="1400"/>
        </a:p>
      </dgm:t>
    </dgm:pt>
    <dgm:pt modelId="{2CF3A499-F240-497D-872F-ACC61031BC46}" type="sibTrans" cxnId="{CB3C4BA1-C912-472F-B9EA-41484FC90246}">
      <dgm:prSet/>
      <dgm:spPr/>
      <dgm:t>
        <a:bodyPr/>
        <a:lstStyle/>
        <a:p>
          <a:endParaRPr lang="ru-RU" sz="1400"/>
        </a:p>
      </dgm:t>
    </dgm:pt>
    <dgm:pt modelId="{FFBA18DE-2D39-4142-8440-0BFBCF481059}">
      <dgm:prSet phldrT="[Текст]" custT="1"/>
      <dgm:spPr/>
      <dgm:t>
        <a:bodyPr/>
        <a:lstStyle/>
        <a:p>
          <a:r>
            <a:rPr lang="ru-RU" sz="1200" dirty="0" smtClean="0"/>
            <a:t>МАДОУ «Детский сад № 221»</a:t>
          </a:r>
        </a:p>
        <a:p>
          <a:r>
            <a:rPr lang="ru-RU" sz="1200" dirty="0" smtClean="0"/>
            <a:t>Г. Краснодар</a:t>
          </a:r>
          <a:endParaRPr lang="ru-RU" sz="1200" dirty="0"/>
        </a:p>
      </dgm:t>
    </dgm:pt>
    <dgm:pt modelId="{A9250569-2D45-4D83-B84F-3893E6E03C22}" type="parTrans" cxnId="{16BF1571-AD9C-47ED-BA69-B56B1CC6A042}">
      <dgm:prSet/>
      <dgm:spPr/>
      <dgm:t>
        <a:bodyPr/>
        <a:lstStyle/>
        <a:p>
          <a:endParaRPr lang="ru-RU" sz="1400"/>
        </a:p>
      </dgm:t>
    </dgm:pt>
    <dgm:pt modelId="{C629E64F-4A4D-45A0-8996-DF8FABEC9953}" type="sibTrans" cxnId="{16BF1571-AD9C-47ED-BA69-B56B1CC6A042}">
      <dgm:prSet/>
      <dgm:spPr/>
      <dgm:t>
        <a:bodyPr/>
        <a:lstStyle/>
        <a:p>
          <a:endParaRPr lang="ru-RU" sz="1400"/>
        </a:p>
      </dgm:t>
    </dgm:pt>
    <dgm:pt modelId="{A28DD975-D38B-43EF-9118-4E431A5A557A}">
      <dgm:prSet phldrT="[Текст]" custT="1"/>
      <dgm:spPr/>
      <dgm:t>
        <a:bodyPr/>
        <a:lstStyle/>
        <a:p>
          <a:r>
            <a:rPr lang="ru-RU" sz="1200" dirty="0" smtClean="0"/>
            <a:t>МАДОУ «Детский сад №181»г. Краснодар</a:t>
          </a:r>
          <a:endParaRPr lang="ru-RU" sz="1200" dirty="0"/>
        </a:p>
      </dgm:t>
    </dgm:pt>
    <dgm:pt modelId="{CE1502A5-233B-4C74-96B6-7D7AE7D026F9}" type="parTrans" cxnId="{BCA47C6C-910F-431A-9DB4-213016D738DF}">
      <dgm:prSet/>
      <dgm:spPr/>
      <dgm:t>
        <a:bodyPr/>
        <a:lstStyle/>
        <a:p>
          <a:endParaRPr lang="ru-RU" sz="1400"/>
        </a:p>
      </dgm:t>
    </dgm:pt>
    <dgm:pt modelId="{D091B2FE-049C-4152-9B92-958E33967418}" type="sibTrans" cxnId="{BCA47C6C-910F-431A-9DB4-213016D738DF}">
      <dgm:prSet/>
      <dgm:spPr/>
      <dgm:t>
        <a:bodyPr/>
        <a:lstStyle/>
        <a:p>
          <a:endParaRPr lang="ru-RU" sz="1400"/>
        </a:p>
      </dgm:t>
    </dgm:pt>
    <dgm:pt modelId="{CB3F39ED-D2E1-4AE4-8F34-677B4DA78E3A}">
      <dgm:prSet phldrT="[Текст]" custT="1"/>
      <dgm:spPr/>
      <dgm:t>
        <a:bodyPr/>
        <a:lstStyle/>
        <a:p>
          <a:r>
            <a:rPr lang="ru-RU" sz="1200" dirty="0" smtClean="0"/>
            <a:t>МАДОУ «Детский сад № 171»</a:t>
          </a:r>
        </a:p>
        <a:p>
          <a:r>
            <a:rPr lang="ru-RU" sz="1200" dirty="0" smtClean="0"/>
            <a:t>Г. Краснодар</a:t>
          </a:r>
          <a:endParaRPr lang="ru-RU" sz="1200" dirty="0"/>
        </a:p>
      </dgm:t>
    </dgm:pt>
    <dgm:pt modelId="{EC6740B8-4E41-4922-BF91-9125CD0857B9}" type="parTrans" cxnId="{016923F7-9C13-4FD8-AD55-27E38CCC20C8}">
      <dgm:prSet/>
      <dgm:spPr/>
      <dgm:t>
        <a:bodyPr/>
        <a:lstStyle/>
        <a:p>
          <a:endParaRPr lang="ru-RU" sz="1400"/>
        </a:p>
      </dgm:t>
    </dgm:pt>
    <dgm:pt modelId="{9A240ADE-2110-42DE-A56A-DABC453B64B5}" type="sibTrans" cxnId="{016923F7-9C13-4FD8-AD55-27E38CCC20C8}">
      <dgm:prSet/>
      <dgm:spPr/>
      <dgm:t>
        <a:bodyPr/>
        <a:lstStyle/>
        <a:p>
          <a:endParaRPr lang="ru-RU" sz="1400"/>
        </a:p>
      </dgm:t>
    </dgm:pt>
    <dgm:pt modelId="{162BA0CE-AE26-4D78-864F-14D2A9D7ED86}">
      <dgm:prSet phldrT="[Текст]" custT="1"/>
      <dgm:spPr/>
      <dgm:t>
        <a:bodyPr/>
        <a:lstStyle/>
        <a:p>
          <a:r>
            <a:rPr lang="ru-RU" sz="1200" dirty="0" smtClean="0"/>
            <a:t>МБДОУ «Детский сад №205»</a:t>
          </a:r>
        </a:p>
        <a:p>
          <a:r>
            <a:rPr lang="ru-RU" sz="1200" dirty="0" smtClean="0"/>
            <a:t>Г. Краснодар</a:t>
          </a:r>
          <a:endParaRPr lang="ru-RU" sz="1200" dirty="0"/>
        </a:p>
      </dgm:t>
    </dgm:pt>
    <dgm:pt modelId="{8F0C3B7D-5C28-4F1C-8119-4DC31E28BF8A}" type="parTrans" cxnId="{557520D0-851B-4573-A319-DF210269A534}">
      <dgm:prSet/>
      <dgm:spPr/>
      <dgm:t>
        <a:bodyPr/>
        <a:lstStyle/>
        <a:p>
          <a:endParaRPr lang="ru-RU" sz="1400"/>
        </a:p>
      </dgm:t>
    </dgm:pt>
    <dgm:pt modelId="{F2FBF27D-6991-4A58-845F-B1D80598E65E}" type="sibTrans" cxnId="{557520D0-851B-4573-A319-DF210269A534}">
      <dgm:prSet/>
      <dgm:spPr/>
      <dgm:t>
        <a:bodyPr/>
        <a:lstStyle/>
        <a:p>
          <a:endParaRPr lang="ru-RU" sz="1400"/>
        </a:p>
      </dgm:t>
    </dgm:pt>
    <dgm:pt modelId="{B02492E6-1512-4A7C-A86B-1D16A40EC313}">
      <dgm:prSet phldrT="[Текст]" custT="1"/>
      <dgm:spPr/>
      <dgm:t>
        <a:bodyPr/>
        <a:lstStyle/>
        <a:p>
          <a:r>
            <a:rPr lang="ru-RU" sz="1200" dirty="0" smtClean="0"/>
            <a:t>Библиотеки </a:t>
          </a:r>
          <a:r>
            <a:rPr lang="ru-RU" sz="1200" dirty="0"/>
            <a:t>и </a:t>
          </a:r>
          <a:r>
            <a:rPr lang="ru-RU" sz="1200" dirty="0" smtClean="0"/>
            <a:t>музеи</a:t>
          </a:r>
        </a:p>
        <a:p>
          <a:r>
            <a:rPr lang="ru-RU" sz="1200" dirty="0" smtClean="0"/>
            <a:t>г. Краснодар</a:t>
          </a:r>
        </a:p>
        <a:p>
          <a:endParaRPr lang="ru-RU" sz="1200" dirty="0"/>
        </a:p>
      </dgm:t>
    </dgm:pt>
    <dgm:pt modelId="{A4DD42D1-59B8-4D09-B4D7-F75DCA963CB2}" type="parTrans" cxnId="{9CAF8A34-B7DB-4F85-8324-A09C13BBAA78}">
      <dgm:prSet/>
      <dgm:spPr/>
      <dgm:t>
        <a:bodyPr/>
        <a:lstStyle/>
        <a:p>
          <a:endParaRPr lang="ru-RU" sz="1400"/>
        </a:p>
      </dgm:t>
    </dgm:pt>
    <dgm:pt modelId="{26217BB5-1A6E-4D38-9DCC-5859CB13E390}" type="sibTrans" cxnId="{9CAF8A34-B7DB-4F85-8324-A09C13BBAA78}">
      <dgm:prSet/>
      <dgm:spPr/>
      <dgm:t>
        <a:bodyPr/>
        <a:lstStyle/>
        <a:p>
          <a:endParaRPr lang="ru-RU" sz="1400"/>
        </a:p>
      </dgm:t>
    </dgm:pt>
    <dgm:pt modelId="{5ECBF225-E83E-4166-A05C-F91029E5E1CD}">
      <dgm:prSet phldrT="[Текст]" custT="1"/>
      <dgm:spPr/>
      <dgm:t>
        <a:bodyPr/>
        <a:lstStyle/>
        <a:p>
          <a:r>
            <a:rPr lang="ru-RU" sz="1200" dirty="0"/>
            <a:t>СДКи С и школа </a:t>
          </a:r>
          <a:r>
            <a:rPr lang="ru-RU" sz="1200" dirty="0" smtClean="0"/>
            <a:t>искусств</a:t>
          </a:r>
        </a:p>
        <a:p>
          <a:r>
            <a:rPr lang="ru-RU" sz="1200" dirty="0" smtClean="0"/>
            <a:t>Г. Краснодар </a:t>
          </a:r>
          <a:endParaRPr lang="ru-RU" sz="1200" dirty="0"/>
        </a:p>
      </dgm:t>
    </dgm:pt>
    <dgm:pt modelId="{B95957DE-2E93-4DEE-A16B-0F574BEE9345}" type="parTrans" cxnId="{862C1CEF-082E-4CB5-B013-52F1F4CED1EB}">
      <dgm:prSet/>
      <dgm:spPr/>
      <dgm:t>
        <a:bodyPr/>
        <a:lstStyle/>
        <a:p>
          <a:endParaRPr lang="ru-RU" sz="1400"/>
        </a:p>
      </dgm:t>
    </dgm:pt>
    <dgm:pt modelId="{014A3A77-80D1-4527-BC22-11A64A9A9346}" type="sibTrans" cxnId="{862C1CEF-082E-4CB5-B013-52F1F4CED1EB}">
      <dgm:prSet/>
      <dgm:spPr/>
      <dgm:t>
        <a:bodyPr/>
        <a:lstStyle/>
        <a:p>
          <a:endParaRPr lang="ru-RU" sz="1400"/>
        </a:p>
      </dgm:t>
    </dgm:pt>
    <dgm:pt modelId="{872D5A0C-B9E9-46FE-8F26-2EBBF4107E39}" type="pres">
      <dgm:prSet presAssocID="{2022BA78-2650-41A9-8EC6-BEC68B77BB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39E1202-9F39-4CA6-A51C-E0E33E70190A}" type="pres">
      <dgm:prSet presAssocID="{F580B5A7-C2F1-4947-873E-3D82110D2DD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7C73FDB8-EF2B-4054-8362-6FE21DE9DF1F}" type="pres">
      <dgm:prSet presAssocID="{FFBA18DE-2D39-4142-8440-0BFBCF481059}" presName="Accent1" presStyleCnt="0"/>
      <dgm:spPr/>
    </dgm:pt>
    <dgm:pt modelId="{EE28FF5D-960F-4A64-9409-7CF46A033C7E}" type="pres">
      <dgm:prSet presAssocID="{FFBA18DE-2D39-4142-8440-0BFBCF481059}" presName="Accent" presStyleLbl="bgShp" presStyleIdx="0" presStyleCnt="6"/>
      <dgm:spPr/>
    </dgm:pt>
    <dgm:pt modelId="{18EC7E68-BD1A-497E-8A31-3F93B03E7542}" type="pres">
      <dgm:prSet presAssocID="{FFBA18DE-2D39-4142-8440-0BFBCF48105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BAA61-40E4-4F61-B65D-275F600E48E4}" type="pres">
      <dgm:prSet presAssocID="{A28DD975-D38B-43EF-9118-4E431A5A557A}" presName="Accent2" presStyleCnt="0"/>
      <dgm:spPr/>
    </dgm:pt>
    <dgm:pt modelId="{4CB1CE32-2C10-4A28-87BA-51707453769E}" type="pres">
      <dgm:prSet presAssocID="{A28DD975-D38B-43EF-9118-4E431A5A557A}" presName="Accent" presStyleLbl="bgShp" presStyleIdx="1" presStyleCnt="6"/>
      <dgm:spPr/>
      <dgm:t>
        <a:bodyPr/>
        <a:lstStyle/>
        <a:p>
          <a:endParaRPr lang="ru-RU"/>
        </a:p>
      </dgm:t>
    </dgm:pt>
    <dgm:pt modelId="{1EEE7039-2FE0-4311-9094-075BEFD42E05}" type="pres">
      <dgm:prSet presAssocID="{A28DD975-D38B-43EF-9118-4E431A5A557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EFCA-70FF-4DE9-8BE2-7E48344FF9ED}" type="pres">
      <dgm:prSet presAssocID="{CB3F39ED-D2E1-4AE4-8F34-677B4DA78E3A}" presName="Accent3" presStyleCnt="0"/>
      <dgm:spPr/>
    </dgm:pt>
    <dgm:pt modelId="{37F65525-A2C6-4998-B0FE-E7BA29455A4E}" type="pres">
      <dgm:prSet presAssocID="{CB3F39ED-D2E1-4AE4-8F34-677B4DA78E3A}" presName="Accent" presStyleLbl="bgShp" presStyleIdx="2" presStyleCnt="6"/>
      <dgm:spPr/>
    </dgm:pt>
    <dgm:pt modelId="{9B17DF74-ED35-417D-B206-C84181E32A9C}" type="pres">
      <dgm:prSet presAssocID="{CB3F39ED-D2E1-4AE4-8F34-677B4DA78E3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12DEA-3A43-467C-B138-78EFEE810F9D}" type="pres">
      <dgm:prSet presAssocID="{162BA0CE-AE26-4D78-864F-14D2A9D7ED86}" presName="Accent4" presStyleCnt="0"/>
      <dgm:spPr/>
    </dgm:pt>
    <dgm:pt modelId="{6F2D2154-7061-4AB9-90A4-AA2D83C5CCB7}" type="pres">
      <dgm:prSet presAssocID="{162BA0CE-AE26-4D78-864F-14D2A9D7ED86}" presName="Accent" presStyleLbl="bgShp" presStyleIdx="3" presStyleCnt="6"/>
      <dgm:spPr/>
    </dgm:pt>
    <dgm:pt modelId="{D1DFFE27-6216-4926-8FB5-C90FE0C272A6}" type="pres">
      <dgm:prSet presAssocID="{162BA0CE-AE26-4D78-864F-14D2A9D7ED8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4AC61-FC7F-43FE-91C6-45CE5AF1ACF4}" type="pres">
      <dgm:prSet presAssocID="{B02492E6-1512-4A7C-A86B-1D16A40EC313}" presName="Accent5" presStyleCnt="0"/>
      <dgm:spPr/>
    </dgm:pt>
    <dgm:pt modelId="{8994136B-F801-4AA1-9F08-16DCD9BFB1BB}" type="pres">
      <dgm:prSet presAssocID="{B02492E6-1512-4A7C-A86B-1D16A40EC313}" presName="Accent" presStyleLbl="bgShp" presStyleIdx="4" presStyleCnt="6"/>
      <dgm:spPr/>
    </dgm:pt>
    <dgm:pt modelId="{6A243C71-1C27-41AF-876C-7EFE71801CF8}" type="pres">
      <dgm:prSet presAssocID="{B02492E6-1512-4A7C-A86B-1D16A40EC31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BB4F1-4315-440C-A88D-8586ECD99FB1}" type="pres">
      <dgm:prSet presAssocID="{5ECBF225-E83E-4166-A05C-F91029E5E1CD}" presName="Accent6" presStyleCnt="0"/>
      <dgm:spPr/>
    </dgm:pt>
    <dgm:pt modelId="{1F68D3CF-74EC-420A-A12C-69EA6B3142CA}" type="pres">
      <dgm:prSet presAssocID="{5ECBF225-E83E-4166-A05C-F91029E5E1CD}" presName="Accent" presStyleLbl="bgShp" presStyleIdx="5" presStyleCnt="6"/>
      <dgm:spPr/>
    </dgm:pt>
    <dgm:pt modelId="{1819A75B-4932-468B-BBC7-DA5910781635}" type="pres">
      <dgm:prSet presAssocID="{5ECBF225-E83E-4166-A05C-F91029E5E1C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47C6C-910F-431A-9DB4-213016D738DF}" srcId="{F580B5A7-C2F1-4947-873E-3D82110D2DD8}" destId="{A28DD975-D38B-43EF-9118-4E431A5A557A}" srcOrd="1" destOrd="0" parTransId="{CE1502A5-233B-4C74-96B6-7D7AE7D026F9}" sibTransId="{D091B2FE-049C-4152-9B92-958E33967418}"/>
    <dgm:cxn modelId="{9CAF8A34-B7DB-4F85-8324-A09C13BBAA78}" srcId="{F580B5A7-C2F1-4947-873E-3D82110D2DD8}" destId="{B02492E6-1512-4A7C-A86B-1D16A40EC313}" srcOrd="4" destOrd="0" parTransId="{A4DD42D1-59B8-4D09-B4D7-F75DCA963CB2}" sibTransId="{26217BB5-1A6E-4D38-9DCC-5859CB13E390}"/>
    <dgm:cxn modelId="{CB3C4BA1-C912-472F-B9EA-41484FC90246}" srcId="{2022BA78-2650-41A9-8EC6-BEC68B77BBC1}" destId="{F580B5A7-C2F1-4947-873E-3D82110D2DD8}" srcOrd="0" destOrd="0" parTransId="{5E2D8841-237E-4E9E-9BC8-183B32564406}" sibTransId="{2CF3A499-F240-497D-872F-ACC61031BC46}"/>
    <dgm:cxn modelId="{880A156E-A313-4052-BF42-AA18DE39C29A}" type="presOf" srcId="{B02492E6-1512-4A7C-A86B-1D16A40EC313}" destId="{6A243C71-1C27-41AF-876C-7EFE71801CF8}" srcOrd="0" destOrd="0" presId="urn:microsoft.com/office/officeart/2011/layout/HexagonRadial"/>
    <dgm:cxn modelId="{E2CA6B3F-FDCA-48F2-88AF-AFAF0A2C48FB}" type="presOf" srcId="{A28DD975-D38B-43EF-9118-4E431A5A557A}" destId="{1EEE7039-2FE0-4311-9094-075BEFD42E05}" srcOrd="0" destOrd="0" presId="urn:microsoft.com/office/officeart/2011/layout/HexagonRadial"/>
    <dgm:cxn modelId="{FB9F9F1A-7A6D-4859-9E67-C5AA8B09E435}" type="presOf" srcId="{2022BA78-2650-41A9-8EC6-BEC68B77BBC1}" destId="{872D5A0C-B9E9-46FE-8F26-2EBBF4107E39}" srcOrd="0" destOrd="0" presId="urn:microsoft.com/office/officeart/2011/layout/HexagonRadial"/>
    <dgm:cxn modelId="{16BF1571-AD9C-47ED-BA69-B56B1CC6A042}" srcId="{F580B5A7-C2F1-4947-873E-3D82110D2DD8}" destId="{FFBA18DE-2D39-4142-8440-0BFBCF481059}" srcOrd="0" destOrd="0" parTransId="{A9250569-2D45-4D83-B84F-3893E6E03C22}" sibTransId="{C629E64F-4A4D-45A0-8996-DF8FABEC9953}"/>
    <dgm:cxn modelId="{557520D0-851B-4573-A319-DF210269A534}" srcId="{F580B5A7-C2F1-4947-873E-3D82110D2DD8}" destId="{162BA0CE-AE26-4D78-864F-14D2A9D7ED86}" srcOrd="3" destOrd="0" parTransId="{8F0C3B7D-5C28-4F1C-8119-4DC31E28BF8A}" sibTransId="{F2FBF27D-6991-4A58-845F-B1D80598E65E}"/>
    <dgm:cxn modelId="{862C1CEF-082E-4CB5-B013-52F1F4CED1EB}" srcId="{F580B5A7-C2F1-4947-873E-3D82110D2DD8}" destId="{5ECBF225-E83E-4166-A05C-F91029E5E1CD}" srcOrd="5" destOrd="0" parTransId="{B95957DE-2E93-4DEE-A16B-0F574BEE9345}" sibTransId="{014A3A77-80D1-4527-BC22-11A64A9A9346}"/>
    <dgm:cxn modelId="{6F8B122B-A46C-4773-A5E5-47825FE36E8B}" type="presOf" srcId="{FFBA18DE-2D39-4142-8440-0BFBCF481059}" destId="{18EC7E68-BD1A-497E-8A31-3F93B03E7542}" srcOrd="0" destOrd="0" presId="urn:microsoft.com/office/officeart/2011/layout/HexagonRadial"/>
    <dgm:cxn modelId="{05A6BED4-7AD7-4BF7-B22D-C371E0FAD1B8}" type="presOf" srcId="{F580B5A7-C2F1-4947-873E-3D82110D2DD8}" destId="{839E1202-9F39-4CA6-A51C-E0E33E70190A}" srcOrd="0" destOrd="0" presId="urn:microsoft.com/office/officeart/2011/layout/HexagonRadial"/>
    <dgm:cxn modelId="{016923F7-9C13-4FD8-AD55-27E38CCC20C8}" srcId="{F580B5A7-C2F1-4947-873E-3D82110D2DD8}" destId="{CB3F39ED-D2E1-4AE4-8F34-677B4DA78E3A}" srcOrd="2" destOrd="0" parTransId="{EC6740B8-4E41-4922-BF91-9125CD0857B9}" sibTransId="{9A240ADE-2110-42DE-A56A-DABC453B64B5}"/>
    <dgm:cxn modelId="{8E6D687F-6FCC-4483-9B91-C8EE5C51287D}" type="presOf" srcId="{5ECBF225-E83E-4166-A05C-F91029E5E1CD}" destId="{1819A75B-4932-468B-BBC7-DA5910781635}" srcOrd="0" destOrd="0" presId="urn:microsoft.com/office/officeart/2011/layout/HexagonRadial"/>
    <dgm:cxn modelId="{3A731E66-AD8B-47CC-BED8-C6A1A83F8A84}" type="presOf" srcId="{CB3F39ED-D2E1-4AE4-8F34-677B4DA78E3A}" destId="{9B17DF74-ED35-417D-B206-C84181E32A9C}" srcOrd="0" destOrd="0" presId="urn:microsoft.com/office/officeart/2011/layout/HexagonRadial"/>
    <dgm:cxn modelId="{20FAFB0F-833B-4DAF-9D2F-C5495531CA8B}" type="presOf" srcId="{162BA0CE-AE26-4D78-864F-14D2A9D7ED86}" destId="{D1DFFE27-6216-4926-8FB5-C90FE0C272A6}" srcOrd="0" destOrd="0" presId="urn:microsoft.com/office/officeart/2011/layout/HexagonRadial"/>
    <dgm:cxn modelId="{A527178C-7DD1-43BE-9F6E-76E357AA9251}" type="presParOf" srcId="{872D5A0C-B9E9-46FE-8F26-2EBBF4107E39}" destId="{839E1202-9F39-4CA6-A51C-E0E33E70190A}" srcOrd="0" destOrd="0" presId="urn:microsoft.com/office/officeart/2011/layout/HexagonRadial"/>
    <dgm:cxn modelId="{3723600E-D937-4EC1-9AED-D2E6A22A6C6D}" type="presParOf" srcId="{872D5A0C-B9E9-46FE-8F26-2EBBF4107E39}" destId="{7C73FDB8-EF2B-4054-8362-6FE21DE9DF1F}" srcOrd="1" destOrd="0" presId="urn:microsoft.com/office/officeart/2011/layout/HexagonRadial"/>
    <dgm:cxn modelId="{F0027B1A-0779-4288-8741-2F4DF93DA0E6}" type="presParOf" srcId="{7C73FDB8-EF2B-4054-8362-6FE21DE9DF1F}" destId="{EE28FF5D-960F-4A64-9409-7CF46A033C7E}" srcOrd="0" destOrd="0" presId="urn:microsoft.com/office/officeart/2011/layout/HexagonRadial"/>
    <dgm:cxn modelId="{D8A7F192-71C8-40E5-B8F3-4F6F8721FAC3}" type="presParOf" srcId="{872D5A0C-B9E9-46FE-8F26-2EBBF4107E39}" destId="{18EC7E68-BD1A-497E-8A31-3F93B03E7542}" srcOrd="2" destOrd="0" presId="urn:microsoft.com/office/officeart/2011/layout/HexagonRadial"/>
    <dgm:cxn modelId="{C176BD38-A869-4A61-A3BE-55DA165502E7}" type="presParOf" srcId="{872D5A0C-B9E9-46FE-8F26-2EBBF4107E39}" destId="{5DCBAA61-40E4-4F61-B65D-275F600E48E4}" srcOrd="3" destOrd="0" presId="urn:microsoft.com/office/officeart/2011/layout/HexagonRadial"/>
    <dgm:cxn modelId="{6E0D3FD9-E0F4-42BB-8E14-3A9937CFEF82}" type="presParOf" srcId="{5DCBAA61-40E4-4F61-B65D-275F600E48E4}" destId="{4CB1CE32-2C10-4A28-87BA-51707453769E}" srcOrd="0" destOrd="0" presId="urn:microsoft.com/office/officeart/2011/layout/HexagonRadial"/>
    <dgm:cxn modelId="{FC188E00-EB43-46A8-922E-0488D3F91B51}" type="presParOf" srcId="{872D5A0C-B9E9-46FE-8F26-2EBBF4107E39}" destId="{1EEE7039-2FE0-4311-9094-075BEFD42E05}" srcOrd="4" destOrd="0" presId="urn:microsoft.com/office/officeart/2011/layout/HexagonRadial"/>
    <dgm:cxn modelId="{5DDC356A-86F9-4FD8-9BF9-FBB1BE96B70E}" type="presParOf" srcId="{872D5A0C-B9E9-46FE-8F26-2EBBF4107E39}" destId="{BCCCEFCA-70FF-4DE9-8BE2-7E48344FF9ED}" srcOrd="5" destOrd="0" presId="urn:microsoft.com/office/officeart/2011/layout/HexagonRadial"/>
    <dgm:cxn modelId="{9DBA8A85-440E-47A4-BBBF-88121292F4A2}" type="presParOf" srcId="{BCCCEFCA-70FF-4DE9-8BE2-7E48344FF9ED}" destId="{37F65525-A2C6-4998-B0FE-E7BA29455A4E}" srcOrd="0" destOrd="0" presId="urn:microsoft.com/office/officeart/2011/layout/HexagonRadial"/>
    <dgm:cxn modelId="{267AA944-192F-43E7-8E02-4683E02AC339}" type="presParOf" srcId="{872D5A0C-B9E9-46FE-8F26-2EBBF4107E39}" destId="{9B17DF74-ED35-417D-B206-C84181E32A9C}" srcOrd="6" destOrd="0" presId="urn:microsoft.com/office/officeart/2011/layout/HexagonRadial"/>
    <dgm:cxn modelId="{04657729-DBE4-452B-8A6F-171DB38B70D2}" type="presParOf" srcId="{872D5A0C-B9E9-46FE-8F26-2EBBF4107E39}" destId="{BA312DEA-3A43-467C-B138-78EFEE810F9D}" srcOrd="7" destOrd="0" presId="urn:microsoft.com/office/officeart/2011/layout/HexagonRadial"/>
    <dgm:cxn modelId="{063226E2-8614-411D-B694-F29D4D3A646B}" type="presParOf" srcId="{BA312DEA-3A43-467C-B138-78EFEE810F9D}" destId="{6F2D2154-7061-4AB9-90A4-AA2D83C5CCB7}" srcOrd="0" destOrd="0" presId="urn:microsoft.com/office/officeart/2011/layout/HexagonRadial"/>
    <dgm:cxn modelId="{93A3296E-01FC-4E62-BE3B-052C7B703C7F}" type="presParOf" srcId="{872D5A0C-B9E9-46FE-8F26-2EBBF4107E39}" destId="{D1DFFE27-6216-4926-8FB5-C90FE0C272A6}" srcOrd="8" destOrd="0" presId="urn:microsoft.com/office/officeart/2011/layout/HexagonRadial"/>
    <dgm:cxn modelId="{57E486EB-4C37-4499-AFEA-2E7A7E309D03}" type="presParOf" srcId="{872D5A0C-B9E9-46FE-8F26-2EBBF4107E39}" destId="{BBC4AC61-FC7F-43FE-91C6-45CE5AF1ACF4}" srcOrd="9" destOrd="0" presId="urn:microsoft.com/office/officeart/2011/layout/HexagonRadial"/>
    <dgm:cxn modelId="{31E536D1-2EF0-4C73-B3BA-BBDA64E36CB2}" type="presParOf" srcId="{BBC4AC61-FC7F-43FE-91C6-45CE5AF1ACF4}" destId="{8994136B-F801-4AA1-9F08-16DCD9BFB1BB}" srcOrd="0" destOrd="0" presId="urn:microsoft.com/office/officeart/2011/layout/HexagonRadial"/>
    <dgm:cxn modelId="{E2CD6FD5-7CF4-48F9-AB5C-211DB1DC9F38}" type="presParOf" srcId="{872D5A0C-B9E9-46FE-8F26-2EBBF4107E39}" destId="{6A243C71-1C27-41AF-876C-7EFE71801CF8}" srcOrd="10" destOrd="0" presId="urn:microsoft.com/office/officeart/2011/layout/HexagonRadial"/>
    <dgm:cxn modelId="{2B3B0EDD-6268-41D9-AA54-945D28A416AC}" type="presParOf" srcId="{872D5A0C-B9E9-46FE-8F26-2EBBF4107E39}" destId="{736BB4F1-4315-440C-A88D-8586ECD99FB1}" srcOrd="11" destOrd="0" presId="urn:microsoft.com/office/officeart/2011/layout/HexagonRadial"/>
    <dgm:cxn modelId="{50EF9DBA-9A29-4E1E-821D-16E7401072B0}" type="presParOf" srcId="{736BB4F1-4315-440C-A88D-8586ECD99FB1}" destId="{1F68D3CF-74EC-420A-A12C-69EA6B3142CA}" srcOrd="0" destOrd="0" presId="urn:microsoft.com/office/officeart/2011/layout/HexagonRadial"/>
    <dgm:cxn modelId="{3BED2623-C5B4-47F3-A29D-A6CD1D615710}" type="presParOf" srcId="{872D5A0C-B9E9-46FE-8F26-2EBBF4107E39}" destId="{1819A75B-4932-468B-BBC7-DA591078163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4D091-642B-4EA0-BBCA-11E2745BEE79}" type="presOf" srcId="{C02400D5-07E1-4F78-815F-EA4C09EC45FA}" destId="{B7963B9F-56FD-4350-885F-87EFAA1EDA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D051C-7310-4D11-BB0D-A6158BE18430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543D1F-46DD-42C6-853A-3228EA3C8C38}">
      <dgm:prSet phldrT="[Текст]" custT="1"/>
      <dgm:spPr/>
      <dgm:t>
        <a:bodyPr/>
        <a:lstStyle/>
        <a:p>
          <a:r>
            <a:rPr lang="ru-RU" sz="2800" dirty="0"/>
            <a:t>Цель</a:t>
          </a:r>
        </a:p>
      </dgm:t>
    </dgm:pt>
    <dgm:pt modelId="{68A5EC53-5D49-44D4-AD06-8DDDD42E0BE0}" type="parTrans" cxnId="{55CF9C77-93F8-46E0-A6CD-D52FDB7DCB35}">
      <dgm:prSet/>
      <dgm:spPr/>
      <dgm:t>
        <a:bodyPr/>
        <a:lstStyle/>
        <a:p>
          <a:endParaRPr lang="ru-RU"/>
        </a:p>
      </dgm:t>
    </dgm:pt>
    <dgm:pt modelId="{B7BEF7BB-5DA9-483D-A80F-FEE7B4ED45F7}" type="sibTrans" cxnId="{55CF9C77-93F8-46E0-A6CD-D52FDB7DCB35}">
      <dgm:prSet/>
      <dgm:spPr/>
      <dgm:t>
        <a:bodyPr/>
        <a:lstStyle/>
        <a:p>
          <a:endParaRPr lang="ru-RU"/>
        </a:p>
      </dgm:t>
    </dgm:pt>
    <dgm:pt modelId="{CE8E05C9-3A05-48AE-B879-F4B92B7D890B}">
      <dgm:prSet/>
      <dgm:spPr/>
      <dgm:t>
        <a:bodyPr/>
        <a:lstStyle/>
        <a:p>
          <a:r>
            <a:rPr lang="ru-RU" b="1" dirty="0" smtClean="0"/>
            <a:t>Выявить особенности и обосновать психолого-педагогические условия поликультурного </a:t>
          </a:r>
          <a:r>
            <a:rPr lang="ru-RU" b="1" dirty="0" smtClean="0"/>
            <a:t>взаимодействия дошкольников</a:t>
          </a:r>
          <a:endParaRPr lang="ru-RU" dirty="0"/>
        </a:p>
      </dgm:t>
    </dgm:pt>
    <dgm:pt modelId="{94D6B4AC-BA0D-405F-9B2E-7B5824A55F3B}" type="parTrans" cxnId="{019080A6-B260-4F41-8CFB-514E8A418870}">
      <dgm:prSet/>
      <dgm:spPr/>
      <dgm:t>
        <a:bodyPr/>
        <a:lstStyle/>
        <a:p>
          <a:endParaRPr lang="ru-RU"/>
        </a:p>
      </dgm:t>
    </dgm:pt>
    <dgm:pt modelId="{86C0E589-7B86-4AFE-BA79-D4503FF86FDB}" type="sibTrans" cxnId="{019080A6-B260-4F41-8CFB-514E8A418870}">
      <dgm:prSet/>
      <dgm:spPr/>
      <dgm:t>
        <a:bodyPr/>
        <a:lstStyle/>
        <a:p>
          <a:endParaRPr lang="ru-RU"/>
        </a:p>
      </dgm:t>
    </dgm:pt>
    <dgm:pt modelId="{5123F11F-6981-467E-87A5-936C3E2BCAA9}" type="pres">
      <dgm:prSet presAssocID="{5AFD051C-7310-4D11-BB0D-A6158BE1843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CE059B-9C95-4FB1-95DA-06C36289C208}" type="pres">
      <dgm:prSet presAssocID="{0F543D1F-46DD-42C6-853A-3228EA3C8C38}" presName="linNode" presStyleCnt="0"/>
      <dgm:spPr/>
      <dgm:t>
        <a:bodyPr/>
        <a:lstStyle/>
        <a:p>
          <a:endParaRPr lang="ru-RU"/>
        </a:p>
      </dgm:t>
    </dgm:pt>
    <dgm:pt modelId="{27874B92-7F4E-4B99-B439-B3A8A6A54300}" type="pres">
      <dgm:prSet presAssocID="{0F543D1F-46DD-42C6-853A-3228EA3C8C38}" presName="parentShp" presStyleLbl="node1" presStyleIdx="0" presStyleCnt="1" custScaleX="53762" custScaleY="68385" custLinFactNeighborX="106" custLinFactNeighborY="-3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7963D-64F7-4E4D-A03E-7FBBC603F7FC}" type="pres">
      <dgm:prSet presAssocID="{0F543D1F-46DD-42C6-853A-3228EA3C8C38}" presName="childShp" presStyleLbl="bgAccFollowNode1" presStyleIdx="0" presStyleCnt="1" custScaleX="146652" custScaleY="87197" custLinFactNeighborX="605" custLinFactNeighborY="-4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376858-74C7-4A75-8973-D1FABA894665}" type="presOf" srcId="{CE8E05C9-3A05-48AE-B879-F4B92B7D890B}" destId="{4337963D-64F7-4E4D-A03E-7FBBC603F7FC}" srcOrd="0" destOrd="0" presId="urn:microsoft.com/office/officeart/2005/8/layout/vList6"/>
    <dgm:cxn modelId="{019080A6-B260-4F41-8CFB-514E8A418870}" srcId="{0F543D1F-46DD-42C6-853A-3228EA3C8C38}" destId="{CE8E05C9-3A05-48AE-B879-F4B92B7D890B}" srcOrd="0" destOrd="0" parTransId="{94D6B4AC-BA0D-405F-9B2E-7B5824A55F3B}" sibTransId="{86C0E589-7B86-4AFE-BA79-D4503FF86FDB}"/>
    <dgm:cxn modelId="{55CF9C77-93F8-46E0-A6CD-D52FDB7DCB35}" srcId="{5AFD051C-7310-4D11-BB0D-A6158BE18430}" destId="{0F543D1F-46DD-42C6-853A-3228EA3C8C38}" srcOrd="0" destOrd="0" parTransId="{68A5EC53-5D49-44D4-AD06-8DDDD42E0BE0}" sibTransId="{B7BEF7BB-5DA9-483D-A80F-FEE7B4ED45F7}"/>
    <dgm:cxn modelId="{53DDD5DF-8802-4FAA-A675-FF79A9008F04}" type="presOf" srcId="{5AFD051C-7310-4D11-BB0D-A6158BE18430}" destId="{5123F11F-6981-467E-87A5-936C3E2BCAA9}" srcOrd="0" destOrd="0" presId="urn:microsoft.com/office/officeart/2005/8/layout/vList6"/>
    <dgm:cxn modelId="{3C606EE5-7A19-4634-938D-7D9524369E66}" type="presOf" srcId="{0F543D1F-46DD-42C6-853A-3228EA3C8C38}" destId="{27874B92-7F4E-4B99-B439-B3A8A6A54300}" srcOrd="0" destOrd="0" presId="urn:microsoft.com/office/officeart/2005/8/layout/vList6"/>
    <dgm:cxn modelId="{31D881FA-1008-40F6-8855-C38B0ACD10AC}" type="presParOf" srcId="{5123F11F-6981-467E-87A5-936C3E2BCAA9}" destId="{9FCE059B-9C95-4FB1-95DA-06C36289C208}" srcOrd="0" destOrd="0" presId="urn:microsoft.com/office/officeart/2005/8/layout/vList6"/>
    <dgm:cxn modelId="{9E5226EB-3F19-4282-A8D8-1CD0DDEE4CFC}" type="presParOf" srcId="{9FCE059B-9C95-4FB1-95DA-06C36289C208}" destId="{27874B92-7F4E-4B99-B439-B3A8A6A54300}" srcOrd="0" destOrd="0" presId="urn:microsoft.com/office/officeart/2005/8/layout/vList6"/>
    <dgm:cxn modelId="{A467FB12-D1E1-4539-94A8-A4863B6FC653}" type="presParOf" srcId="{9FCE059B-9C95-4FB1-95DA-06C36289C208}" destId="{4337963D-64F7-4E4D-A03E-7FBBC603F7F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0DB69-CB2D-45DD-8444-66EF2E5AFFD7}" type="doc">
      <dgm:prSet loTypeId="urn:microsoft.com/office/officeart/2009/3/layout/StepUpProcess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790FEED-8FD0-4A45-B710-943A4A554968}">
      <dgm:prSet phldrT="[Текст]" custT="1"/>
      <dgm:spPr/>
      <dgm:t>
        <a:bodyPr/>
        <a:lstStyle/>
        <a:p>
          <a:r>
            <a:rPr lang="ru-RU" sz="1300" b="1" dirty="0" smtClean="0"/>
            <a:t>Разработка модели системы поликультурного взаимодействия </a:t>
          </a:r>
          <a:r>
            <a:rPr lang="ru-RU" sz="1300" b="1" dirty="0" smtClean="0"/>
            <a:t>дошкольников</a:t>
          </a:r>
          <a:endParaRPr lang="ru-RU" sz="1300" b="1" dirty="0"/>
        </a:p>
        <a:p>
          <a:endParaRPr lang="ru-RU" sz="1400" dirty="0" smtClean="0"/>
        </a:p>
        <a:p>
          <a:endParaRPr lang="ru-RU" sz="1400" dirty="0"/>
        </a:p>
        <a:p>
          <a:r>
            <a:rPr lang="ru-RU" sz="1400" b="1" dirty="0" smtClean="0"/>
            <a:t>       </a:t>
          </a:r>
          <a:endParaRPr lang="ru-RU" sz="1400" b="1" dirty="0"/>
        </a:p>
      </dgm:t>
    </dgm:pt>
    <dgm:pt modelId="{D4828841-2063-4D5A-B593-3165F979AF5B}" type="parTrans" cxnId="{05D27EFC-D61A-425E-A1DB-6C0438541855}">
      <dgm:prSet/>
      <dgm:spPr/>
      <dgm:t>
        <a:bodyPr/>
        <a:lstStyle/>
        <a:p>
          <a:endParaRPr lang="ru-RU"/>
        </a:p>
      </dgm:t>
    </dgm:pt>
    <dgm:pt modelId="{647647ED-4695-4DFC-8229-998BB0AB6BC4}" type="sibTrans" cxnId="{05D27EFC-D61A-425E-A1DB-6C0438541855}">
      <dgm:prSet/>
      <dgm:spPr/>
      <dgm:t>
        <a:bodyPr/>
        <a:lstStyle/>
        <a:p>
          <a:endParaRPr lang="ru-RU"/>
        </a:p>
      </dgm:t>
    </dgm:pt>
    <dgm:pt modelId="{E8748DC1-CB79-47D0-8DA1-3E1D03E14035}">
      <dgm:prSet phldrT="[Текст]" custT="1"/>
      <dgm:spPr/>
      <dgm:t>
        <a:bodyPr/>
        <a:lstStyle/>
        <a:p>
          <a:r>
            <a:rPr lang="ru-RU" sz="1300" b="1" dirty="0" smtClean="0"/>
            <a:t>Разработка и публикация методических рекомендаций по организации детско-родительских объединений в образовательных организациях</a:t>
          </a:r>
          <a:endParaRPr lang="ru-RU" sz="1300" b="1" dirty="0"/>
        </a:p>
        <a:p>
          <a:endParaRPr lang="ru-RU" sz="1600" b="1" dirty="0"/>
        </a:p>
        <a:p>
          <a:r>
            <a:rPr lang="ru-RU" sz="1800" b="1" dirty="0" smtClean="0"/>
            <a:t>        </a:t>
          </a:r>
          <a:endParaRPr lang="ru-RU" sz="1400" b="1" dirty="0"/>
        </a:p>
      </dgm:t>
    </dgm:pt>
    <dgm:pt modelId="{4ADBD285-D06E-47D6-A022-6FB08E76150F}" type="parTrans" cxnId="{03A1105B-6444-446F-9213-4D12026BBC9F}">
      <dgm:prSet/>
      <dgm:spPr/>
      <dgm:t>
        <a:bodyPr/>
        <a:lstStyle/>
        <a:p>
          <a:endParaRPr lang="ru-RU"/>
        </a:p>
      </dgm:t>
    </dgm:pt>
    <dgm:pt modelId="{E2BAF18D-3FED-47BF-BE09-1F28939C1678}" type="sibTrans" cxnId="{03A1105B-6444-446F-9213-4D12026BBC9F}">
      <dgm:prSet/>
      <dgm:spPr/>
      <dgm:t>
        <a:bodyPr/>
        <a:lstStyle/>
        <a:p>
          <a:endParaRPr lang="ru-RU"/>
        </a:p>
      </dgm:t>
    </dgm:pt>
    <dgm:pt modelId="{74F27DAE-C6A6-41A9-9185-DB2A4509D72A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dirty="0" smtClean="0"/>
            <a:t>Организация сетевого взаимодействия с ДОО города и края, учреждениями дополнительного образования, культуры и трансляция опыта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       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          </a:t>
          </a:r>
          <a:endParaRPr lang="ru-RU" sz="14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         </a:t>
          </a:r>
          <a:endParaRPr lang="ru-RU" sz="1400" b="1" dirty="0"/>
        </a:p>
      </dgm:t>
    </dgm:pt>
    <dgm:pt modelId="{16187145-065E-45FD-9885-9B6532F6AAEF}" type="parTrans" cxnId="{6C698590-7327-491F-8274-E1DC71A6ED40}">
      <dgm:prSet/>
      <dgm:spPr/>
      <dgm:t>
        <a:bodyPr/>
        <a:lstStyle/>
        <a:p>
          <a:endParaRPr lang="ru-RU"/>
        </a:p>
      </dgm:t>
    </dgm:pt>
    <dgm:pt modelId="{1AF67616-AF90-498D-BC60-F310EE7772F2}" type="sibTrans" cxnId="{6C698590-7327-491F-8274-E1DC71A6ED40}">
      <dgm:prSet/>
      <dgm:spPr/>
      <dgm:t>
        <a:bodyPr/>
        <a:lstStyle/>
        <a:p>
          <a:endParaRPr lang="ru-RU"/>
        </a:p>
      </dgm:t>
    </dgm:pt>
    <dgm:pt modelId="{C9CBE1F4-D9B8-4448-8E18-E170FC52BB2C}">
      <dgm:prSet phldrT="[Текст]" custT="1"/>
      <dgm:spPr/>
      <dgm:t>
        <a:bodyPr/>
        <a:lstStyle/>
        <a:p>
          <a:r>
            <a:rPr lang="ru-RU" sz="1300" b="1" dirty="0" smtClean="0"/>
            <a:t>Разработка организационно-структурной модели ресурсного Центра поликультурного взаимодействия с семьей</a:t>
          </a:r>
          <a:endParaRPr lang="ru-RU" sz="1300" b="1" dirty="0"/>
        </a:p>
        <a:p>
          <a:r>
            <a:rPr lang="ru-RU" sz="1600" b="1" dirty="0"/>
            <a:t> </a:t>
          </a:r>
        </a:p>
        <a:p>
          <a:endParaRPr lang="ru-RU" sz="1600" b="1" dirty="0" smtClean="0"/>
        </a:p>
        <a:p>
          <a:r>
            <a:rPr lang="ru-RU" sz="1600" b="1" dirty="0" smtClean="0"/>
            <a:t>        </a:t>
          </a:r>
          <a:endParaRPr lang="ru-RU" sz="1400" b="1" dirty="0"/>
        </a:p>
      </dgm:t>
    </dgm:pt>
    <dgm:pt modelId="{D157CF78-BC9C-49CF-BD19-93AF209232E9}" type="sibTrans" cxnId="{E2655152-C514-4A4E-AC99-4669D4F1A5F2}">
      <dgm:prSet/>
      <dgm:spPr/>
      <dgm:t>
        <a:bodyPr/>
        <a:lstStyle/>
        <a:p>
          <a:endParaRPr lang="ru-RU"/>
        </a:p>
      </dgm:t>
    </dgm:pt>
    <dgm:pt modelId="{4C2BE8E4-C9A1-49C0-829C-C28F94CE8162}" type="parTrans" cxnId="{E2655152-C514-4A4E-AC99-4669D4F1A5F2}">
      <dgm:prSet/>
      <dgm:spPr/>
      <dgm:t>
        <a:bodyPr/>
        <a:lstStyle/>
        <a:p>
          <a:endParaRPr lang="ru-RU"/>
        </a:p>
      </dgm:t>
    </dgm:pt>
    <dgm:pt modelId="{D1AA7413-AC59-4C82-86E7-9C0C9E9B076C}" type="pres">
      <dgm:prSet presAssocID="{A3B0DB69-CB2D-45DD-8444-66EF2E5AFF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D2B470F-3654-41BD-B1C3-96E258629B6F}" type="pres">
      <dgm:prSet presAssocID="{5790FEED-8FD0-4A45-B710-943A4A554968}" presName="composite" presStyleCnt="0"/>
      <dgm:spPr/>
      <dgm:t>
        <a:bodyPr/>
        <a:lstStyle/>
        <a:p>
          <a:endParaRPr lang="ru-RU"/>
        </a:p>
      </dgm:t>
    </dgm:pt>
    <dgm:pt modelId="{1372C233-1FC9-424D-929C-93DA1D5167DC}" type="pres">
      <dgm:prSet presAssocID="{5790FEED-8FD0-4A45-B710-943A4A554968}" presName="LShape" presStyleLbl="alignNode1" presStyleIdx="0" presStyleCnt="7"/>
      <dgm:spPr/>
      <dgm:t>
        <a:bodyPr/>
        <a:lstStyle/>
        <a:p>
          <a:endParaRPr lang="ru-RU"/>
        </a:p>
      </dgm:t>
    </dgm:pt>
    <dgm:pt modelId="{97CF5C3A-7D9F-4047-86C4-3072347C4BE2}" type="pres">
      <dgm:prSet presAssocID="{5790FEED-8FD0-4A45-B710-943A4A554968}" presName="ParentText" presStyleLbl="revTx" presStyleIdx="0" presStyleCnt="4" custScaleX="101438" custScaleY="138423" custLinFactNeighborX="-1047" custLinFactNeighborY="-91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635A4-163A-46C9-8A0D-684D2255E299}" type="pres">
      <dgm:prSet presAssocID="{5790FEED-8FD0-4A45-B710-943A4A554968}" presName="Triangle" presStyleLbl="alignNode1" presStyleIdx="1" presStyleCnt="7"/>
      <dgm:spPr/>
      <dgm:t>
        <a:bodyPr/>
        <a:lstStyle/>
        <a:p>
          <a:endParaRPr lang="ru-RU"/>
        </a:p>
      </dgm:t>
    </dgm:pt>
    <dgm:pt modelId="{DFBC6E2D-B71A-4F86-8EAC-822EF1AFDCD7}" type="pres">
      <dgm:prSet presAssocID="{647647ED-4695-4DFC-8229-998BB0AB6BC4}" presName="sibTrans" presStyleCnt="0"/>
      <dgm:spPr/>
      <dgm:t>
        <a:bodyPr/>
        <a:lstStyle/>
        <a:p>
          <a:endParaRPr lang="ru-RU"/>
        </a:p>
      </dgm:t>
    </dgm:pt>
    <dgm:pt modelId="{9252942B-0732-4D80-9FD7-AC0164A1BF70}" type="pres">
      <dgm:prSet presAssocID="{647647ED-4695-4DFC-8229-998BB0AB6BC4}" presName="space" presStyleCnt="0"/>
      <dgm:spPr/>
      <dgm:t>
        <a:bodyPr/>
        <a:lstStyle/>
        <a:p>
          <a:endParaRPr lang="ru-RU"/>
        </a:p>
      </dgm:t>
    </dgm:pt>
    <dgm:pt modelId="{99B9B866-E9BA-4B4E-8240-EB2A09D21FD0}" type="pres">
      <dgm:prSet presAssocID="{C9CBE1F4-D9B8-4448-8E18-E170FC52BB2C}" presName="composite" presStyleCnt="0"/>
      <dgm:spPr/>
      <dgm:t>
        <a:bodyPr/>
        <a:lstStyle/>
        <a:p>
          <a:endParaRPr lang="ru-RU"/>
        </a:p>
      </dgm:t>
    </dgm:pt>
    <dgm:pt modelId="{1B048E52-D0D4-4A87-9BFB-2420E2D0F5CF}" type="pres">
      <dgm:prSet presAssocID="{C9CBE1F4-D9B8-4448-8E18-E170FC52BB2C}" presName="LShape" presStyleLbl="alignNode1" presStyleIdx="2" presStyleCnt="7"/>
      <dgm:spPr/>
      <dgm:t>
        <a:bodyPr/>
        <a:lstStyle/>
        <a:p>
          <a:endParaRPr lang="ru-RU"/>
        </a:p>
      </dgm:t>
    </dgm:pt>
    <dgm:pt modelId="{D8596B4A-CE54-4BE8-AC96-39A0C917ADD8}" type="pres">
      <dgm:prSet presAssocID="{C9CBE1F4-D9B8-4448-8E18-E170FC52BB2C}" presName="ParentText" presStyleLbl="revTx" presStyleIdx="1" presStyleCnt="4" custScaleX="101682" custLinFactY="-42985" custLinFactNeighborX="-215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1C281-139E-45F4-B7CB-FC59702A72E2}" type="pres">
      <dgm:prSet presAssocID="{C9CBE1F4-D9B8-4448-8E18-E170FC52BB2C}" presName="Triangle" presStyleLbl="alignNode1" presStyleIdx="3" presStyleCnt="7"/>
      <dgm:spPr/>
      <dgm:t>
        <a:bodyPr/>
        <a:lstStyle/>
        <a:p>
          <a:endParaRPr lang="ru-RU"/>
        </a:p>
      </dgm:t>
    </dgm:pt>
    <dgm:pt modelId="{FE903D63-38F6-44FE-A8F1-D1F0A570E145}" type="pres">
      <dgm:prSet presAssocID="{D157CF78-BC9C-49CF-BD19-93AF209232E9}" presName="sibTrans" presStyleCnt="0"/>
      <dgm:spPr/>
      <dgm:t>
        <a:bodyPr/>
        <a:lstStyle/>
        <a:p>
          <a:endParaRPr lang="ru-RU"/>
        </a:p>
      </dgm:t>
    </dgm:pt>
    <dgm:pt modelId="{CCD63EF3-0722-4BE2-94D4-1C02ACFD01FA}" type="pres">
      <dgm:prSet presAssocID="{D157CF78-BC9C-49CF-BD19-93AF209232E9}" presName="space" presStyleCnt="0"/>
      <dgm:spPr/>
      <dgm:t>
        <a:bodyPr/>
        <a:lstStyle/>
        <a:p>
          <a:endParaRPr lang="ru-RU"/>
        </a:p>
      </dgm:t>
    </dgm:pt>
    <dgm:pt modelId="{00D15D97-9F60-4975-B8CA-39B4E93A6822}" type="pres">
      <dgm:prSet presAssocID="{E8748DC1-CB79-47D0-8DA1-3E1D03E14035}" presName="composite" presStyleCnt="0"/>
      <dgm:spPr/>
      <dgm:t>
        <a:bodyPr/>
        <a:lstStyle/>
        <a:p>
          <a:endParaRPr lang="ru-RU"/>
        </a:p>
      </dgm:t>
    </dgm:pt>
    <dgm:pt modelId="{AC0D09E3-0C76-4CBF-B1E9-9936464EC250}" type="pres">
      <dgm:prSet presAssocID="{E8748DC1-CB79-47D0-8DA1-3E1D03E14035}" presName="LShape" presStyleLbl="alignNode1" presStyleIdx="4" presStyleCnt="7"/>
      <dgm:spPr/>
      <dgm:t>
        <a:bodyPr/>
        <a:lstStyle/>
        <a:p>
          <a:endParaRPr lang="ru-RU"/>
        </a:p>
      </dgm:t>
    </dgm:pt>
    <dgm:pt modelId="{019D7E2B-6720-4CF7-A208-F8E29401420B}" type="pres">
      <dgm:prSet presAssocID="{E8748DC1-CB79-47D0-8DA1-3E1D03E14035}" presName="ParentText" presStyleLbl="revTx" presStyleIdx="2" presStyleCnt="4" custScaleX="116002" custScaleY="135729" custLinFactY="-7381" custLinFactNeighborX="-422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D70A8-4777-4D6D-8384-80E155CE8744}" type="pres">
      <dgm:prSet presAssocID="{E8748DC1-CB79-47D0-8DA1-3E1D03E14035}" presName="Triangle" presStyleLbl="alignNode1" presStyleIdx="5" presStyleCnt="7"/>
      <dgm:spPr/>
      <dgm:t>
        <a:bodyPr/>
        <a:lstStyle/>
        <a:p>
          <a:endParaRPr lang="ru-RU"/>
        </a:p>
      </dgm:t>
    </dgm:pt>
    <dgm:pt modelId="{918BB1AC-6EDF-418D-803B-0CE0F0E023CC}" type="pres">
      <dgm:prSet presAssocID="{E2BAF18D-3FED-47BF-BE09-1F28939C1678}" presName="sibTrans" presStyleCnt="0"/>
      <dgm:spPr/>
      <dgm:t>
        <a:bodyPr/>
        <a:lstStyle/>
        <a:p>
          <a:endParaRPr lang="ru-RU"/>
        </a:p>
      </dgm:t>
    </dgm:pt>
    <dgm:pt modelId="{BA470F1A-5A31-4C20-AECD-E51660BB01AA}" type="pres">
      <dgm:prSet presAssocID="{E2BAF18D-3FED-47BF-BE09-1F28939C1678}" presName="space" presStyleCnt="0"/>
      <dgm:spPr/>
      <dgm:t>
        <a:bodyPr/>
        <a:lstStyle/>
        <a:p>
          <a:endParaRPr lang="ru-RU"/>
        </a:p>
      </dgm:t>
    </dgm:pt>
    <dgm:pt modelId="{ABF23DD4-0D42-4B2B-BFF4-7908318ECD27}" type="pres">
      <dgm:prSet presAssocID="{74F27DAE-C6A6-41A9-9185-DB2A4509D72A}" presName="composite" presStyleCnt="0"/>
      <dgm:spPr/>
      <dgm:t>
        <a:bodyPr/>
        <a:lstStyle/>
        <a:p>
          <a:endParaRPr lang="ru-RU"/>
        </a:p>
      </dgm:t>
    </dgm:pt>
    <dgm:pt modelId="{305E9AA4-E510-49D5-A607-3C877E30052D}" type="pres">
      <dgm:prSet presAssocID="{74F27DAE-C6A6-41A9-9185-DB2A4509D72A}" presName="LShape" presStyleLbl="alignNode1" presStyleIdx="6" presStyleCnt="7"/>
      <dgm:spPr/>
      <dgm:t>
        <a:bodyPr/>
        <a:lstStyle/>
        <a:p>
          <a:endParaRPr lang="ru-RU"/>
        </a:p>
      </dgm:t>
    </dgm:pt>
    <dgm:pt modelId="{D7AD49D5-9C74-4285-AAB4-EF6C2662BE1F}" type="pres">
      <dgm:prSet presAssocID="{74F27DAE-C6A6-41A9-9185-DB2A4509D72A}" presName="ParentText" presStyleLbl="revTx" presStyleIdx="3" presStyleCnt="4" custScaleX="124627" custScaleY="89627" custLinFactY="-15795" custLinFactNeighborX="563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FC30F-1993-4514-8FE3-F6C1FAFA27DF}" type="presOf" srcId="{5790FEED-8FD0-4A45-B710-943A4A554968}" destId="{97CF5C3A-7D9F-4047-86C4-3072347C4BE2}" srcOrd="0" destOrd="0" presId="urn:microsoft.com/office/officeart/2009/3/layout/StepUpProcess"/>
    <dgm:cxn modelId="{52A242E6-12A2-48F2-9D3B-06453E860A30}" type="presOf" srcId="{C9CBE1F4-D9B8-4448-8E18-E170FC52BB2C}" destId="{D8596B4A-CE54-4BE8-AC96-39A0C917ADD8}" srcOrd="0" destOrd="0" presId="urn:microsoft.com/office/officeart/2009/3/layout/StepUpProcess"/>
    <dgm:cxn modelId="{E2655152-C514-4A4E-AC99-4669D4F1A5F2}" srcId="{A3B0DB69-CB2D-45DD-8444-66EF2E5AFFD7}" destId="{C9CBE1F4-D9B8-4448-8E18-E170FC52BB2C}" srcOrd="1" destOrd="0" parTransId="{4C2BE8E4-C9A1-49C0-829C-C28F94CE8162}" sibTransId="{D157CF78-BC9C-49CF-BD19-93AF209232E9}"/>
    <dgm:cxn modelId="{1E5C45F7-33EA-40F8-9946-BA8C115BC76F}" type="presOf" srcId="{74F27DAE-C6A6-41A9-9185-DB2A4509D72A}" destId="{D7AD49D5-9C74-4285-AAB4-EF6C2662BE1F}" srcOrd="0" destOrd="0" presId="urn:microsoft.com/office/officeart/2009/3/layout/StepUpProcess"/>
    <dgm:cxn modelId="{05D27EFC-D61A-425E-A1DB-6C0438541855}" srcId="{A3B0DB69-CB2D-45DD-8444-66EF2E5AFFD7}" destId="{5790FEED-8FD0-4A45-B710-943A4A554968}" srcOrd="0" destOrd="0" parTransId="{D4828841-2063-4D5A-B593-3165F979AF5B}" sibTransId="{647647ED-4695-4DFC-8229-998BB0AB6BC4}"/>
    <dgm:cxn modelId="{2CDFA3CD-06BD-46D9-BA36-64E66187F1A3}" type="presOf" srcId="{E8748DC1-CB79-47D0-8DA1-3E1D03E14035}" destId="{019D7E2B-6720-4CF7-A208-F8E29401420B}" srcOrd="0" destOrd="0" presId="urn:microsoft.com/office/officeart/2009/3/layout/StepUpProcess"/>
    <dgm:cxn modelId="{03A1105B-6444-446F-9213-4D12026BBC9F}" srcId="{A3B0DB69-CB2D-45DD-8444-66EF2E5AFFD7}" destId="{E8748DC1-CB79-47D0-8DA1-3E1D03E14035}" srcOrd="2" destOrd="0" parTransId="{4ADBD285-D06E-47D6-A022-6FB08E76150F}" sibTransId="{E2BAF18D-3FED-47BF-BE09-1F28939C1678}"/>
    <dgm:cxn modelId="{6C698590-7327-491F-8274-E1DC71A6ED40}" srcId="{A3B0DB69-CB2D-45DD-8444-66EF2E5AFFD7}" destId="{74F27DAE-C6A6-41A9-9185-DB2A4509D72A}" srcOrd="3" destOrd="0" parTransId="{16187145-065E-45FD-9885-9B6532F6AAEF}" sibTransId="{1AF67616-AF90-498D-BC60-F310EE7772F2}"/>
    <dgm:cxn modelId="{5355701B-DC28-4DDC-8A4A-E9307F978FF0}" type="presOf" srcId="{A3B0DB69-CB2D-45DD-8444-66EF2E5AFFD7}" destId="{D1AA7413-AC59-4C82-86E7-9C0C9E9B076C}" srcOrd="0" destOrd="0" presId="urn:microsoft.com/office/officeart/2009/3/layout/StepUpProcess"/>
    <dgm:cxn modelId="{72422AF1-E107-491D-AD97-6E298D9DD760}" type="presParOf" srcId="{D1AA7413-AC59-4C82-86E7-9C0C9E9B076C}" destId="{DD2B470F-3654-41BD-B1C3-96E258629B6F}" srcOrd="0" destOrd="0" presId="urn:microsoft.com/office/officeart/2009/3/layout/StepUpProcess"/>
    <dgm:cxn modelId="{7F384885-D28D-4F71-AA81-196D82B2687D}" type="presParOf" srcId="{DD2B470F-3654-41BD-B1C3-96E258629B6F}" destId="{1372C233-1FC9-424D-929C-93DA1D5167DC}" srcOrd="0" destOrd="0" presId="urn:microsoft.com/office/officeart/2009/3/layout/StepUpProcess"/>
    <dgm:cxn modelId="{0FE4B627-070E-4F86-A1E2-84866C0DC5F0}" type="presParOf" srcId="{DD2B470F-3654-41BD-B1C3-96E258629B6F}" destId="{97CF5C3A-7D9F-4047-86C4-3072347C4BE2}" srcOrd="1" destOrd="0" presId="urn:microsoft.com/office/officeart/2009/3/layout/StepUpProcess"/>
    <dgm:cxn modelId="{A45C9D58-DDD3-4CFE-A462-F14E5442CEF4}" type="presParOf" srcId="{DD2B470F-3654-41BD-B1C3-96E258629B6F}" destId="{730635A4-163A-46C9-8A0D-684D2255E299}" srcOrd="2" destOrd="0" presId="urn:microsoft.com/office/officeart/2009/3/layout/StepUpProcess"/>
    <dgm:cxn modelId="{FC26E8D1-2B13-47F0-A263-6B3B1D0CCF74}" type="presParOf" srcId="{D1AA7413-AC59-4C82-86E7-9C0C9E9B076C}" destId="{DFBC6E2D-B71A-4F86-8EAC-822EF1AFDCD7}" srcOrd="1" destOrd="0" presId="urn:microsoft.com/office/officeart/2009/3/layout/StepUpProcess"/>
    <dgm:cxn modelId="{50F5E857-1862-4DBC-9D1B-33A4E33E848A}" type="presParOf" srcId="{DFBC6E2D-B71A-4F86-8EAC-822EF1AFDCD7}" destId="{9252942B-0732-4D80-9FD7-AC0164A1BF70}" srcOrd="0" destOrd="0" presId="urn:microsoft.com/office/officeart/2009/3/layout/StepUpProcess"/>
    <dgm:cxn modelId="{43AB57C9-B34A-4B0A-AA0B-DC517918DA21}" type="presParOf" srcId="{D1AA7413-AC59-4C82-86E7-9C0C9E9B076C}" destId="{99B9B866-E9BA-4B4E-8240-EB2A09D21FD0}" srcOrd="2" destOrd="0" presId="urn:microsoft.com/office/officeart/2009/3/layout/StepUpProcess"/>
    <dgm:cxn modelId="{F45C42EB-1A6A-498D-BF77-53A12AF751E3}" type="presParOf" srcId="{99B9B866-E9BA-4B4E-8240-EB2A09D21FD0}" destId="{1B048E52-D0D4-4A87-9BFB-2420E2D0F5CF}" srcOrd="0" destOrd="0" presId="urn:microsoft.com/office/officeart/2009/3/layout/StepUpProcess"/>
    <dgm:cxn modelId="{5CC08BB2-DD06-4D1D-87CB-3207B3CA4B09}" type="presParOf" srcId="{99B9B866-E9BA-4B4E-8240-EB2A09D21FD0}" destId="{D8596B4A-CE54-4BE8-AC96-39A0C917ADD8}" srcOrd="1" destOrd="0" presId="urn:microsoft.com/office/officeart/2009/3/layout/StepUpProcess"/>
    <dgm:cxn modelId="{B0CA3D51-3871-48B5-A09C-FF5062B1E593}" type="presParOf" srcId="{99B9B866-E9BA-4B4E-8240-EB2A09D21FD0}" destId="{16B1C281-139E-45F4-B7CB-FC59702A72E2}" srcOrd="2" destOrd="0" presId="urn:microsoft.com/office/officeart/2009/3/layout/StepUpProcess"/>
    <dgm:cxn modelId="{F3C722B7-2EB7-455A-9054-D155803E3CE5}" type="presParOf" srcId="{D1AA7413-AC59-4C82-86E7-9C0C9E9B076C}" destId="{FE903D63-38F6-44FE-A8F1-D1F0A570E145}" srcOrd="3" destOrd="0" presId="urn:microsoft.com/office/officeart/2009/3/layout/StepUpProcess"/>
    <dgm:cxn modelId="{A4B2FDBF-465B-478B-8620-AB00B15E2184}" type="presParOf" srcId="{FE903D63-38F6-44FE-A8F1-D1F0A570E145}" destId="{CCD63EF3-0722-4BE2-94D4-1C02ACFD01FA}" srcOrd="0" destOrd="0" presId="urn:microsoft.com/office/officeart/2009/3/layout/StepUpProcess"/>
    <dgm:cxn modelId="{6F00625A-EACB-452C-AF4B-C9455B8221EC}" type="presParOf" srcId="{D1AA7413-AC59-4C82-86E7-9C0C9E9B076C}" destId="{00D15D97-9F60-4975-B8CA-39B4E93A6822}" srcOrd="4" destOrd="0" presId="urn:microsoft.com/office/officeart/2009/3/layout/StepUpProcess"/>
    <dgm:cxn modelId="{A2F3A42E-3BC4-4BE7-86E7-30B7EFB757C7}" type="presParOf" srcId="{00D15D97-9F60-4975-B8CA-39B4E93A6822}" destId="{AC0D09E3-0C76-4CBF-B1E9-9936464EC250}" srcOrd="0" destOrd="0" presId="urn:microsoft.com/office/officeart/2009/3/layout/StepUpProcess"/>
    <dgm:cxn modelId="{8FB8F17B-90C2-4F6F-AB89-74F20C94CB24}" type="presParOf" srcId="{00D15D97-9F60-4975-B8CA-39B4E93A6822}" destId="{019D7E2B-6720-4CF7-A208-F8E29401420B}" srcOrd="1" destOrd="0" presId="urn:microsoft.com/office/officeart/2009/3/layout/StepUpProcess"/>
    <dgm:cxn modelId="{5DC0BFDA-C1B5-4A25-B5F9-C85E46176DE3}" type="presParOf" srcId="{00D15D97-9F60-4975-B8CA-39B4E93A6822}" destId="{0C8D70A8-4777-4D6D-8384-80E155CE8744}" srcOrd="2" destOrd="0" presId="urn:microsoft.com/office/officeart/2009/3/layout/StepUpProcess"/>
    <dgm:cxn modelId="{FFC82FE0-52C0-472A-83C5-BCAAD788152A}" type="presParOf" srcId="{D1AA7413-AC59-4C82-86E7-9C0C9E9B076C}" destId="{918BB1AC-6EDF-418D-803B-0CE0F0E023CC}" srcOrd="5" destOrd="0" presId="urn:microsoft.com/office/officeart/2009/3/layout/StepUpProcess"/>
    <dgm:cxn modelId="{C56D2CC6-CCCC-459B-914C-85DF7CF7A9BC}" type="presParOf" srcId="{918BB1AC-6EDF-418D-803B-0CE0F0E023CC}" destId="{BA470F1A-5A31-4C20-AECD-E51660BB01AA}" srcOrd="0" destOrd="0" presId="urn:microsoft.com/office/officeart/2009/3/layout/StepUpProcess"/>
    <dgm:cxn modelId="{49BA717F-8161-4625-A47C-E1241DACF1CD}" type="presParOf" srcId="{D1AA7413-AC59-4C82-86E7-9C0C9E9B076C}" destId="{ABF23DD4-0D42-4B2B-BFF4-7908318ECD27}" srcOrd="6" destOrd="0" presId="urn:microsoft.com/office/officeart/2009/3/layout/StepUpProcess"/>
    <dgm:cxn modelId="{BF9978EA-CA2D-4519-94ED-5F3906A3E12E}" type="presParOf" srcId="{ABF23DD4-0D42-4B2B-BFF4-7908318ECD27}" destId="{305E9AA4-E510-49D5-A607-3C877E30052D}" srcOrd="0" destOrd="0" presId="urn:microsoft.com/office/officeart/2009/3/layout/StepUpProcess"/>
    <dgm:cxn modelId="{3A5545BE-652F-474F-84EB-72E79BCE8E6E}" type="presParOf" srcId="{ABF23DD4-0D42-4B2B-BFF4-7908318ECD27}" destId="{D7AD49D5-9C74-4285-AAB4-EF6C2662BE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28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системы поликультурного </a:t>
          </a:r>
          <a:r>
            <a:rPr lang="ru-RU" sz="2800" b="1" smtClean="0">
              <a:latin typeface="Century Gothic" panose="020B0502020202020204" pitchFamily="34" charset="0"/>
              <a:cs typeface="Times New Roman" panose="02020603050405020304" pitchFamily="18" charset="0"/>
            </a:rPr>
            <a:t>взаимодействия дошкольников</a:t>
          </a:r>
          <a:endParaRPr lang="ru-RU" sz="2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474" custLinFactY="54290" custLinFactNeighborX="7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28445E-6F4E-4B22-9ABD-2E4E5147ACFC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C5F16872-3AC2-4287-8BE2-785E8A43C11C}" type="presOf" srcId="{83EC7C21-2EFF-47BA-90C1-787C22887101}" destId="{6E82E6DE-4673-49A0-82D7-007EBA821481}" srcOrd="0" destOrd="0" presId="urn:microsoft.com/office/officeart/2005/8/layout/vList2"/>
    <dgm:cxn modelId="{C6E63E3A-3510-407E-B25D-0A74183E209F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28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системы поликультурного взаимодействия </a:t>
          </a:r>
          <a:r>
            <a:rPr lang="ru-RU" sz="28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дошкольников</a:t>
          </a:r>
          <a:endParaRPr lang="ru-RU" sz="2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474" custLinFactNeighborX="-689" custLinFactNeighborY="74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46AE1-6083-449B-B9B8-B95EE8E33410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A320F660-7887-4A4B-8B9B-7942103B031A}" type="presOf" srcId="{83EC7C21-2EFF-47BA-90C1-787C22887101}" destId="{6E82E6DE-4673-49A0-82D7-007EBA821481}" srcOrd="0" destOrd="0" presId="urn:microsoft.com/office/officeart/2005/8/layout/vList2"/>
    <dgm:cxn modelId="{EA558216-3C05-43CF-B433-13180624520A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28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ресурсного Центра поликультурного взаимодействия с семьей «Содружество»</a:t>
          </a:r>
          <a:endParaRPr lang="ru-RU" sz="2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325277" custLinFactNeighborX="1449" custLinFactNeighborY="454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A2AD9-9B95-40AA-BE25-F1EECDDA6E71}" type="presOf" srcId="{83EC7C21-2EFF-47BA-90C1-787C22887101}" destId="{6E82E6DE-4673-49A0-82D7-007EBA821481}" srcOrd="0" destOrd="0" presId="urn:microsoft.com/office/officeart/2005/8/layout/vList2"/>
    <dgm:cxn modelId="{E1367044-DE01-43D9-A1C1-61D64D60DF7C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47D4734E-684D-4960-A6E0-E972D1E5D4B0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28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ресурсного Центра поликультурного взаимодействия с семьей «Содружество»</a:t>
          </a:r>
          <a:endParaRPr lang="ru-RU" sz="2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752" custLinFactNeighborX="-1286" custLinFactNeighborY="154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4B5ABB-5F1E-4A5E-865E-CCFF380A7A36}" type="presOf" srcId="{83EC7C21-2EFF-47BA-90C1-787C22887101}" destId="{6E82E6DE-4673-49A0-82D7-007EBA821481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D8281908-793F-4EEB-B25D-FC8A825A3DFB}" type="presOf" srcId="{C02400D5-07E1-4F78-815F-EA4C09EC45FA}" destId="{B7963B9F-56FD-4350-885F-87EFAA1EDA82}" srcOrd="0" destOrd="0" presId="urn:microsoft.com/office/officeart/2005/8/layout/vList2"/>
    <dgm:cxn modelId="{4EDD92C8-9C43-4BD0-BF7A-FFD983337871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662DCA-1399-4A1C-88AC-70538439F6E2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D07F341-826C-4159-A1D0-5EA408FF30E4}">
      <dgm:prSet phldrT="[Текст]"/>
      <dgm:spPr/>
      <dgm:t>
        <a:bodyPr/>
        <a:lstStyle/>
        <a:p>
          <a:r>
            <a:rPr lang="ru-RU" dirty="0" smtClean="0"/>
            <a:t>Уровень поликультурного взаимодействия воспитанников</a:t>
          </a:r>
          <a:endParaRPr lang="ru-RU" dirty="0"/>
        </a:p>
      </dgm:t>
    </dgm:pt>
    <dgm:pt modelId="{55A7F1EE-693C-49FB-ABED-6499C960B0BD}" type="parTrans" cxnId="{F447D08B-9B58-494B-A4FA-5B14D816184A}">
      <dgm:prSet/>
      <dgm:spPr/>
      <dgm:t>
        <a:bodyPr/>
        <a:lstStyle/>
        <a:p>
          <a:endParaRPr lang="ru-RU"/>
        </a:p>
      </dgm:t>
    </dgm:pt>
    <dgm:pt modelId="{DB23941B-8057-4911-9AEF-E1B59F1C4261}" type="sibTrans" cxnId="{F447D08B-9B58-494B-A4FA-5B14D816184A}">
      <dgm:prSet/>
      <dgm:spPr/>
      <dgm:t>
        <a:bodyPr/>
        <a:lstStyle/>
        <a:p>
          <a:endParaRPr lang="ru-RU"/>
        </a:p>
      </dgm:t>
    </dgm:pt>
    <dgm:pt modelId="{F0697B08-8B64-40E9-922D-ACD2A799A1CD}">
      <dgm:prSet phldrT="[Текст]"/>
      <dgm:spPr/>
      <dgm:t>
        <a:bodyPr/>
        <a:lstStyle/>
        <a:p>
          <a:endParaRPr lang="ru-RU" dirty="0"/>
        </a:p>
      </dgm:t>
    </dgm:pt>
    <dgm:pt modelId="{BBDF2AE6-D70E-4B08-9DB3-0725E9402D51}" type="parTrans" cxnId="{84CC51F0-2CE8-42FF-8D34-8F2CCBA54810}">
      <dgm:prSet/>
      <dgm:spPr/>
      <dgm:t>
        <a:bodyPr/>
        <a:lstStyle/>
        <a:p>
          <a:endParaRPr lang="ru-RU"/>
        </a:p>
      </dgm:t>
    </dgm:pt>
    <dgm:pt modelId="{F43D825A-C0EB-4FB3-8572-3B36439C80DD}" type="sibTrans" cxnId="{84CC51F0-2CE8-42FF-8D34-8F2CCBA54810}">
      <dgm:prSet/>
      <dgm:spPr/>
      <dgm:t>
        <a:bodyPr/>
        <a:lstStyle/>
        <a:p>
          <a:endParaRPr lang="ru-RU"/>
        </a:p>
      </dgm:t>
    </dgm:pt>
    <dgm:pt modelId="{DDEA0F0B-24C6-4CED-BC5D-5949D53D385B}">
      <dgm:prSet phldrT="[Текст]"/>
      <dgm:spPr/>
      <dgm:t>
        <a:bodyPr/>
        <a:lstStyle/>
        <a:p>
          <a:r>
            <a:rPr lang="ru-RU" dirty="0" smtClean="0"/>
            <a:t>Создание психолого-педагогических условий поликультурного взаимодействия </a:t>
          </a:r>
          <a:endParaRPr lang="ru-RU" dirty="0"/>
        </a:p>
      </dgm:t>
    </dgm:pt>
    <dgm:pt modelId="{0D09FFC8-C9AF-407E-8FAA-FAC6F633E9DA}" type="parTrans" cxnId="{CFA7FA91-B270-430E-8FA6-2A40CBC81348}">
      <dgm:prSet/>
      <dgm:spPr/>
      <dgm:t>
        <a:bodyPr/>
        <a:lstStyle/>
        <a:p>
          <a:endParaRPr lang="ru-RU"/>
        </a:p>
      </dgm:t>
    </dgm:pt>
    <dgm:pt modelId="{B8CA39B9-2EDF-4C6E-A9EF-8A4222C4755B}" type="sibTrans" cxnId="{CFA7FA91-B270-430E-8FA6-2A40CBC81348}">
      <dgm:prSet/>
      <dgm:spPr/>
      <dgm:t>
        <a:bodyPr/>
        <a:lstStyle/>
        <a:p>
          <a:endParaRPr lang="ru-RU"/>
        </a:p>
      </dgm:t>
    </dgm:pt>
    <dgm:pt modelId="{E5FB8B20-3DEE-4C6B-A4D9-5D3F6611DB8A}">
      <dgm:prSet phldrT="[Текст]"/>
      <dgm:spPr/>
      <dgm:t>
        <a:bodyPr/>
        <a:lstStyle/>
        <a:p>
          <a:r>
            <a:rPr lang="ru-RU" dirty="0" smtClean="0"/>
            <a:t>Наличие оборудованного помещения;</a:t>
          </a:r>
          <a:endParaRPr lang="ru-RU" dirty="0"/>
        </a:p>
      </dgm:t>
    </dgm:pt>
    <dgm:pt modelId="{7D021740-7726-46C4-9249-72458E528475}" type="parTrans" cxnId="{72F369E3-A437-45EC-B960-9935ABAC8D74}">
      <dgm:prSet/>
      <dgm:spPr/>
      <dgm:t>
        <a:bodyPr/>
        <a:lstStyle/>
        <a:p>
          <a:endParaRPr lang="ru-RU"/>
        </a:p>
      </dgm:t>
    </dgm:pt>
    <dgm:pt modelId="{8E9349B0-5170-4CB0-91F5-55801B2D6E74}" type="sibTrans" cxnId="{72F369E3-A437-45EC-B960-9935ABAC8D74}">
      <dgm:prSet/>
      <dgm:spPr/>
      <dgm:t>
        <a:bodyPr/>
        <a:lstStyle/>
        <a:p>
          <a:endParaRPr lang="ru-RU"/>
        </a:p>
      </dgm:t>
    </dgm:pt>
    <dgm:pt modelId="{E3D6B551-D127-4C4C-B800-5C6EC811D040}">
      <dgm:prSet phldrT="[Текст]"/>
      <dgm:spPr/>
      <dgm:t>
        <a:bodyPr/>
        <a:lstStyle/>
        <a:p>
          <a:r>
            <a:rPr lang="ru-RU" dirty="0" smtClean="0"/>
            <a:t>Наличие представлений о народах и народностях, проживающих в Краснодарском крае (беседа, «Песочная терапия», опросник для родителей, наблюдение);</a:t>
          </a:r>
          <a:endParaRPr lang="ru-RU" dirty="0"/>
        </a:p>
      </dgm:t>
    </dgm:pt>
    <dgm:pt modelId="{82AE7097-C09A-4905-82DE-89E15CDBB8E4}" type="parTrans" cxnId="{3A31431F-C35E-4A3A-93A5-38EF1F411384}">
      <dgm:prSet/>
      <dgm:spPr/>
      <dgm:t>
        <a:bodyPr/>
        <a:lstStyle/>
        <a:p>
          <a:endParaRPr lang="ru-RU"/>
        </a:p>
      </dgm:t>
    </dgm:pt>
    <dgm:pt modelId="{8ED22954-3824-49AE-9F27-9EC96CBC8DE7}" type="sibTrans" cxnId="{3A31431F-C35E-4A3A-93A5-38EF1F411384}">
      <dgm:prSet/>
      <dgm:spPr/>
      <dgm:t>
        <a:bodyPr/>
        <a:lstStyle/>
        <a:p>
          <a:endParaRPr lang="ru-RU"/>
        </a:p>
      </dgm:t>
    </dgm:pt>
    <dgm:pt modelId="{C2040847-A275-468F-A198-4CB0F45568EE}">
      <dgm:prSet/>
      <dgm:spPr/>
      <dgm:t>
        <a:bodyPr/>
        <a:lstStyle/>
        <a:p>
          <a:r>
            <a:rPr lang="ru-RU" smtClean="0"/>
            <a:t>Наличие представлений о самобытности народов: различных национальных традициях, фольклоре, костюмах, прикладном искусстве и др. (Методика рисунок «Моя Родина», наблюдение, беседа);</a:t>
          </a:r>
          <a:endParaRPr lang="ru-RU" dirty="0"/>
        </a:p>
      </dgm:t>
    </dgm:pt>
    <dgm:pt modelId="{88CF36F2-790C-4314-8D1C-1B3FCE69B10B}" type="parTrans" cxnId="{56ECD6FF-4C29-466C-AFE8-354FF45B7065}">
      <dgm:prSet/>
      <dgm:spPr/>
      <dgm:t>
        <a:bodyPr/>
        <a:lstStyle/>
        <a:p>
          <a:endParaRPr lang="ru-RU"/>
        </a:p>
      </dgm:t>
    </dgm:pt>
    <dgm:pt modelId="{9253CCBC-C902-46F4-A83D-705FD80CDD22}" type="sibTrans" cxnId="{56ECD6FF-4C29-466C-AFE8-354FF45B7065}">
      <dgm:prSet/>
      <dgm:spPr/>
      <dgm:t>
        <a:bodyPr/>
        <a:lstStyle/>
        <a:p>
          <a:endParaRPr lang="ru-RU"/>
        </a:p>
      </dgm:t>
    </dgm:pt>
    <dgm:pt modelId="{86A00E39-3DC4-4F4C-9504-CDED1CFE1170}">
      <dgm:prSet/>
      <dgm:spPr/>
      <dgm:t>
        <a:bodyPr/>
        <a:lstStyle/>
        <a:p>
          <a:r>
            <a:rPr lang="ru-RU" smtClean="0"/>
            <a:t>Интерес к культурам разных народов (опрос по предметным картинкам, наблюдение, беседа);</a:t>
          </a:r>
          <a:endParaRPr lang="ru-RU" dirty="0"/>
        </a:p>
      </dgm:t>
    </dgm:pt>
    <dgm:pt modelId="{0DEF7BD4-858A-41D1-9517-C9E757B8CC34}" type="parTrans" cxnId="{89599EE8-EC0D-4100-AA49-68C78D18858E}">
      <dgm:prSet/>
      <dgm:spPr/>
      <dgm:t>
        <a:bodyPr/>
        <a:lstStyle/>
        <a:p>
          <a:endParaRPr lang="ru-RU"/>
        </a:p>
      </dgm:t>
    </dgm:pt>
    <dgm:pt modelId="{D486A46B-AE2C-46EC-9073-5E28A4C82FB2}" type="sibTrans" cxnId="{89599EE8-EC0D-4100-AA49-68C78D18858E}">
      <dgm:prSet/>
      <dgm:spPr/>
      <dgm:t>
        <a:bodyPr/>
        <a:lstStyle/>
        <a:p>
          <a:endParaRPr lang="ru-RU"/>
        </a:p>
      </dgm:t>
    </dgm:pt>
    <dgm:pt modelId="{6B07743E-09D6-4BEE-B4D4-DB5D07F3177C}">
      <dgm:prSet/>
      <dgm:spPr/>
      <dgm:t>
        <a:bodyPr/>
        <a:lstStyle/>
        <a:p>
          <a:r>
            <a:rPr lang="ru-RU" smtClean="0"/>
            <a:t>Познавательная активность в области поликультурного взаимодействия (наблюдение);</a:t>
          </a:r>
          <a:endParaRPr lang="ru-RU" dirty="0"/>
        </a:p>
      </dgm:t>
    </dgm:pt>
    <dgm:pt modelId="{7010E70F-6606-408A-B020-1CBF41957732}" type="parTrans" cxnId="{DDC244C5-856F-4E54-A271-7EA44B5B738B}">
      <dgm:prSet/>
      <dgm:spPr/>
      <dgm:t>
        <a:bodyPr/>
        <a:lstStyle/>
        <a:p>
          <a:endParaRPr lang="ru-RU"/>
        </a:p>
      </dgm:t>
    </dgm:pt>
    <dgm:pt modelId="{1F6609FB-D6CD-4CA5-99CA-6AE763AF9624}" type="sibTrans" cxnId="{DDC244C5-856F-4E54-A271-7EA44B5B738B}">
      <dgm:prSet/>
      <dgm:spPr/>
      <dgm:t>
        <a:bodyPr/>
        <a:lstStyle/>
        <a:p>
          <a:endParaRPr lang="ru-RU"/>
        </a:p>
      </dgm:t>
    </dgm:pt>
    <dgm:pt modelId="{0B4286E0-DB9C-432B-8241-B0B1354E9303}">
      <dgm:prSet/>
      <dgm:spPr/>
      <dgm:t>
        <a:bodyPr/>
        <a:lstStyle/>
        <a:p>
          <a:r>
            <a:rPr lang="ru-RU" smtClean="0"/>
            <a:t>Наличие сформированности ценностных установок: уважение к национальным особенностям, культуре других народов(беседа, разбор ситуаций, педагогическое наблюдение);</a:t>
          </a:r>
          <a:endParaRPr lang="ru-RU" dirty="0" smtClean="0"/>
        </a:p>
      </dgm:t>
    </dgm:pt>
    <dgm:pt modelId="{8375ED95-59FA-4C05-9485-F0944CF44B55}" type="parTrans" cxnId="{2A172763-21D4-463B-9D70-22EB7FB549E3}">
      <dgm:prSet/>
      <dgm:spPr/>
      <dgm:t>
        <a:bodyPr/>
        <a:lstStyle/>
        <a:p>
          <a:endParaRPr lang="ru-RU"/>
        </a:p>
      </dgm:t>
    </dgm:pt>
    <dgm:pt modelId="{7DEC9996-7058-42F3-AD4E-041FE311E8AB}" type="sibTrans" cxnId="{2A172763-21D4-463B-9D70-22EB7FB549E3}">
      <dgm:prSet/>
      <dgm:spPr/>
      <dgm:t>
        <a:bodyPr/>
        <a:lstStyle/>
        <a:p>
          <a:endParaRPr lang="ru-RU"/>
        </a:p>
      </dgm:t>
    </dgm:pt>
    <dgm:pt modelId="{5280E049-423D-40CB-84CF-52AC79E7C1EB}">
      <dgm:prSet/>
      <dgm:spPr/>
      <dgm:t>
        <a:bodyPr/>
        <a:lstStyle/>
        <a:p>
          <a:r>
            <a:rPr lang="ru-RU" dirty="0" smtClean="0"/>
            <a:t>Наличие навыков общения с детьми и взрослыми, имеющими этнические особенности (наблюдение, модифицированная методика изучения личностного поведения ребенка (по  Т.В. </a:t>
          </a:r>
          <a:r>
            <a:rPr lang="ru-RU" dirty="0" err="1" smtClean="0"/>
            <a:t>Савенько</a:t>
          </a:r>
          <a:r>
            <a:rPr lang="ru-RU" dirty="0" smtClean="0"/>
            <a:t>).</a:t>
          </a:r>
          <a:endParaRPr lang="ru-RU" dirty="0"/>
        </a:p>
      </dgm:t>
    </dgm:pt>
    <dgm:pt modelId="{27597B8A-DFA3-4DD4-B561-7AF5D0A7C253}" type="parTrans" cxnId="{5F214F46-C368-45BF-9041-EC027607F3BF}">
      <dgm:prSet/>
      <dgm:spPr/>
      <dgm:t>
        <a:bodyPr/>
        <a:lstStyle/>
        <a:p>
          <a:endParaRPr lang="ru-RU"/>
        </a:p>
      </dgm:t>
    </dgm:pt>
    <dgm:pt modelId="{D9F76488-EFF3-4C60-A8B4-8CB46BF18A88}" type="sibTrans" cxnId="{5F214F46-C368-45BF-9041-EC027607F3BF}">
      <dgm:prSet/>
      <dgm:spPr/>
      <dgm:t>
        <a:bodyPr/>
        <a:lstStyle/>
        <a:p>
          <a:endParaRPr lang="ru-RU"/>
        </a:p>
      </dgm:t>
    </dgm:pt>
    <dgm:pt modelId="{F349C4C7-DE12-4AAE-962F-AE4C234BAA9A}">
      <dgm:prSet phldrT="[Текст]"/>
      <dgm:spPr/>
      <dgm:t>
        <a:bodyPr/>
        <a:lstStyle/>
        <a:p>
          <a:r>
            <a:rPr lang="ru-RU" dirty="0" smtClean="0"/>
            <a:t>Нормативно-правовое обеспечение работы Центра;</a:t>
          </a:r>
          <a:endParaRPr lang="ru-RU" dirty="0"/>
        </a:p>
      </dgm:t>
    </dgm:pt>
    <dgm:pt modelId="{83B7B5B6-3191-485F-A332-5C8DA1DFC647}" type="parTrans" cxnId="{56BD9C8A-A48D-49E4-B343-016E7BB78099}">
      <dgm:prSet/>
      <dgm:spPr/>
    </dgm:pt>
    <dgm:pt modelId="{AD8E6310-0246-4AC2-B407-8213CC318027}" type="sibTrans" cxnId="{56BD9C8A-A48D-49E4-B343-016E7BB78099}">
      <dgm:prSet/>
      <dgm:spPr/>
    </dgm:pt>
    <dgm:pt modelId="{9DDB41AE-93FC-4366-A591-AB1C9F93A400}">
      <dgm:prSet phldrT="[Текст]"/>
      <dgm:spPr/>
      <dgm:t>
        <a:bodyPr/>
        <a:lstStyle/>
        <a:p>
          <a:r>
            <a:rPr lang="ru-RU" dirty="0" smtClean="0"/>
            <a:t>Материально-техническое оснащение интерактивных площадок;</a:t>
          </a:r>
          <a:endParaRPr lang="ru-RU" dirty="0"/>
        </a:p>
      </dgm:t>
    </dgm:pt>
    <dgm:pt modelId="{63468895-76B5-4929-8078-4BFCB10C6207}" type="parTrans" cxnId="{96FEBF69-942D-4770-AD6B-BC180FAA7B65}">
      <dgm:prSet/>
      <dgm:spPr/>
    </dgm:pt>
    <dgm:pt modelId="{D03C136E-E5E1-4967-99BE-0622EF21D690}" type="sibTrans" cxnId="{96FEBF69-942D-4770-AD6B-BC180FAA7B65}">
      <dgm:prSet/>
      <dgm:spPr/>
    </dgm:pt>
    <dgm:pt modelId="{A74B9E6D-9F36-47FB-B9FD-364616BD1E5D}">
      <dgm:prSet phldrT="[Текст]"/>
      <dgm:spPr/>
      <dgm:t>
        <a:bodyPr/>
        <a:lstStyle/>
        <a:p>
          <a:r>
            <a:rPr lang="ru-RU" dirty="0" smtClean="0"/>
            <a:t>Программно-методическое оснащение Центра.</a:t>
          </a:r>
          <a:endParaRPr lang="ru-RU" dirty="0"/>
        </a:p>
      </dgm:t>
    </dgm:pt>
    <dgm:pt modelId="{151EEF39-2B85-4DB5-85A5-B8181CC15DBD}" type="parTrans" cxnId="{BB055402-8A39-4060-BE06-2189C91CD3F3}">
      <dgm:prSet/>
      <dgm:spPr/>
    </dgm:pt>
    <dgm:pt modelId="{8566053C-E8E4-4BA0-837D-49278E47882A}" type="sibTrans" cxnId="{BB055402-8A39-4060-BE06-2189C91CD3F3}">
      <dgm:prSet/>
      <dgm:spPr/>
    </dgm:pt>
    <dgm:pt modelId="{D50DFFFB-B5EA-4119-B402-76FD1AFE0615}" type="pres">
      <dgm:prSet presAssocID="{8B662DCA-1399-4A1C-88AC-70538439F6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8BA7E-0EA4-4DA1-B412-99C7A831CEEF}" type="pres">
      <dgm:prSet presAssocID="{7D07F341-826C-4159-A1D0-5EA408FF30E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8081E-E95C-4E6D-8CCA-9FC540FFA129}" type="pres">
      <dgm:prSet presAssocID="{7D07F341-826C-4159-A1D0-5EA408FF30E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B3474-9796-4685-8BAE-20648F8D7E90}" type="pres">
      <dgm:prSet presAssocID="{DDEA0F0B-24C6-4CED-BC5D-5949D53D385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373FC-656F-459A-903C-D67A82D3DB1B}" type="pres">
      <dgm:prSet presAssocID="{DDEA0F0B-24C6-4CED-BC5D-5949D53D385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00088-C079-4334-B8A7-29CF02CA5AFB}" type="presOf" srcId="{9DDB41AE-93FC-4366-A591-AB1C9F93A400}" destId="{6C8373FC-656F-459A-903C-D67A82D3DB1B}" srcOrd="0" destOrd="2" presId="urn:microsoft.com/office/officeart/2005/8/layout/vList2"/>
    <dgm:cxn modelId="{321755C3-DDA5-4C46-BE6C-403A9580F372}" type="presOf" srcId="{E3D6B551-D127-4C4C-B800-5C6EC811D040}" destId="{5BD8081E-E95C-4E6D-8CCA-9FC540FFA129}" srcOrd="0" destOrd="0" presId="urn:microsoft.com/office/officeart/2005/8/layout/vList2"/>
    <dgm:cxn modelId="{7F48D9A5-E6E7-45D2-B1E7-EB4BB2875FB7}" type="presOf" srcId="{F0697B08-8B64-40E9-922D-ACD2A799A1CD}" destId="{6C8373FC-656F-459A-903C-D67A82D3DB1B}" srcOrd="0" destOrd="4" presId="urn:microsoft.com/office/officeart/2005/8/layout/vList2"/>
    <dgm:cxn modelId="{96FEBF69-942D-4770-AD6B-BC180FAA7B65}" srcId="{DDEA0F0B-24C6-4CED-BC5D-5949D53D385B}" destId="{9DDB41AE-93FC-4366-A591-AB1C9F93A400}" srcOrd="2" destOrd="0" parTransId="{63468895-76B5-4929-8078-4BFCB10C6207}" sibTransId="{D03C136E-E5E1-4967-99BE-0622EF21D690}"/>
    <dgm:cxn modelId="{3A31431F-C35E-4A3A-93A5-38EF1F411384}" srcId="{7D07F341-826C-4159-A1D0-5EA408FF30E4}" destId="{E3D6B551-D127-4C4C-B800-5C6EC811D040}" srcOrd="0" destOrd="0" parTransId="{82AE7097-C09A-4905-82DE-89E15CDBB8E4}" sibTransId="{8ED22954-3824-49AE-9F27-9EC96CBC8DE7}"/>
    <dgm:cxn modelId="{72F369E3-A437-45EC-B960-9935ABAC8D74}" srcId="{DDEA0F0B-24C6-4CED-BC5D-5949D53D385B}" destId="{E5FB8B20-3DEE-4C6B-A4D9-5D3F6611DB8A}" srcOrd="0" destOrd="0" parTransId="{7D021740-7726-46C4-9249-72458E528475}" sibTransId="{8E9349B0-5170-4CB0-91F5-55801B2D6E74}"/>
    <dgm:cxn modelId="{2AD8D346-873F-4BDF-868F-E013A0C1D78A}" type="presOf" srcId="{C2040847-A275-468F-A198-4CB0F45568EE}" destId="{5BD8081E-E95C-4E6D-8CCA-9FC540FFA129}" srcOrd="0" destOrd="1" presId="urn:microsoft.com/office/officeart/2005/8/layout/vList2"/>
    <dgm:cxn modelId="{32AC32FD-3CDA-4F2E-8536-1C2960A98FA3}" type="presOf" srcId="{DDEA0F0B-24C6-4CED-BC5D-5949D53D385B}" destId="{734B3474-9796-4685-8BAE-20648F8D7E90}" srcOrd="0" destOrd="0" presId="urn:microsoft.com/office/officeart/2005/8/layout/vList2"/>
    <dgm:cxn modelId="{2A172763-21D4-463B-9D70-22EB7FB549E3}" srcId="{7D07F341-826C-4159-A1D0-5EA408FF30E4}" destId="{0B4286E0-DB9C-432B-8241-B0B1354E9303}" srcOrd="4" destOrd="0" parTransId="{8375ED95-59FA-4C05-9485-F0944CF44B55}" sibTransId="{7DEC9996-7058-42F3-AD4E-041FE311E8AB}"/>
    <dgm:cxn modelId="{CB3EF31E-C08D-4691-92E2-7527410B7D9A}" type="presOf" srcId="{7D07F341-826C-4159-A1D0-5EA408FF30E4}" destId="{CAB8BA7E-0EA4-4DA1-B412-99C7A831CEEF}" srcOrd="0" destOrd="0" presId="urn:microsoft.com/office/officeart/2005/8/layout/vList2"/>
    <dgm:cxn modelId="{F447D08B-9B58-494B-A4FA-5B14D816184A}" srcId="{8B662DCA-1399-4A1C-88AC-70538439F6E2}" destId="{7D07F341-826C-4159-A1D0-5EA408FF30E4}" srcOrd="0" destOrd="0" parTransId="{55A7F1EE-693C-49FB-ABED-6499C960B0BD}" sibTransId="{DB23941B-8057-4911-9AEF-E1B59F1C4261}"/>
    <dgm:cxn modelId="{5F214F46-C368-45BF-9041-EC027607F3BF}" srcId="{7D07F341-826C-4159-A1D0-5EA408FF30E4}" destId="{5280E049-423D-40CB-84CF-52AC79E7C1EB}" srcOrd="5" destOrd="0" parTransId="{27597B8A-DFA3-4DD4-B561-7AF5D0A7C253}" sibTransId="{D9F76488-EFF3-4C60-A8B4-8CB46BF18A88}"/>
    <dgm:cxn modelId="{F6169DBC-5BE0-4399-AC91-021178A575CD}" type="presOf" srcId="{86A00E39-3DC4-4F4C-9504-CDED1CFE1170}" destId="{5BD8081E-E95C-4E6D-8CCA-9FC540FFA129}" srcOrd="0" destOrd="2" presId="urn:microsoft.com/office/officeart/2005/8/layout/vList2"/>
    <dgm:cxn modelId="{56ECD6FF-4C29-466C-AFE8-354FF45B7065}" srcId="{7D07F341-826C-4159-A1D0-5EA408FF30E4}" destId="{C2040847-A275-468F-A198-4CB0F45568EE}" srcOrd="1" destOrd="0" parTransId="{88CF36F2-790C-4314-8D1C-1B3FCE69B10B}" sibTransId="{9253CCBC-C902-46F4-A83D-705FD80CDD22}"/>
    <dgm:cxn modelId="{CFA7FA91-B270-430E-8FA6-2A40CBC81348}" srcId="{8B662DCA-1399-4A1C-88AC-70538439F6E2}" destId="{DDEA0F0B-24C6-4CED-BC5D-5949D53D385B}" srcOrd="1" destOrd="0" parTransId="{0D09FFC8-C9AF-407E-8FAA-FAC6F633E9DA}" sibTransId="{B8CA39B9-2EDF-4C6E-A9EF-8A4222C4755B}"/>
    <dgm:cxn modelId="{1EB2C2E0-3637-4BB1-B40F-3B4B52977202}" type="presOf" srcId="{6B07743E-09D6-4BEE-B4D4-DB5D07F3177C}" destId="{5BD8081E-E95C-4E6D-8CCA-9FC540FFA129}" srcOrd="0" destOrd="3" presId="urn:microsoft.com/office/officeart/2005/8/layout/vList2"/>
    <dgm:cxn modelId="{84CC51F0-2CE8-42FF-8D34-8F2CCBA54810}" srcId="{DDEA0F0B-24C6-4CED-BC5D-5949D53D385B}" destId="{F0697B08-8B64-40E9-922D-ACD2A799A1CD}" srcOrd="4" destOrd="0" parTransId="{BBDF2AE6-D70E-4B08-9DB3-0725E9402D51}" sibTransId="{F43D825A-C0EB-4FB3-8572-3B36439C80DD}"/>
    <dgm:cxn modelId="{8F43D233-9E6C-4DC0-B524-A97360D87A0A}" type="presOf" srcId="{5280E049-423D-40CB-84CF-52AC79E7C1EB}" destId="{5BD8081E-E95C-4E6D-8CCA-9FC540FFA129}" srcOrd="0" destOrd="5" presId="urn:microsoft.com/office/officeart/2005/8/layout/vList2"/>
    <dgm:cxn modelId="{BB055402-8A39-4060-BE06-2189C91CD3F3}" srcId="{DDEA0F0B-24C6-4CED-BC5D-5949D53D385B}" destId="{A74B9E6D-9F36-47FB-B9FD-364616BD1E5D}" srcOrd="3" destOrd="0" parTransId="{151EEF39-2B85-4DB5-85A5-B8181CC15DBD}" sibTransId="{8566053C-E8E4-4BA0-837D-49278E47882A}"/>
    <dgm:cxn modelId="{89599EE8-EC0D-4100-AA49-68C78D18858E}" srcId="{7D07F341-826C-4159-A1D0-5EA408FF30E4}" destId="{86A00E39-3DC4-4F4C-9504-CDED1CFE1170}" srcOrd="2" destOrd="0" parTransId="{0DEF7BD4-858A-41D1-9517-C9E757B8CC34}" sibTransId="{D486A46B-AE2C-46EC-9073-5E28A4C82FB2}"/>
    <dgm:cxn modelId="{8840B913-BBC0-4C07-9C79-53988B721368}" type="presOf" srcId="{0B4286E0-DB9C-432B-8241-B0B1354E9303}" destId="{5BD8081E-E95C-4E6D-8CCA-9FC540FFA129}" srcOrd="0" destOrd="4" presId="urn:microsoft.com/office/officeart/2005/8/layout/vList2"/>
    <dgm:cxn modelId="{DDC244C5-856F-4E54-A271-7EA44B5B738B}" srcId="{7D07F341-826C-4159-A1D0-5EA408FF30E4}" destId="{6B07743E-09D6-4BEE-B4D4-DB5D07F3177C}" srcOrd="3" destOrd="0" parTransId="{7010E70F-6606-408A-B020-1CBF41957732}" sibTransId="{1F6609FB-D6CD-4CA5-99CA-6AE763AF9624}"/>
    <dgm:cxn modelId="{AB50D954-9C1B-4E44-A28E-1847E45F4900}" type="presOf" srcId="{E5FB8B20-3DEE-4C6B-A4D9-5D3F6611DB8A}" destId="{6C8373FC-656F-459A-903C-D67A82D3DB1B}" srcOrd="0" destOrd="0" presId="urn:microsoft.com/office/officeart/2005/8/layout/vList2"/>
    <dgm:cxn modelId="{55D5E03F-D4E2-4CDE-BF45-6952CA5BACEA}" type="presOf" srcId="{8B662DCA-1399-4A1C-88AC-70538439F6E2}" destId="{D50DFFFB-B5EA-4119-B402-76FD1AFE0615}" srcOrd="0" destOrd="0" presId="urn:microsoft.com/office/officeart/2005/8/layout/vList2"/>
    <dgm:cxn modelId="{67A50FE5-74F5-4EC5-B21B-2C053868AE07}" type="presOf" srcId="{F349C4C7-DE12-4AAE-962F-AE4C234BAA9A}" destId="{6C8373FC-656F-459A-903C-D67A82D3DB1B}" srcOrd="0" destOrd="1" presId="urn:microsoft.com/office/officeart/2005/8/layout/vList2"/>
    <dgm:cxn modelId="{3AFE1663-A0DC-4E8A-AFE6-C3BBA1E9A68A}" type="presOf" srcId="{A74B9E6D-9F36-47FB-B9FD-364616BD1E5D}" destId="{6C8373FC-656F-459A-903C-D67A82D3DB1B}" srcOrd="0" destOrd="3" presId="urn:microsoft.com/office/officeart/2005/8/layout/vList2"/>
    <dgm:cxn modelId="{56BD9C8A-A48D-49E4-B343-016E7BB78099}" srcId="{DDEA0F0B-24C6-4CED-BC5D-5949D53D385B}" destId="{F349C4C7-DE12-4AAE-962F-AE4C234BAA9A}" srcOrd="1" destOrd="0" parTransId="{83B7B5B6-3191-485F-A332-5C8DA1DFC647}" sibTransId="{AD8E6310-0246-4AC2-B407-8213CC318027}"/>
    <dgm:cxn modelId="{05D39BEC-F436-41BE-88E8-1DF9D9DAA543}" type="presParOf" srcId="{D50DFFFB-B5EA-4119-B402-76FD1AFE0615}" destId="{CAB8BA7E-0EA4-4DA1-B412-99C7A831CEEF}" srcOrd="0" destOrd="0" presId="urn:microsoft.com/office/officeart/2005/8/layout/vList2"/>
    <dgm:cxn modelId="{7B0C99BD-7420-430B-AE66-F787607EEF1E}" type="presParOf" srcId="{D50DFFFB-B5EA-4119-B402-76FD1AFE0615}" destId="{5BD8081E-E95C-4E6D-8CCA-9FC540FFA129}" srcOrd="1" destOrd="0" presId="urn:microsoft.com/office/officeart/2005/8/layout/vList2"/>
    <dgm:cxn modelId="{F56E0A0B-BC7D-467C-904E-ACDDBEAF33EB}" type="presParOf" srcId="{D50DFFFB-B5EA-4119-B402-76FD1AFE0615}" destId="{734B3474-9796-4685-8BAE-20648F8D7E90}" srcOrd="2" destOrd="0" presId="urn:microsoft.com/office/officeart/2005/8/layout/vList2"/>
    <dgm:cxn modelId="{32EE374F-D51D-4A6A-A8CD-1640B777E415}" type="presParOf" srcId="{D50DFFFB-B5EA-4119-B402-76FD1AFE0615}" destId="{6C8373FC-656F-459A-903C-D67A82D3DB1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96EE8D-37B6-4B13-A215-04321645978E}" type="doc">
      <dgm:prSet loTypeId="urn:microsoft.com/office/officeart/2008/layout/IncreasingCircleProces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E4E69D-A283-493B-8693-8BF131AF8A23}">
      <dgm:prSet phldrT="[Текст]" custT="1"/>
      <dgm:spPr/>
      <dgm:t>
        <a:bodyPr/>
        <a:lstStyle/>
        <a:p>
          <a:r>
            <a:rPr lang="ru-RU" sz="1600" b="1" dirty="0" smtClean="0"/>
            <a:t>Низкий уровень</a:t>
          </a:r>
        </a:p>
        <a:p>
          <a:r>
            <a:rPr lang="ru-RU" sz="1000" b="1" dirty="0" smtClean="0"/>
            <a:t>От 0 до 1балла</a:t>
          </a:r>
          <a:endParaRPr lang="ru-RU" sz="1000" b="1" dirty="0"/>
        </a:p>
      </dgm:t>
    </dgm:pt>
    <dgm:pt modelId="{433D1F64-5E2E-4BD0-946E-00BBEC93A497}" type="parTrans" cxnId="{E78FF1B9-EDB1-4C8E-B5F2-32B9CB36058C}">
      <dgm:prSet/>
      <dgm:spPr/>
      <dgm:t>
        <a:bodyPr/>
        <a:lstStyle/>
        <a:p>
          <a:endParaRPr lang="ru-RU"/>
        </a:p>
      </dgm:t>
    </dgm:pt>
    <dgm:pt modelId="{00DFE832-D478-4D72-A8B1-E1CE9C06D88C}" type="sibTrans" cxnId="{E78FF1B9-EDB1-4C8E-B5F2-32B9CB36058C}">
      <dgm:prSet/>
      <dgm:spPr/>
      <dgm:t>
        <a:bodyPr/>
        <a:lstStyle/>
        <a:p>
          <a:endParaRPr lang="ru-RU"/>
        </a:p>
      </dgm:t>
    </dgm:pt>
    <dgm:pt modelId="{8BF8C80C-72FE-49ED-B420-F5BFB6F12A81}">
      <dgm:prSet phldrT="[Текст]" custT="1"/>
      <dgm:spPr/>
      <dgm:t>
        <a:bodyPr/>
        <a:lstStyle/>
        <a:p>
          <a:r>
            <a:rPr lang="ru-RU" sz="1200" dirty="0" smtClean="0"/>
            <a:t>- Не знает название родного города;</a:t>
          </a:r>
        </a:p>
        <a:p>
          <a:r>
            <a:rPr lang="ru-RU" sz="1200" dirty="0" smtClean="0"/>
            <a:t>- Знает только свою национальность;</a:t>
          </a:r>
        </a:p>
        <a:p>
          <a:r>
            <a:rPr lang="ru-RU" sz="1200" dirty="0" smtClean="0"/>
            <a:t>- Узнает только один национальный костюм;</a:t>
          </a:r>
        </a:p>
        <a:p>
          <a:r>
            <a:rPr lang="ru-RU" sz="1200" dirty="0" smtClean="0"/>
            <a:t>-  Знает одну или две народных сказки, но не знает какой народ сочинил;</a:t>
          </a:r>
        </a:p>
        <a:p>
          <a:r>
            <a:rPr lang="ru-RU" sz="1200" dirty="0" smtClean="0"/>
            <a:t>- Не знает народных подвижных игр и пословиц;</a:t>
          </a:r>
        </a:p>
        <a:p>
          <a:r>
            <a:rPr lang="ru-RU" sz="1200" dirty="0" smtClean="0"/>
            <a:t>- Не понимает значения «народный праздник» </a:t>
          </a:r>
        </a:p>
        <a:p>
          <a:r>
            <a:rPr lang="ru-RU" sz="1200" dirty="0" smtClean="0"/>
            <a:t>- Может проявлять не доброжелательность к людям другой национальности</a:t>
          </a:r>
        </a:p>
        <a:p>
          <a:endParaRPr lang="ru-RU" sz="1000" dirty="0"/>
        </a:p>
      </dgm:t>
    </dgm:pt>
    <dgm:pt modelId="{09FACFAA-285F-4560-BEC8-5304D3C15498}" type="parTrans" cxnId="{273DDAAB-8B56-4EB1-B0BC-46030014E422}">
      <dgm:prSet/>
      <dgm:spPr/>
      <dgm:t>
        <a:bodyPr/>
        <a:lstStyle/>
        <a:p>
          <a:endParaRPr lang="ru-RU"/>
        </a:p>
      </dgm:t>
    </dgm:pt>
    <dgm:pt modelId="{B1601D7D-C33E-441F-BA0C-E2E6F5370B14}" type="sibTrans" cxnId="{273DDAAB-8B56-4EB1-B0BC-46030014E422}">
      <dgm:prSet/>
      <dgm:spPr/>
      <dgm:t>
        <a:bodyPr/>
        <a:lstStyle/>
        <a:p>
          <a:endParaRPr lang="ru-RU"/>
        </a:p>
      </dgm:t>
    </dgm:pt>
    <dgm:pt modelId="{E84F2EB6-C1C1-4302-A349-511E7F64989D}">
      <dgm:prSet phldrT="[Текст]" custT="1"/>
      <dgm:spPr/>
      <dgm:t>
        <a:bodyPr/>
        <a:lstStyle/>
        <a:p>
          <a:r>
            <a:rPr lang="ru-RU" sz="1500" b="1" dirty="0" smtClean="0"/>
            <a:t>Средний уровень</a:t>
          </a:r>
        </a:p>
        <a:p>
          <a:r>
            <a:rPr lang="ru-RU" sz="1000" b="1" dirty="0" smtClean="0"/>
            <a:t>От 1 до </a:t>
          </a:r>
          <a:r>
            <a:rPr lang="ru-RU" sz="1000" b="1" dirty="0" smtClean="0"/>
            <a:t>2  </a:t>
          </a:r>
          <a:r>
            <a:rPr lang="ru-RU" sz="1000" b="1" dirty="0" smtClean="0"/>
            <a:t>баллов</a:t>
          </a:r>
        </a:p>
      </dgm:t>
    </dgm:pt>
    <dgm:pt modelId="{FF3CDE31-2C34-4818-A649-879FDAD92E2D}" type="parTrans" cxnId="{038BF03A-A9AC-408B-ABB4-856F04288E8F}">
      <dgm:prSet/>
      <dgm:spPr/>
      <dgm:t>
        <a:bodyPr/>
        <a:lstStyle/>
        <a:p>
          <a:endParaRPr lang="ru-RU"/>
        </a:p>
      </dgm:t>
    </dgm:pt>
    <dgm:pt modelId="{4E055E2D-51E8-45D5-81D6-4BE6F6371274}" type="sibTrans" cxnId="{038BF03A-A9AC-408B-ABB4-856F04288E8F}">
      <dgm:prSet/>
      <dgm:spPr/>
      <dgm:t>
        <a:bodyPr/>
        <a:lstStyle/>
        <a:p>
          <a:endParaRPr lang="ru-RU"/>
        </a:p>
      </dgm:t>
    </dgm:pt>
    <dgm:pt modelId="{E4A67F08-BEB9-48F6-93B5-FB2428E5369C}">
      <dgm:prSet phldrT="[Текст]" custT="1"/>
      <dgm:spPr/>
      <dgm:t>
        <a:bodyPr/>
        <a:lstStyle/>
        <a:p>
          <a:r>
            <a:rPr lang="ru-RU" sz="1200" dirty="0" smtClean="0"/>
            <a:t>- Знает название города и края , но затрудняется самостоятельно назвать соседние;</a:t>
          </a:r>
        </a:p>
        <a:p>
          <a:r>
            <a:rPr lang="ru-RU" sz="1200" dirty="0" smtClean="0"/>
            <a:t>- Знает свою национальность и может назвать ещё одну национальность людей проживающих в крае;</a:t>
          </a:r>
        </a:p>
        <a:p>
          <a:r>
            <a:rPr lang="ru-RU" sz="1200" dirty="0" smtClean="0"/>
            <a:t>- Отличает русский национальный костюм от костюма другого народа, может назвать элементы одежды;</a:t>
          </a:r>
        </a:p>
        <a:p>
          <a:r>
            <a:rPr lang="ru-RU" sz="1200" dirty="0" smtClean="0"/>
            <a:t>- Имеет представление об устном народном творчестве одного двух народов (сказки, пословицы, песни) народные игры;</a:t>
          </a:r>
        </a:p>
        <a:p>
          <a:r>
            <a:rPr lang="ru-RU" sz="1200" dirty="0" smtClean="0"/>
            <a:t>- С помощью взрослого может рассказать о известном  народном празднике;</a:t>
          </a:r>
        </a:p>
        <a:p>
          <a:r>
            <a:rPr lang="ru-RU" sz="1200" dirty="0" smtClean="0"/>
            <a:t>- Проявляет безразличное отношение к людям другой национальности</a:t>
          </a:r>
          <a:endParaRPr lang="ru-RU" sz="1200" dirty="0"/>
        </a:p>
      </dgm:t>
    </dgm:pt>
    <dgm:pt modelId="{0F84AE8A-448D-44E9-8EFE-ACB0E7567F4A}" type="parTrans" cxnId="{A02801D0-5207-4BBF-AD4D-E79A9CFAC0FC}">
      <dgm:prSet/>
      <dgm:spPr/>
      <dgm:t>
        <a:bodyPr/>
        <a:lstStyle/>
        <a:p>
          <a:endParaRPr lang="ru-RU"/>
        </a:p>
      </dgm:t>
    </dgm:pt>
    <dgm:pt modelId="{94F2EB0C-DC91-4FC1-9F10-4D8004D8733A}" type="sibTrans" cxnId="{A02801D0-5207-4BBF-AD4D-E79A9CFAC0FC}">
      <dgm:prSet/>
      <dgm:spPr/>
      <dgm:t>
        <a:bodyPr/>
        <a:lstStyle/>
        <a:p>
          <a:endParaRPr lang="ru-RU"/>
        </a:p>
      </dgm:t>
    </dgm:pt>
    <dgm:pt modelId="{4D20A60F-E674-4AD8-A646-7602B18F9A4C}">
      <dgm:prSet phldrT="[Текст]" custT="1"/>
      <dgm:spPr/>
      <dgm:t>
        <a:bodyPr/>
        <a:lstStyle/>
        <a:p>
          <a:r>
            <a:rPr lang="ru-RU" sz="1500" b="1" dirty="0" smtClean="0"/>
            <a:t>Высокий уровень</a:t>
          </a:r>
        </a:p>
        <a:p>
          <a:r>
            <a:rPr lang="ru-RU" sz="1000" b="1" dirty="0" smtClean="0"/>
            <a:t>От 2 до 3 баллов </a:t>
          </a:r>
          <a:endParaRPr lang="ru-RU" sz="1000" b="1" dirty="0"/>
        </a:p>
      </dgm:t>
    </dgm:pt>
    <dgm:pt modelId="{5D228D3E-FC23-472E-BB81-57C7C6247A16}" type="parTrans" cxnId="{52C52B85-637A-49D1-987D-FB73E8931789}">
      <dgm:prSet/>
      <dgm:spPr/>
      <dgm:t>
        <a:bodyPr/>
        <a:lstStyle/>
        <a:p>
          <a:endParaRPr lang="ru-RU"/>
        </a:p>
      </dgm:t>
    </dgm:pt>
    <dgm:pt modelId="{81632F9E-B716-48E4-A377-E376B76F18ED}" type="sibTrans" cxnId="{52C52B85-637A-49D1-987D-FB73E8931789}">
      <dgm:prSet/>
      <dgm:spPr/>
      <dgm:t>
        <a:bodyPr/>
        <a:lstStyle/>
        <a:p>
          <a:endParaRPr lang="ru-RU"/>
        </a:p>
      </dgm:t>
    </dgm:pt>
    <dgm:pt modelId="{801B23DA-88F5-42AF-8272-63D29EA664DB}">
      <dgm:prSet phldrT="[Текст]" custT="1"/>
      <dgm:spPr/>
      <dgm:t>
        <a:bodyPr/>
        <a:lstStyle/>
        <a:p>
          <a:r>
            <a:rPr lang="ru-RU" sz="1200" dirty="0" smtClean="0"/>
            <a:t>- Знает название края , родного города, может назвать соседние города, области, республики;</a:t>
          </a:r>
        </a:p>
        <a:p>
          <a:r>
            <a:rPr lang="ru-RU" sz="1200" dirty="0" smtClean="0"/>
            <a:t>- Знает свою национальность, язык и может назвать народы. Проживающие в Краснодарском крае;</a:t>
          </a:r>
        </a:p>
        <a:p>
          <a:r>
            <a:rPr lang="ru-RU" sz="1200" dirty="0" smtClean="0"/>
            <a:t>- Знает национальный костюм своей национальности и костюм другого народа; может перечислить элементы одежды национальных костюмов;</a:t>
          </a:r>
        </a:p>
        <a:p>
          <a:r>
            <a:rPr lang="ru-RU" sz="1200" dirty="0" smtClean="0"/>
            <a:t>- Знает некоторые сказки, подвижные игры, пословицы народов, проживающих на Кубани;</a:t>
          </a:r>
        </a:p>
        <a:p>
          <a:r>
            <a:rPr lang="ru-RU" sz="1200" dirty="0" smtClean="0"/>
            <a:t>- Может рассказать о самых известных народных праздниках не только своей национальности и других народов;</a:t>
          </a:r>
        </a:p>
        <a:p>
          <a:r>
            <a:rPr lang="ru-RU" sz="1200" dirty="0" smtClean="0"/>
            <a:t>- Проявляет доброжелательное отношение к людям другой национальности</a:t>
          </a:r>
          <a:endParaRPr lang="ru-RU" sz="1200" dirty="0"/>
        </a:p>
      </dgm:t>
    </dgm:pt>
    <dgm:pt modelId="{112F0728-3808-425D-8D1C-8A3F1F5BE626}" type="parTrans" cxnId="{7691B328-FDFB-4C3C-8E17-0B91E29D40C2}">
      <dgm:prSet/>
      <dgm:spPr/>
      <dgm:t>
        <a:bodyPr/>
        <a:lstStyle/>
        <a:p>
          <a:endParaRPr lang="ru-RU"/>
        </a:p>
      </dgm:t>
    </dgm:pt>
    <dgm:pt modelId="{71045BF1-9BE4-4F9D-8993-914AF878D439}" type="sibTrans" cxnId="{7691B328-FDFB-4C3C-8E17-0B91E29D40C2}">
      <dgm:prSet/>
      <dgm:spPr/>
      <dgm:t>
        <a:bodyPr/>
        <a:lstStyle/>
        <a:p>
          <a:endParaRPr lang="ru-RU"/>
        </a:p>
      </dgm:t>
    </dgm:pt>
    <dgm:pt modelId="{28BA53C7-8690-4EE0-B2C8-28CB1C71B8C5}" type="pres">
      <dgm:prSet presAssocID="{DC96EE8D-37B6-4B13-A215-04321645978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1D60D85-24B6-4187-A4FC-D753E155AC14}" type="pres">
      <dgm:prSet presAssocID="{18E4E69D-A283-493B-8693-8BF131AF8A23}" presName="composite" presStyleCnt="0"/>
      <dgm:spPr/>
    </dgm:pt>
    <dgm:pt modelId="{E0D4C4C1-A34A-45E9-B2A0-8329F5E3216D}" type="pres">
      <dgm:prSet presAssocID="{18E4E69D-A283-493B-8693-8BF131AF8A23}" presName="BackAccent" presStyleLbl="bgShp" presStyleIdx="0" presStyleCnt="3"/>
      <dgm:spPr/>
    </dgm:pt>
    <dgm:pt modelId="{30A73971-70A1-4D75-9B01-5FA201919CA6}" type="pres">
      <dgm:prSet presAssocID="{18E4E69D-A283-493B-8693-8BF131AF8A23}" presName="Accent" presStyleLbl="alignNode1" presStyleIdx="0" presStyleCnt="3"/>
      <dgm:spPr/>
    </dgm:pt>
    <dgm:pt modelId="{640D3132-AC8B-45F3-8EB6-58E5AB15ED87}" type="pres">
      <dgm:prSet presAssocID="{18E4E69D-A283-493B-8693-8BF131AF8A23}" presName="Child" presStyleLbl="revTx" presStyleIdx="0" presStyleCnt="6" custScaleX="134087" custScaleY="119451" custLinFactNeighborX="-21816" custLinFactNeighborY="15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5CAEC-CFAC-4962-B4A9-ECB14BCFD336}" type="pres">
      <dgm:prSet presAssocID="{18E4E69D-A283-493B-8693-8BF131AF8A23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87444-E881-454F-AC83-2408041B98AE}" type="pres">
      <dgm:prSet presAssocID="{00DFE832-D478-4D72-A8B1-E1CE9C06D88C}" presName="sibTrans" presStyleCnt="0"/>
      <dgm:spPr/>
    </dgm:pt>
    <dgm:pt modelId="{0211B95A-DB81-48FC-978C-7D6C8D303D1B}" type="pres">
      <dgm:prSet presAssocID="{E84F2EB6-C1C1-4302-A349-511E7F64989D}" presName="composite" presStyleCnt="0"/>
      <dgm:spPr/>
    </dgm:pt>
    <dgm:pt modelId="{AF286571-19AB-44D6-80BC-6821A0741D88}" type="pres">
      <dgm:prSet presAssocID="{E84F2EB6-C1C1-4302-A349-511E7F64989D}" presName="BackAccent" presStyleLbl="bgShp" presStyleIdx="1" presStyleCnt="3"/>
      <dgm:spPr/>
    </dgm:pt>
    <dgm:pt modelId="{7B36FA20-3657-45E4-B187-5E2163F26885}" type="pres">
      <dgm:prSet presAssocID="{E84F2EB6-C1C1-4302-A349-511E7F64989D}" presName="Accent" presStyleLbl="alignNode1" presStyleIdx="1" presStyleCnt="3"/>
      <dgm:spPr/>
    </dgm:pt>
    <dgm:pt modelId="{CB1289CA-1FB6-4273-B396-E405FA69F8AE}" type="pres">
      <dgm:prSet presAssocID="{E84F2EB6-C1C1-4302-A349-511E7F64989D}" presName="Child" presStyleLbl="revTx" presStyleIdx="2" presStyleCnt="6" custScaleX="170615" custScaleY="128534" custLinFactNeighborX="-22985" custLinFactNeighborY="21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7E622-DA12-4A04-82EF-6D6F3DBDB47A}" type="pres">
      <dgm:prSet presAssocID="{E84F2EB6-C1C1-4302-A349-511E7F64989D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48AD8-5DD5-415A-8520-FD482DF0E1D0}" type="pres">
      <dgm:prSet presAssocID="{4E055E2D-51E8-45D5-81D6-4BE6F6371274}" presName="sibTrans" presStyleCnt="0"/>
      <dgm:spPr/>
    </dgm:pt>
    <dgm:pt modelId="{644BFD68-7580-4E22-9B48-7132E0BA32A7}" type="pres">
      <dgm:prSet presAssocID="{4D20A60F-E674-4AD8-A646-7602B18F9A4C}" presName="composite" presStyleCnt="0"/>
      <dgm:spPr/>
    </dgm:pt>
    <dgm:pt modelId="{F298C36F-AB71-47F7-AC66-6FD0B1A0B744}" type="pres">
      <dgm:prSet presAssocID="{4D20A60F-E674-4AD8-A646-7602B18F9A4C}" presName="BackAccent" presStyleLbl="bgShp" presStyleIdx="2" presStyleCnt="3" custLinFactNeighborY="-25912"/>
      <dgm:spPr/>
    </dgm:pt>
    <dgm:pt modelId="{BC3B9810-BB96-4E58-982E-EE11939F67F7}" type="pres">
      <dgm:prSet presAssocID="{4D20A60F-E674-4AD8-A646-7602B18F9A4C}" presName="Accent" presStyleLbl="alignNode1" presStyleIdx="2" presStyleCnt="3" custLinFactNeighborY="-32390"/>
      <dgm:spPr/>
    </dgm:pt>
    <dgm:pt modelId="{EE3C33E1-1516-4CC4-959D-1031546A7365}" type="pres">
      <dgm:prSet presAssocID="{4D20A60F-E674-4AD8-A646-7602B18F9A4C}" presName="Child" presStyleLbl="revTx" presStyleIdx="4" presStyleCnt="6" custScaleX="170286" custLinFactNeighborX="-10228" custLinFactNeighborY="-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D0AB0-4996-4068-B6DC-F83C16273ED6}" type="pres">
      <dgm:prSet presAssocID="{4D20A60F-E674-4AD8-A646-7602B18F9A4C}" presName="Parent" presStyleLbl="revTx" presStyleIdx="5" presStyleCnt="6" custLinFactNeighborX="-1348" custLinFactNeighborY="-219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91B328-FDFB-4C3C-8E17-0B91E29D40C2}" srcId="{4D20A60F-E674-4AD8-A646-7602B18F9A4C}" destId="{801B23DA-88F5-42AF-8272-63D29EA664DB}" srcOrd="0" destOrd="0" parTransId="{112F0728-3808-425D-8D1C-8A3F1F5BE626}" sibTransId="{71045BF1-9BE4-4F9D-8993-914AF878D439}"/>
    <dgm:cxn modelId="{008F6848-1772-49C2-98A9-8EAE8915C770}" type="presOf" srcId="{DC96EE8D-37B6-4B13-A215-04321645978E}" destId="{28BA53C7-8690-4EE0-B2C8-28CB1C71B8C5}" srcOrd="0" destOrd="0" presId="urn:microsoft.com/office/officeart/2008/layout/IncreasingCircleProcess"/>
    <dgm:cxn modelId="{52C52B85-637A-49D1-987D-FB73E8931789}" srcId="{DC96EE8D-37B6-4B13-A215-04321645978E}" destId="{4D20A60F-E674-4AD8-A646-7602B18F9A4C}" srcOrd="2" destOrd="0" parTransId="{5D228D3E-FC23-472E-BB81-57C7C6247A16}" sibTransId="{81632F9E-B716-48E4-A377-E376B76F18ED}"/>
    <dgm:cxn modelId="{5B24CE11-A5D7-4F17-9541-69638C3C7C43}" type="presOf" srcId="{E4A67F08-BEB9-48F6-93B5-FB2428E5369C}" destId="{CB1289CA-1FB6-4273-B396-E405FA69F8AE}" srcOrd="0" destOrd="0" presId="urn:microsoft.com/office/officeart/2008/layout/IncreasingCircleProcess"/>
    <dgm:cxn modelId="{273DDAAB-8B56-4EB1-B0BC-46030014E422}" srcId="{18E4E69D-A283-493B-8693-8BF131AF8A23}" destId="{8BF8C80C-72FE-49ED-B420-F5BFB6F12A81}" srcOrd="0" destOrd="0" parTransId="{09FACFAA-285F-4560-BEC8-5304D3C15498}" sibTransId="{B1601D7D-C33E-441F-BA0C-E2E6F5370B14}"/>
    <dgm:cxn modelId="{204A9FFD-73EC-409D-B015-108D184E152E}" type="presOf" srcId="{8BF8C80C-72FE-49ED-B420-F5BFB6F12A81}" destId="{640D3132-AC8B-45F3-8EB6-58E5AB15ED87}" srcOrd="0" destOrd="0" presId="urn:microsoft.com/office/officeart/2008/layout/IncreasingCircleProcess"/>
    <dgm:cxn modelId="{18E49C28-CDF5-409B-A50C-356A4516F7B7}" type="presOf" srcId="{801B23DA-88F5-42AF-8272-63D29EA664DB}" destId="{EE3C33E1-1516-4CC4-959D-1031546A7365}" srcOrd="0" destOrd="0" presId="urn:microsoft.com/office/officeart/2008/layout/IncreasingCircleProcess"/>
    <dgm:cxn modelId="{E78FF1B9-EDB1-4C8E-B5F2-32B9CB36058C}" srcId="{DC96EE8D-37B6-4B13-A215-04321645978E}" destId="{18E4E69D-A283-493B-8693-8BF131AF8A23}" srcOrd="0" destOrd="0" parTransId="{433D1F64-5E2E-4BD0-946E-00BBEC93A497}" sibTransId="{00DFE832-D478-4D72-A8B1-E1CE9C06D88C}"/>
    <dgm:cxn modelId="{038BF03A-A9AC-408B-ABB4-856F04288E8F}" srcId="{DC96EE8D-37B6-4B13-A215-04321645978E}" destId="{E84F2EB6-C1C1-4302-A349-511E7F64989D}" srcOrd="1" destOrd="0" parTransId="{FF3CDE31-2C34-4818-A649-879FDAD92E2D}" sibTransId="{4E055E2D-51E8-45D5-81D6-4BE6F6371274}"/>
    <dgm:cxn modelId="{95AE0A6E-2245-497E-8DA6-6DBFB0B67305}" type="presOf" srcId="{18E4E69D-A283-493B-8693-8BF131AF8A23}" destId="{5B25CAEC-CFAC-4962-B4A9-ECB14BCFD336}" srcOrd="0" destOrd="0" presId="urn:microsoft.com/office/officeart/2008/layout/IncreasingCircleProcess"/>
    <dgm:cxn modelId="{810457E5-9B2E-4F8B-954F-9C0BB7507DEA}" type="presOf" srcId="{E84F2EB6-C1C1-4302-A349-511E7F64989D}" destId="{3EB7E622-DA12-4A04-82EF-6D6F3DBDB47A}" srcOrd="0" destOrd="0" presId="urn:microsoft.com/office/officeart/2008/layout/IncreasingCircleProcess"/>
    <dgm:cxn modelId="{A02801D0-5207-4BBF-AD4D-E79A9CFAC0FC}" srcId="{E84F2EB6-C1C1-4302-A349-511E7F64989D}" destId="{E4A67F08-BEB9-48F6-93B5-FB2428E5369C}" srcOrd="0" destOrd="0" parTransId="{0F84AE8A-448D-44E9-8EFE-ACB0E7567F4A}" sibTransId="{94F2EB0C-DC91-4FC1-9F10-4D8004D8733A}"/>
    <dgm:cxn modelId="{693BF15F-EE65-47D1-AD1B-CE3E9E88CE01}" type="presOf" srcId="{4D20A60F-E674-4AD8-A646-7602B18F9A4C}" destId="{18AD0AB0-4996-4068-B6DC-F83C16273ED6}" srcOrd="0" destOrd="0" presId="urn:microsoft.com/office/officeart/2008/layout/IncreasingCircleProcess"/>
    <dgm:cxn modelId="{51266FD9-81D0-44A5-B82C-65CA75D65643}" type="presParOf" srcId="{28BA53C7-8690-4EE0-B2C8-28CB1C71B8C5}" destId="{F1D60D85-24B6-4187-A4FC-D753E155AC14}" srcOrd="0" destOrd="0" presId="urn:microsoft.com/office/officeart/2008/layout/IncreasingCircleProcess"/>
    <dgm:cxn modelId="{44F5DF91-14AB-4038-B0A9-8A07B30ED28B}" type="presParOf" srcId="{F1D60D85-24B6-4187-A4FC-D753E155AC14}" destId="{E0D4C4C1-A34A-45E9-B2A0-8329F5E3216D}" srcOrd="0" destOrd="0" presId="urn:microsoft.com/office/officeart/2008/layout/IncreasingCircleProcess"/>
    <dgm:cxn modelId="{0BFC58F6-CF58-45B6-9A6C-55FFDC46A599}" type="presParOf" srcId="{F1D60D85-24B6-4187-A4FC-D753E155AC14}" destId="{30A73971-70A1-4D75-9B01-5FA201919CA6}" srcOrd="1" destOrd="0" presId="urn:microsoft.com/office/officeart/2008/layout/IncreasingCircleProcess"/>
    <dgm:cxn modelId="{5CA3ECFD-C3C5-4A82-BBD0-709EA09F9213}" type="presParOf" srcId="{F1D60D85-24B6-4187-A4FC-D753E155AC14}" destId="{640D3132-AC8B-45F3-8EB6-58E5AB15ED87}" srcOrd="2" destOrd="0" presId="urn:microsoft.com/office/officeart/2008/layout/IncreasingCircleProcess"/>
    <dgm:cxn modelId="{6007600B-9D1F-4847-8FC5-EF704CCC9992}" type="presParOf" srcId="{F1D60D85-24B6-4187-A4FC-D753E155AC14}" destId="{5B25CAEC-CFAC-4962-B4A9-ECB14BCFD336}" srcOrd="3" destOrd="0" presId="urn:microsoft.com/office/officeart/2008/layout/IncreasingCircleProcess"/>
    <dgm:cxn modelId="{2E638856-D9B3-47C8-A6A6-F4D28B00A82F}" type="presParOf" srcId="{28BA53C7-8690-4EE0-B2C8-28CB1C71B8C5}" destId="{5EF87444-E881-454F-AC83-2408041B98AE}" srcOrd="1" destOrd="0" presId="urn:microsoft.com/office/officeart/2008/layout/IncreasingCircleProcess"/>
    <dgm:cxn modelId="{C7408CF9-A5D8-4FAA-B8A0-EB4AF5A796AA}" type="presParOf" srcId="{28BA53C7-8690-4EE0-B2C8-28CB1C71B8C5}" destId="{0211B95A-DB81-48FC-978C-7D6C8D303D1B}" srcOrd="2" destOrd="0" presId="urn:microsoft.com/office/officeart/2008/layout/IncreasingCircleProcess"/>
    <dgm:cxn modelId="{C6E41F48-E427-4CF2-A29B-A7B051F03D71}" type="presParOf" srcId="{0211B95A-DB81-48FC-978C-7D6C8D303D1B}" destId="{AF286571-19AB-44D6-80BC-6821A0741D88}" srcOrd="0" destOrd="0" presId="urn:microsoft.com/office/officeart/2008/layout/IncreasingCircleProcess"/>
    <dgm:cxn modelId="{083DB3B4-9DA6-4251-97C7-48C75B7271B5}" type="presParOf" srcId="{0211B95A-DB81-48FC-978C-7D6C8D303D1B}" destId="{7B36FA20-3657-45E4-B187-5E2163F26885}" srcOrd="1" destOrd="0" presId="urn:microsoft.com/office/officeart/2008/layout/IncreasingCircleProcess"/>
    <dgm:cxn modelId="{CE8057DD-B0FB-4198-995A-D47168870483}" type="presParOf" srcId="{0211B95A-DB81-48FC-978C-7D6C8D303D1B}" destId="{CB1289CA-1FB6-4273-B396-E405FA69F8AE}" srcOrd="2" destOrd="0" presId="urn:microsoft.com/office/officeart/2008/layout/IncreasingCircleProcess"/>
    <dgm:cxn modelId="{D1C0317B-8166-4CB6-BA82-9DA224B9100A}" type="presParOf" srcId="{0211B95A-DB81-48FC-978C-7D6C8D303D1B}" destId="{3EB7E622-DA12-4A04-82EF-6D6F3DBDB47A}" srcOrd="3" destOrd="0" presId="urn:microsoft.com/office/officeart/2008/layout/IncreasingCircleProcess"/>
    <dgm:cxn modelId="{046B88C4-DCA8-410A-AEF2-7161F9525C35}" type="presParOf" srcId="{28BA53C7-8690-4EE0-B2C8-28CB1C71B8C5}" destId="{10348AD8-5DD5-415A-8520-FD482DF0E1D0}" srcOrd="3" destOrd="0" presId="urn:microsoft.com/office/officeart/2008/layout/IncreasingCircleProcess"/>
    <dgm:cxn modelId="{32E604B1-B063-42BA-94E6-B85AC7791E0F}" type="presParOf" srcId="{28BA53C7-8690-4EE0-B2C8-28CB1C71B8C5}" destId="{644BFD68-7580-4E22-9B48-7132E0BA32A7}" srcOrd="4" destOrd="0" presId="urn:microsoft.com/office/officeart/2008/layout/IncreasingCircleProcess"/>
    <dgm:cxn modelId="{B765E7CB-C58C-4F5A-B4BD-A8E74B866EC8}" type="presParOf" srcId="{644BFD68-7580-4E22-9B48-7132E0BA32A7}" destId="{F298C36F-AB71-47F7-AC66-6FD0B1A0B744}" srcOrd="0" destOrd="0" presId="urn:microsoft.com/office/officeart/2008/layout/IncreasingCircleProcess"/>
    <dgm:cxn modelId="{91297632-C8E3-4C9A-ADE5-D5B7B21F7F39}" type="presParOf" srcId="{644BFD68-7580-4E22-9B48-7132E0BA32A7}" destId="{BC3B9810-BB96-4E58-982E-EE11939F67F7}" srcOrd="1" destOrd="0" presId="urn:microsoft.com/office/officeart/2008/layout/IncreasingCircleProcess"/>
    <dgm:cxn modelId="{4835718C-0D06-4978-8A24-15FAAFCD964E}" type="presParOf" srcId="{644BFD68-7580-4E22-9B48-7132E0BA32A7}" destId="{EE3C33E1-1516-4CC4-959D-1031546A7365}" srcOrd="2" destOrd="0" presId="urn:microsoft.com/office/officeart/2008/layout/IncreasingCircleProcess"/>
    <dgm:cxn modelId="{4CBEBFE5-0557-46DD-A036-7DC61CD39473}" type="presParOf" srcId="{644BFD68-7580-4E22-9B48-7132E0BA32A7}" destId="{18AD0AB0-4996-4068-B6DC-F83C16273ED6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F0504-FAD8-4DC4-9730-7058520D4437}">
      <dsp:nvSpPr>
        <dsp:cNvPr id="0" name=""/>
        <dsp:cNvSpPr/>
      </dsp:nvSpPr>
      <dsp:spPr>
        <a:xfrm>
          <a:off x="0" y="0"/>
          <a:ext cx="10356956" cy="1783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Инновационная программа: </a:t>
          </a:r>
          <a:r>
            <a:rPr lang="ru-RU" sz="280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/>
          </a:r>
          <a:br>
            <a:rPr lang="ru-RU" sz="2800" kern="1200" dirty="0">
              <a:latin typeface="Century Gothic" panose="020B0502020202020204" pitchFamily="34" charset="0"/>
              <a:cs typeface="Times New Roman" panose="02020603050405020304" pitchFamily="18" charset="0"/>
            </a:rPr>
          </a:br>
          <a:r>
            <a:rPr lang="ru-RU" sz="280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«Создание поликультурной образовательной среды в детском саду как средство сохранения культурно-исторического наследия региона»</a:t>
          </a:r>
        </a:p>
      </dsp:txBody>
      <dsp:txXfrm>
        <a:off x="87073" y="87073"/>
        <a:ext cx="10182810" cy="16095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34112"/>
          <a:ext cx="9591406" cy="8977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Инновационность проекта </a:t>
          </a:r>
          <a:endParaRPr lang="ru-RU" sz="2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43826" y="77938"/>
        <a:ext cx="9503754" cy="8101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8536C-3654-41EC-9DFB-301CC6C62C18}">
      <dsp:nvSpPr>
        <dsp:cNvPr id="0" name=""/>
        <dsp:cNvSpPr/>
      </dsp:nvSpPr>
      <dsp:spPr>
        <a:xfrm>
          <a:off x="1176657" y="0"/>
          <a:ext cx="8817782" cy="551111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8BE4870-E320-4D5B-833C-4CFB491C33B3}">
      <dsp:nvSpPr>
        <dsp:cNvPr id="0" name=""/>
        <dsp:cNvSpPr/>
      </dsp:nvSpPr>
      <dsp:spPr>
        <a:xfrm>
          <a:off x="2045208" y="4098064"/>
          <a:ext cx="202808" cy="202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D4E4A8-004E-414A-A384-F1A3FE4087C6}">
      <dsp:nvSpPr>
        <dsp:cNvPr id="0" name=""/>
        <dsp:cNvSpPr/>
      </dsp:nvSpPr>
      <dsp:spPr>
        <a:xfrm>
          <a:off x="2146613" y="4340778"/>
          <a:ext cx="1507840" cy="1029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6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Разработана  модель </a:t>
          </a:r>
          <a:r>
            <a:rPr lang="ru-RU" sz="1200" b="1" kern="1200" dirty="0" smtClean="0"/>
            <a:t>системы поликультурного </a:t>
          </a:r>
          <a:r>
            <a:rPr lang="ru-RU" sz="1200" b="1" kern="1200" dirty="0" smtClean="0"/>
            <a:t>взаимодействия дошкольников</a:t>
          </a:r>
          <a:endParaRPr lang="ru-RU" sz="1200" b="1" kern="1200" dirty="0"/>
        </a:p>
      </dsp:txBody>
      <dsp:txXfrm>
        <a:off x="2146613" y="4340778"/>
        <a:ext cx="1507840" cy="1029024"/>
      </dsp:txXfrm>
    </dsp:sp>
    <dsp:sp modelId="{73ECF964-EE63-44A9-BBD6-1DDAB21183CD}">
      <dsp:nvSpPr>
        <dsp:cNvPr id="0" name=""/>
        <dsp:cNvSpPr/>
      </dsp:nvSpPr>
      <dsp:spPr>
        <a:xfrm>
          <a:off x="3478098" y="2816179"/>
          <a:ext cx="352711" cy="3527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A39ACD-4EFD-4A00-AF27-166BF404D619}">
      <dsp:nvSpPr>
        <dsp:cNvPr id="0" name=""/>
        <dsp:cNvSpPr/>
      </dsp:nvSpPr>
      <dsp:spPr>
        <a:xfrm>
          <a:off x="3654454" y="3570624"/>
          <a:ext cx="1851734" cy="13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Разработана организационно-структурная </a:t>
          </a:r>
          <a:r>
            <a:rPr lang="ru-RU" sz="1200" b="1" kern="1200" dirty="0" smtClean="0"/>
            <a:t>модель Центра поликультурного взаимодействия с семьей «Содружество»</a:t>
          </a:r>
          <a:endParaRPr lang="ru-RU" sz="1200" b="1" kern="1200" dirty="0"/>
        </a:p>
      </dsp:txBody>
      <dsp:txXfrm>
        <a:off x="3654454" y="3570624"/>
        <a:ext cx="1851734" cy="1362400"/>
      </dsp:txXfrm>
    </dsp:sp>
    <dsp:sp modelId="{90E2D745-B5C1-455B-BF0B-1FCDFD625BE1}">
      <dsp:nvSpPr>
        <dsp:cNvPr id="0" name=""/>
        <dsp:cNvSpPr/>
      </dsp:nvSpPr>
      <dsp:spPr>
        <a:xfrm>
          <a:off x="5307788" y="1871574"/>
          <a:ext cx="467342" cy="467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AC6530-8306-45FC-B2C9-C31354629BBB}">
      <dsp:nvSpPr>
        <dsp:cNvPr id="0" name=""/>
        <dsp:cNvSpPr/>
      </dsp:nvSpPr>
      <dsp:spPr>
        <a:xfrm>
          <a:off x="5541459" y="3018426"/>
          <a:ext cx="1851734" cy="2172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3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Разработан и проведен мониторинг поликультурного взаимодействия воспитанников: определенны критерии и показатели, подобраны методики</a:t>
          </a:r>
          <a:endParaRPr lang="ru-RU" sz="1200" b="1" kern="1200" dirty="0"/>
        </a:p>
      </dsp:txBody>
      <dsp:txXfrm>
        <a:off x="5541459" y="3018426"/>
        <a:ext cx="1851734" cy="2172603"/>
      </dsp:txXfrm>
    </dsp:sp>
    <dsp:sp modelId="{917EBB48-5F39-4456-881C-43C56BBCB393}">
      <dsp:nvSpPr>
        <dsp:cNvPr id="0" name=""/>
        <dsp:cNvSpPr/>
      </dsp:nvSpPr>
      <dsp:spPr>
        <a:xfrm>
          <a:off x="7300607" y="1246613"/>
          <a:ext cx="626062" cy="626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6B6EDE-8B55-4C5A-AE1D-988ED2262B29}">
      <dsp:nvSpPr>
        <dsp:cNvPr id="0" name=""/>
        <dsp:cNvSpPr/>
      </dsp:nvSpPr>
      <dsp:spPr>
        <a:xfrm>
          <a:off x="7415632" y="2629070"/>
          <a:ext cx="3501814" cy="1202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73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Будет издано программно-методическое поликультурного взаимодействия: парциальная программа Центра, нормативно-правовая база по реализации работы Центра, ряд методических рекомендаций.</a:t>
          </a:r>
          <a:endParaRPr lang="ru-RU" sz="1200" b="1" kern="1200" dirty="0"/>
        </a:p>
      </dsp:txBody>
      <dsp:txXfrm>
        <a:off x="7415632" y="2629070"/>
        <a:ext cx="3501814" cy="12023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0"/>
          <a:ext cx="10185009" cy="8877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Трансляция </a:t>
          </a:r>
          <a:r>
            <a:rPr lang="ru-RU" sz="2800" b="1" kern="1200" dirty="0" smtClean="0"/>
            <a:t>опыта инновационной деятельности</a:t>
          </a:r>
          <a:endParaRPr lang="ru-RU" sz="2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43338" y="43338"/>
        <a:ext cx="10098333" cy="8010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0E73F-5E68-44E4-9F66-D383DBE30719}">
      <dsp:nvSpPr>
        <dsp:cNvPr id="0" name=""/>
        <dsp:cNvSpPr/>
      </dsp:nvSpPr>
      <dsp:spPr>
        <a:xfrm>
          <a:off x="0" y="239269"/>
          <a:ext cx="6365304" cy="9270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716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0" y="471027"/>
        <a:ext cx="6133547" cy="463515"/>
      </dsp:txXfrm>
    </dsp:sp>
    <dsp:sp modelId="{DE93799D-C0D3-49D1-8E31-6A7A8335A888}">
      <dsp:nvSpPr>
        <dsp:cNvPr id="0" name=""/>
        <dsp:cNvSpPr/>
      </dsp:nvSpPr>
      <dsp:spPr>
        <a:xfrm>
          <a:off x="0" y="954144"/>
          <a:ext cx="1960513" cy="1785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Нормативно-правовая документация организации детско-родительских объединений: приказ, положение, планирование.</a:t>
          </a:r>
        </a:p>
      </dsp:txBody>
      <dsp:txXfrm>
        <a:off x="0" y="954144"/>
        <a:ext cx="1960513" cy="1785802"/>
      </dsp:txXfrm>
    </dsp:sp>
    <dsp:sp modelId="{7BC18F51-DA3F-4D04-AECD-C0413DB8293C}">
      <dsp:nvSpPr>
        <dsp:cNvPr id="0" name=""/>
        <dsp:cNvSpPr/>
      </dsp:nvSpPr>
      <dsp:spPr>
        <a:xfrm>
          <a:off x="1960513" y="548279"/>
          <a:ext cx="4404791" cy="9270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716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960513" y="780037"/>
        <a:ext cx="4173034" cy="463515"/>
      </dsp:txXfrm>
    </dsp:sp>
    <dsp:sp modelId="{8064BBDE-C414-46A4-AF7C-BCFF1DE5DBC0}">
      <dsp:nvSpPr>
        <dsp:cNvPr id="0" name=""/>
        <dsp:cNvSpPr/>
      </dsp:nvSpPr>
      <dsp:spPr>
        <a:xfrm>
          <a:off x="1960513" y="1263154"/>
          <a:ext cx="1960513" cy="1785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Методические разработки всех детско-родительских встреч клуба и творческой гостиной.</a:t>
          </a:r>
        </a:p>
      </dsp:txBody>
      <dsp:txXfrm>
        <a:off x="1960513" y="1263154"/>
        <a:ext cx="1960513" cy="1785802"/>
      </dsp:txXfrm>
    </dsp:sp>
    <dsp:sp modelId="{71102BD7-355F-44A9-8952-37C09886F713}">
      <dsp:nvSpPr>
        <dsp:cNvPr id="0" name=""/>
        <dsp:cNvSpPr/>
      </dsp:nvSpPr>
      <dsp:spPr>
        <a:xfrm>
          <a:off x="3921027" y="857290"/>
          <a:ext cx="2444277" cy="9270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716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921027" y="1089048"/>
        <a:ext cx="2212520" cy="463515"/>
      </dsp:txXfrm>
    </dsp:sp>
    <dsp:sp modelId="{C71988A2-0DBE-4AD5-809C-91776EFFDCE7}">
      <dsp:nvSpPr>
        <dsp:cNvPr id="0" name=""/>
        <dsp:cNvSpPr/>
      </dsp:nvSpPr>
      <dsp:spPr>
        <a:xfrm>
          <a:off x="3921027" y="1572164"/>
          <a:ext cx="1960513" cy="17596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Приложение : информационные видеоматериалы, презентации, пригласительные билеты и объявления.</a:t>
          </a:r>
        </a:p>
      </dsp:txBody>
      <dsp:txXfrm>
        <a:off x="3921027" y="1572164"/>
        <a:ext cx="1960513" cy="17596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0"/>
          <a:ext cx="10314250" cy="11024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Апробация и диссеминация результатов деятельности КИП, в образовательных организациях Краснодарского края на основе сетевого взаимодействия. </a:t>
          </a:r>
          <a:endParaRPr lang="ru-RU" sz="24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3817" y="53817"/>
        <a:ext cx="10206616" cy="9948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E1202-9F39-4CA6-A51C-E0E33E70190A}">
      <dsp:nvSpPr>
        <dsp:cNvPr id="0" name=""/>
        <dsp:cNvSpPr/>
      </dsp:nvSpPr>
      <dsp:spPr>
        <a:xfrm>
          <a:off x="1393118" y="1545557"/>
          <a:ext cx="1964471" cy="169934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МБДОУ МО «Детский сад № 206»</a:t>
          </a:r>
          <a:endParaRPr lang="ru-RU" sz="1400" kern="1200" dirty="0"/>
        </a:p>
      </dsp:txBody>
      <dsp:txXfrm>
        <a:off x="1718658" y="1827163"/>
        <a:ext cx="1313391" cy="1136135"/>
      </dsp:txXfrm>
    </dsp:sp>
    <dsp:sp modelId="{4CB1CE32-2C10-4A28-87BA-51707453769E}">
      <dsp:nvSpPr>
        <dsp:cNvPr id="0" name=""/>
        <dsp:cNvSpPr/>
      </dsp:nvSpPr>
      <dsp:spPr>
        <a:xfrm>
          <a:off x="2623255" y="732535"/>
          <a:ext cx="741189" cy="6386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C7E68-BD1A-497E-8A31-3F93B03E7542}">
      <dsp:nvSpPr>
        <dsp:cNvPr id="0" name=""/>
        <dsp:cNvSpPr/>
      </dsp:nvSpPr>
      <dsp:spPr>
        <a:xfrm>
          <a:off x="1574075" y="0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МАДОУ «Детский сад № 221»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Краснодар</a:t>
          </a:r>
          <a:endParaRPr lang="ru-RU" sz="1200" kern="1200" dirty="0"/>
        </a:p>
      </dsp:txBody>
      <dsp:txXfrm>
        <a:off x="1840865" y="230804"/>
        <a:ext cx="1076290" cy="931118"/>
      </dsp:txXfrm>
    </dsp:sp>
    <dsp:sp modelId="{37F65525-A2C6-4998-B0FE-E7BA29455A4E}">
      <dsp:nvSpPr>
        <dsp:cNvPr id="0" name=""/>
        <dsp:cNvSpPr/>
      </dsp:nvSpPr>
      <dsp:spPr>
        <a:xfrm>
          <a:off x="3488280" y="1926437"/>
          <a:ext cx="741189" cy="6386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E7039-2FE0-4311-9094-075BEFD42E05}">
      <dsp:nvSpPr>
        <dsp:cNvPr id="0" name=""/>
        <dsp:cNvSpPr/>
      </dsp:nvSpPr>
      <dsp:spPr>
        <a:xfrm>
          <a:off x="3050512" y="856620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МАДОУ «Детский сад №181»г. Краснодар</a:t>
          </a:r>
          <a:endParaRPr lang="ru-RU" sz="1200" kern="1200" dirty="0"/>
        </a:p>
      </dsp:txBody>
      <dsp:txXfrm>
        <a:off x="3317302" y="1087424"/>
        <a:ext cx="1076290" cy="931118"/>
      </dsp:txXfrm>
    </dsp:sp>
    <dsp:sp modelId="{6F2D2154-7061-4AB9-90A4-AA2D83C5CCB7}">
      <dsp:nvSpPr>
        <dsp:cNvPr id="0" name=""/>
        <dsp:cNvSpPr/>
      </dsp:nvSpPr>
      <dsp:spPr>
        <a:xfrm>
          <a:off x="2887378" y="3274129"/>
          <a:ext cx="741189" cy="6386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7DF74-ED35-417D-B206-C84181E32A9C}">
      <dsp:nvSpPr>
        <dsp:cNvPr id="0" name=""/>
        <dsp:cNvSpPr/>
      </dsp:nvSpPr>
      <dsp:spPr>
        <a:xfrm>
          <a:off x="3050512" y="2540636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МАДОУ «Детский сад № 171»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Краснодар</a:t>
          </a:r>
          <a:endParaRPr lang="ru-RU" sz="1200" kern="1200" dirty="0"/>
        </a:p>
      </dsp:txBody>
      <dsp:txXfrm>
        <a:off x="3317302" y="2771440"/>
        <a:ext cx="1076290" cy="931118"/>
      </dsp:txXfrm>
    </dsp:sp>
    <dsp:sp modelId="{8994136B-F801-4AA1-9F08-16DCD9BFB1BB}">
      <dsp:nvSpPr>
        <dsp:cNvPr id="0" name=""/>
        <dsp:cNvSpPr/>
      </dsp:nvSpPr>
      <dsp:spPr>
        <a:xfrm>
          <a:off x="1396774" y="3414025"/>
          <a:ext cx="741189" cy="6386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FFE27-6216-4926-8FB5-C90FE0C272A6}">
      <dsp:nvSpPr>
        <dsp:cNvPr id="0" name=""/>
        <dsp:cNvSpPr/>
      </dsp:nvSpPr>
      <dsp:spPr>
        <a:xfrm>
          <a:off x="1574075" y="3398215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МБДОУ «Детский сад №205»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Краснодар</a:t>
          </a:r>
          <a:endParaRPr lang="ru-RU" sz="1200" kern="1200" dirty="0"/>
        </a:p>
      </dsp:txBody>
      <dsp:txXfrm>
        <a:off x="1840865" y="3629019"/>
        <a:ext cx="1076290" cy="931118"/>
      </dsp:txXfrm>
    </dsp:sp>
    <dsp:sp modelId="{1F68D3CF-74EC-420A-A12C-69EA6B3142CA}">
      <dsp:nvSpPr>
        <dsp:cNvPr id="0" name=""/>
        <dsp:cNvSpPr/>
      </dsp:nvSpPr>
      <dsp:spPr>
        <a:xfrm>
          <a:off x="517583" y="2220601"/>
          <a:ext cx="741189" cy="6386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43C71-1C27-41AF-876C-7EFE71801CF8}">
      <dsp:nvSpPr>
        <dsp:cNvPr id="0" name=""/>
        <dsp:cNvSpPr/>
      </dsp:nvSpPr>
      <dsp:spPr>
        <a:xfrm>
          <a:off x="90782" y="2541594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Библиотеки </a:t>
          </a:r>
          <a:r>
            <a:rPr lang="ru-RU" sz="1200" kern="1200" dirty="0"/>
            <a:t>и </a:t>
          </a:r>
          <a:r>
            <a:rPr lang="ru-RU" sz="1200" kern="1200" dirty="0" smtClean="0"/>
            <a:t>музеи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Краснодар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57572" y="2772398"/>
        <a:ext cx="1076290" cy="931118"/>
      </dsp:txXfrm>
    </dsp:sp>
    <dsp:sp modelId="{1819A75B-4932-468B-BBC7-DA5910781635}">
      <dsp:nvSpPr>
        <dsp:cNvPr id="0" name=""/>
        <dsp:cNvSpPr/>
      </dsp:nvSpPr>
      <dsp:spPr>
        <a:xfrm>
          <a:off x="90782" y="854704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СДКи С и школа </a:t>
          </a:r>
          <a:r>
            <a:rPr lang="ru-RU" sz="1200" kern="1200" dirty="0" smtClean="0"/>
            <a:t>искусств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Краснодар </a:t>
          </a:r>
          <a:endParaRPr lang="ru-RU" sz="1200" kern="1200" dirty="0"/>
        </a:p>
      </dsp:txBody>
      <dsp:txXfrm>
        <a:off x="357572" y="1085508"/>
        <a:ext cx="1076290" cy="93111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7963D-64F7-4E4D-A03E-7FBBC603F7FC}">
      <dsp:nvSpPr>
        <dsp:cNvPr id="0" name=""/>
        <dsp:cNvSpPr/>
      </dsp:nvSpPr>
      <dsp:spPr>
        <a:xfrm>
          <a:off x="1935271" y="51186"/>
          <a:ext cx="7910197" cy="19250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/>
            <a:t>Выявить особенности и обосновать психолого-педагогические условия поликультурного </a:t>
          </a:r>
          <a:r>
            <a:rPr lang="ru-RU" sz="2500" b="1" kern="1200" dirty="0" smtClean="0"/>
            <a:t>взаимодействия дошкольников</a:t>
          </a:r>
          <a:endParaRPr lang="ru-RU" sz="2500" kern="1200" dirty="0"/>
        </a:p>
      </dsp:txBody>
      <dsp:txXfrm>
        <a:off x="1935271" y="291820"/>
        <a:ext cx="7188294" cy="1443806"/>
      </dsp:txXfrm>
    </dsp:sp>
    <dsp:sp modelId="{27874B92-7F4E-4B99-B439-B3A8A6A54300}">
      <dsp:nvSpPr>
        <dsp:cNvPr id="0" name=""/>
        <dsp:cNvSpPr/>
      </dsp:nvSpPr>
      <dsp:spPr>
        <a:xfrm>
          <a:off x="6738" y="280061"/>
          <a:ext cx="1933229" cy="15097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Цель</a:t>
          </a:r>
        </a:p>
      </dsp:txBody>
      <dsp:txXfrm>
        <a:off x="80438" y="353761"/>
        <a:ext cx="1785829" cy="1362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2C233-1FC9-424D-929C-93DA1D5167DC}">
      <dsp:nvSpPr>
        <dsp:cNvPr id="0" name=""/>
        <dsp:cNvSpPr/>
      </dsp:nvSpPr>
      <dsp:spPr>
        <a:xfrm rot="5400000">
          <a:off x="405351" y="2956357"/>
          <a:ext cx="1206900" cy="200825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CF5C3A-7D9F-4047-86C4-3072347C4BE2}">
      <dsp:nvSpPr>
        <dsp:cNvPr id="0" name=""/>
        <dsp:cNvSpPr/>
      </dsp:nvSpPr>
      <dsp:spPr>
        <a:xfrm>
          <a:off x="171870" y="1789195"/>
          <a:ext cx="1839135" cy="219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Разработка модели системы поликультурного взаимодействия </a:t>
          </a:r>
          <a:r>
            <a:rPr lang="ru-RU" sz="1300" b="1" kern="1200" dirty="0" smtClean="0"/>
            <a:t>дошкольников</a:t>
          </a:r>
          <a:endParaRPr lang="ru-RU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      </a:t>
          </a:r>
          <a:endParaRPr lang="ru-RU" sz="1400" b="1" kern="1200" dirty="0"/>
        </a:p>
      </dsp:txBody>
      <dsp:txXfrm>
        <a:off x="171870" y="1789195"/>
        <a:ext cx="1839135" cy="2199896"/>
      </dsp:txXfrm>
    </dsp:sp>
    <dsp:sp modelId="{730635A4-163A-46C9-8A0D-684D2255E299}">
      <dsp:nvSpPr>
        <dsp:cNvPr id="0" name=""/>
        <dsp:cNvSpPr/>
      </dsp:nvSpPr>
      <dsp:spPr>
        <a:xfrm>
          <a:off x="1674865" y="2808507"/>
          <a:ext cx="342087" cy="34208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048E52-D0D4-4A87-9BFB-2420E2D0F5CF}">
      <dsp:nvSpPr>
        <dsp:cNvPr id="0" name=""/>
        <dsp:cNvSpPr/>
      </dsp:nvSpPr>
      <dsp:spPr>
        <a:xfrm rot="5400000">
          <a:off x="2637931" y="2407129"/>
          <a:ext cx="1206900" cy="200825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596B4A-CE54-4BE8-AC96-39A0C917ADD8}">
      <dsp:nvSpPr>
        <dsp:cNvPr id="0" name=""/>
        <dsp:cNvSpPr/>
      </dsp:nvSpPr>
      <dsp:spPr>
        <a:xfrm>
          <a:off x="2382168" y="734766"/>
          <a:ext cx="1843559" cy="158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Разработка организационно-структурной модели ресурсного Центра поликультурного взаимодействия с семьей</a:t>
          </a:r>
          <a:endParaRPr lang="ru-RU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  </a:t>
          </a:r>
          <a:endParaRPr lang="ru-RU" sz="1400" b="1" kern="1200" dirty="0"/>
        </a:p>
      </dsp:txBody>
      <dsp:txXfrm>
        <a:off x="2382168" y="734766"/>
        <a:ext cx="1843559" cy="1589256"/>
      </dsp:txXfrm>
    </dsp:sp>
    <dsp:sp modelId="{16B1C281-139E-45F4-B7CB-FC59702A72E2}">
      <dsp:nvSpPr>
        <dsp:cNvPr id="0" name=""/>
        <dsp:cNvSpPr/>
      </dsp:nvSpPr>
      <dsp:spPr>
        <a:xfrm>
          <a:off x="3907445" y="2259279"/>
          <a:ext cx="342087" cy="34208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0D09E3-0C76-4CBF-B1E9-9936464EC250}">
      <dsp:nvSpPr>
        <dsp:cNvPr id="0" name=""/>
        <dsp:cNvSpPr/>
      </dsp:nvSpPr>
      <dsp:spPr>
        <a:xfrm rot="5400000">
          <a:off x="4870511" y="1573988"/>
          <a:ext cx="1206900" cy="200825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9D7E2B-6720-4CF7-A208-F8E29401420B}">
      <dsp:nvSpPr>
        <dsp:cNvPr id="0" name=""/>
        <dsp:cNvSpPr/>
      </dsp:nvSpPr>
      <dsp:spPr>
        <a:xfrm>
          <a:off x="4447457" y="183551"/>
          <a:ext cx="2103190" cy="2157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Разработка и публикация методических рекомендаций по организации детско-родительских объединений в образовательных организациях</a:t>
          </a:r>
          <a:endParaRPr lang="ru-RU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       </a:t>
          </a:r>
          <a:endParaRPr lang="ru-RU" sz="1400" b="1" kern="1200" dirty="0"/>
        </a:p>
      </dsp:txBody>
      <dsp:txXfrm>
        <a:off x="4447457" y="183551"/>
        <a:ext cx="2103190" cy="2157082"/>
      </dsp:txXfrm>
    </dsp:sp>
    <dsp:sp modelId="{0C8D70A8-4777-4D6D-8384-80E155CE8744}">
      <dsp:nvSpPr>
        <dsp:cNvPr id="0" name=""/>
        <dsp:cNvSpPr/>
      </dsp:nvSpPr>
      <dsp:spPr>
        <a:xfrm>
          <a:off x="6140025" y="1426138"/>
          <a:ext cx="342087" cy="34208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5E9AA4-E510-49D5-A607-3C877E30052D}">
      <dsp:nvSpPr>
        <dsp:cNvPr id="0" name=""/>
        <dsp:cNvSpPr/>
      </dsp:nvSpPr>
      <dsp:spPr>
        <a:xfrm rot="5400000">
          <a:off x="7127127" y="1107186"/>
          <a:ext cx="1206900" cy="200825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AD49D5-9C74-4285-AAB4-EF6C2662BE1F}">
      <dsp:nvSpPr>
        <dsp:cNvPr id="0" name=""/>
        <dsp:cNvSpPr/>
      </dsp:nvSpPr>
      <dsp:spPr>
        <a:xfrm>
          <a:off x="6707088" y="0"/>
          <a:ext cx="2259566" cy="142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/>
            <a:t>Организация сетевого взаимодействия с ДОО города и края, учреждениями дополнительного образования, культуры и трансляция опыта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      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           </a:t>
          </a:r>
          <a:endParaRPr lang="ru-RU" sz="14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          </a:t>
          </a:r>
          <a:endParaRPr lang="ru-RU" sz="1400" b="1" kern="1200" dirty="0"/>
        </a:p>
      </dsp:txBody>
      <dsp:txXfrm>
        <a:off x="6707088" y="0"/>
        <a:ext cx="2259566" cy="1424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819"/>
          <a:ext cx="9647127" cy="83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системы поликультурного </a:t>
          </a:r>
          <a:r>
            <a:rPr lang="ru-RU" sz="2800" b="1" kern="1200" smtClean="0">
              <a:latin typeface="Century Gothic" panose="020B0502020202020204" pitchFamily="34" charset="0"/>
              <a:cs typeface="Times New Roman" panose="02020603050405020304" pitchFamily="18" charset="0"/>
            </a:rPr>
            <a:t>взаимодействия дошкольников</a:t>
          </a:r>
          <a:endParaRPr lang="ru-RU" sz="2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40931" y="41750"/>
        <a:ext cx="9565265" cy="7566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18158"/>
          <a:ext cx="9883133" cy="10916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системы поликультурного взаимодействия </a:t>
          </a:r>
          <a:r>
            <a:rPr lang="ru-RU" sz="28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дошкольников</a:t>
          </a:r>
          <a:endParaRPr lang="ru-RU" sz="2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3292" y="71450"/>
        <a:ext cx="9776549" cy="9851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18022"/>
          <a:ext cx="9608233" cy="10846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ресурсного Центра поликультурного взаимодействия с семьей «Содружество»</a:t>
          </a:r>
          <a:endParaRPr lang="ru-RU" sz="2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2948" y="70970"/>
        <a:ext cx="9502337" cy="9787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10542"/>
          <a:ext cx="9608233" cy="999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ресурсного Центра поликультурного взаимодействия с семьей «Содружество»</a:t>
          </a:r>
          <a:endParaRPr lang="ru-RU" sz="2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48791" y="59333"/>
        <a:ext cx="9510651" cy="9018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8BA7E-0EA4-4DA1-B412-99C7A831CEEF}">
      <dsp:nvSpPr>
        <dsp:cNvPr id="0" name=""/>
        <dsp:cNvSpPr/>
      </dsp:nvSpPr>
      <dsp:spPr>
        <a:xfrm>
          <a:off x="0" y="220817"/>
          <a:ext cx="11061710" cy="4557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Уровень поликультурного взаимодействия воспитанников</a:t>
          </a:r>
          <a:endParaRPr lang="ru-RU" sz="1900" kern="1200" dirty="0"/>
        </a:p>
      </dsp:txBody>
      <dsp:txXfrm>
        <a:off x="22246" y="243063"/>
        <a:ext cx="11017218" cy="411222"/>
      </dsp:txXfrm>
    </dsp:sp>
    <dsp:sp modelId="{5BD8081E-E95C-4E6D-8CCA-9FC540FFA129}">
      <dsp:nvSpPr>
        <dsp:cNvPr id="0" name=""/>
        <dsp:cNvSpPr/>
      </dsp:nvSpPr>
      <dsp:spPr>
        <a:xfrm>
          <a:off x="0" y="676532"/>
          <a:ext cx="11061710" cy="239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0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Наличие представлений о народах и народностях, проживающих в Краснодарском крае (беседа, «Песочная терапия», опросник для родителей, наблюдение);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Наличие представлений о самобытности народов: различных национальных традициях, фольклоре, костюмах, прикладном искусстве и др. (Методика рисунок «Моя Родина», наблюдение, беседа);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Интерес к культурам разных народов (опрос по предметным картинкам, наблюдение, беседа);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Познавательная активность в области поликультурного взаимодействия (наблюдение);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Наличие сформированности ценностных установок: уважение к национальным особенностям, культуре других народов(беседа, разбор ситуаций, педагогическое наблюдение);</a:t>
          </a:r>
          <a:endParaRPr lang="ru-RU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Наличие навыков общения с детьми и взрослыми, имеющими этнические особенности (наблюдение, модифицированная методика изучения личностного поведения ребенка (по  Т.В. </a:t>
          </a:r>
          <a:r>
            <a:rPr lang="ru-RU" sz="1500" kern="1200" dirty="0" err="1" smtClean="0"/>
            <a:t>Савенько</a:t>
          </a:r>
          <a:r>
            <a:rPr lang="ru-RU" sz="1500" kern="1200" dirty="0" smtClean="0"/>
            <a:t>).</a:t>
          </a:r>
          <a:endParaRPr lang="ru-RU" sz="1500" kern="1200" dirty="0"/>
        </a:p>
      </dsp:txBody>
      <dsp:txXfrm>
        <a:off x="0" y="676532"/>
        <a:ext cx="11061710" cy="2399129"/>
      </dsp:txXfrm>
    </dsp:sp>
    <dsp:sp modelId="{734B3474-9796-4685-8BAE-20648F8D7E90}">
      <dsp:nvSpPr>
        <dsp:cNvPr id="0" name=""/>
        <dsp:cNvSpPr/>
      </dsp:nvSpPr>
      <dsp:spPr>
        <a:xfrm>
          <a:off x="0" y="3075662"/>
          <a:ext cx="11061710" cy="4557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Создание психолого-педагогических условий поликультурного взаимодействия </a:t>
          </a:r>
          <a:endParaRPr lang="ru-RU" sz="1900" kern="1200" dirty="0"/>
        </a:p>
      </dsp:txBody>
      <dsp:txXfrm>
        <a:off x="22246" y="3097908"/>
        <a:ext cx="11017218" cy="411222"/>
      </dsp:txXfrm>
    </dsp:sp>
    <dsp:sp modelId="{6C8373FC-656F-459A-903C-D67A82D3DB1B}">
      <dsp:nvSpPr>
        <dsp:cNvPr id="0" name=""/>
        <dsp:cNvSpPr/>
      </dsp:nvSpPr>
      <dsp:spPr>
        <a:xfrm>
          <a:off x="0" y="3531377"/>
          <a:ext cx="11061710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0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Наличие оборудованного помещения;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Нормативно-правовое обеспечение работы Центра;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Материально-техническое оснащение интерактивных площадок;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Программно-методическое оснащение Центра.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500" kern="1200" dirty="0"/>
        </a:p>
      </dsp:txBody>
      <dsp:txXfrm>
        <a:off x="0" y="3531377"/>
        <a:ext cx="11061710" cy="12978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C4C1-A34A-45E9-B2A0-8329F5E3216D}">
      <dsp:nvSpPr>
        <dsp:cNvPr id="0" name=""/>
        <dsp:cNvSpPr/>
      </dsp:nvSpPr>
      <dsp:spPr>
        <a:xfrm>
          <a:off x="5680" y="60250"/>
          <a:ext cx="630496" cy="63049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0A73971-70A1-4D75-9B01-5FA201919CA6}">
      <dsp:nvSpPr>
        <dsp:cNvPr id="0" name=""/>
        <dsp:cNvSpPr/>
      </dsp:nvSpPr>
      <dsp:spPr>
        <a:xfrm>
          <a:off x="68730" y="123300"/>
          <a:ext cx="504397" cy="504397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0D3132-AC8B-45F3-8EB6-58E5AB15ED87}">
      <dsp:nvSpPr>
        <dsp:cNvPr id="0" name=""/>
        <dsp:cNvSpPr/>
      </dsp:nvSpPr>
      <dsp:spPr>
        <a:xfrm>
          <a:off x="42715" y="852561"/>
          <a:ext cx="2501016" cy="316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Не знает название родного города;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Знает только свою национальность;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Узнает только один национальный костюм;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 Знает одну или две народных сказки, но не знает какой народ сочинил;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Не знает народных подвижных игр и пословиц;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Не понимает значения «народный праздник»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Может проявлять не доброжелательность к людям другой национальности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42715" y="852561"/>
        <a:ext cx="2501016" cy="3169440"/>
      </dsp:txXfrm>
    </dsp:sp>
    <dsp:sp modelId="{5B25CAEC-CFAC-4962-B4A9-ECB14BCFD336}">
      <dsp:nvSpPr>
        <dsp:cNvPr id="0" name=""/>
        <dsp:cNvSpPr/>
      </dsp:nvSpPr>
      <dsp:spPr>
        <a:xfrm>
          <a:off x="767530" y="60250"/>
          <a:ext cx="1865219" cy="63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Низкий уровень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От 0 до 1балла</a:t>
          </a:r>
          <a:endParaRPr lang="ru-RU" sz="1000" b="1" kern="1200" dirty="0"/>
        </a:p>
      </dsp:txBody>
      <dsp:txXfrm>
        <a:off x="767530" y="60250"/>
        <a:ext cx="1865219" cy="630496"/>
      </dsp:txXfrm>
    </dsp:sp>
    <dsp:sp modelId="{AF286571-19AB-44D6-80BC-6821A0741D88}">
      <dsp:nvSpPr>
        <dsp:cNvPr id="0" name=""/>
        <dsp:cNvSpPr/>
      </dsp:nvSpPr>
      <dsp:spPr>
        <a:xfrm>
          <a:off x="3082001" y="0"/>
          <a:ext cx="630496" cy="63049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B36FA20-3657-45E4-B187-5E2163F26885}">
      <dsp:nvSpPr>
        <dsp:cNvPr id="0" name=""/>
        <dsp:cNvSpPr/>
      </dsp:nvSpPr>
      <dsp:spPr>
        <a:xfrm>
          <a:off x="3145051" y="63049"/>
          <a:ext cx="504397" cy="504397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289CA-1FB6-4273-B396-E405FA69F8AE}">
      <dsp:nvSpPr>
        <dsp:cNvPr id="0" name=""/>
        <dsp:cNvSpPr/>
      </dsp:nvSpPr>
      <dsp:spPr>
        <a:xfrm>
          <a:off x="2756568" y="821032"/>
          <a:ext cx="3182343" cy="3410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Знает название города и края , но затрудняется самостоятельно назвать соседние;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Знает свою национальность и может назвать ещё одну национальность людей проживающих в крае;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Отличает русский национальный костюм от костюма другого народа, может назвать элементы одежды;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Имеет представление об устном народном творчестве одного двух народов (сказки, пословицы, песни) народные игры;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С помощью взрослого может рассказать о известном  народном празднике;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Проявляет безразличное отношение к людям другой национальности</a:t>
          </a:r>
          <a:endParaRPr lang="ru-RU" sz="1200" kern="1200" dirty="0"/>
        </a:p>
      </dsp:txBody>
      <dsp:txXfrm>
        <a:off x="2756568" y="821032"/>
        <a:ext cx="3182343" cy="3410443"/>
      </dsp:txXfrm>
    </dsp:sp>
    <dsp:sp modelId="{3EB7E622-DA12-4A04-82EF-6D6F3DBDB47A}">
      <dsp:nvSpPr>
        <dsp:cNvPr id="0" name=""/>
        <dsp:cNvSpPr/>
      </dsp:nvSpPr>
      <dsp:spPr>
        <a:xfrm>
          <a:off x="3843851" y="0"/>
          <a:ext cx="1865219" cy="63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Средний уровень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От 1 до </a:t>
          </a:r>
          <a:r>
            <a:rPr lang="ru-RU" sz="1000" b="1" kern="1200" dirty="0" smtClean="0"/>
            <a:t>2  </a:t>
          </a:r>
          <a:r>
            <a:rPr lang="ru-RU" sz="1000" b="1" kern="1200" dirty="0" smtClean="0"/>
            <a:t>баллов</a:t>
          </a:r>
        </a:p>
      </dsp:txBody>
      <dsp:txXfrm>
        <a:off x="3843851" y="0"/>
        <a:ext cx="1865219" cy="630496"/>
      </dsp:txXfrm>
    </dsp:sp>
    <dsp:sp modelId="{F298C36F-AB71-47F7-AC66-6FD0B1A0B744}">
      <dsp:nvSpPr>
        <dsp:cNvPr id="0" name=""/>
        <dsp:cNvSpPr/>
      </dsp:nvSpPr>
      <dsp:spPr>
        <a:xfrm>
          <a:off x="6498986" y="25901"/>
          <a:ext cx="630496" cy="63049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C3B9810-BB96-4E58-982E-EE11939F67F7}">
      <dsp:nvSpPr>
        <dsp:cNvPr id="0" name=""/>
        <dsp:cNvSpPr/>
      </dsp:nvSpPr>
      <dsp:spPr>
        <a:xfrm>
          <a:off x="6562036" y="88951"/>
          <a:ext cx="504397" cy="504397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C33E1-1516-4CC4-959D-1031546A7365}">
      <dsp:nvSpPr>
        <dsp:cNvPr id="0" name=""/>
        <dsp:cNvSpPr/>
      </dsp:nvSpPr>
      <dsp:spPr>
        <a:xfrm>
          <a:off x="6414567" y="806293"/>
          <a:ext cx="3176206" cy="265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Знает название края , родного города, может назвать соседние города, области, республики;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Знает свою национальность, язык и может назвать народы. Проживающие в Краснодарском крае;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Знает национальный костюм своей национальности и костюм другого народа; может перечислить элементы одежды национальных костюмов;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Знает некоторые сказки, подвижные игры, пословицы народов, проживающих на Кубани;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Может рассказать о самых известных народных праздниках не только своей национальности и других народов;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Проявляет доброжелательное отношение к людям другой национальности</a:t>
          </a:r>
          <a:endParaRPr lang="ru-RU" sz="1200" kern="1200" dirty="0"/>
        </a:p>
      </dsp:txBody>
      <dsp:txXfrm>
        <a:off x="6414567" y="806293"/>
        <a:ext cx="3176206" cy="2653339"/>
      </dsp:txXfrm>
    </dsp:sp>
    <dsp:sp modelId="{18AD0AB0-4996-4068-B6DC-F83C16273ED6}">
      <dsp:nvSpPr>
        <dsp:cNvPr id="0" name=""/>
        <dsp:cNvSpPr/>
      </dsp:nvSpPr>
      <dsp:spPr>
        <a:xfrm>
          <a:off x="7235693" y="51033"/>
          <a:ext cx="1865219" cy="63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Высокий уровень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От 2 до 3 баллов </a:t>
          </a:r>
          <a:endParaRPr lang="ru-RU" sz="1000" b="1" kern="1200" dirty="0"/>
        </a:p>
      </dsp:txBody>
      <dsp:txXfrm>
        <a:off x="7235693" y="51033"/>
        <a:ext cx="1865219" cy="63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3971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108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85457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62925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99222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05207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89148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4749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5326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880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0163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0827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2599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8594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4708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6647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3924-6E83-4B3F-85A8-6E5CB29957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8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diagramDrawing" Target="../diagrams/drawing13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8.jpeg"/><Relationship Id="rId12" Type="http://schemas.openxmlformats.org/officeDocument/2006/relationships/diagramColors" Target="../diagrams/colors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diagramQuickStyle" Target="../diagrams/quickStyle13.xml"/><Relationship Id="rId5" Type="http://schemas.openxmlformats.org/officeDocument/2006/relationships/diagramColors" Target="../diagrams/colors12.xml"/><Relationship Id="rId10" Type="http://schemas.openxmlformats.org/officeDocument/2006/relationships/diagramLayout" Target="../diagrams/layout13.xml"/><Relationship Id="rId4" Type="http://schemas.openxmlformats.org/officeDocument/2006/relationships/diagramQuickStyle" Target="../diagrams/quickStyle12.xml"/><Relationship Id="rId9" Type="http://schemas.openxmlformats.org/officeDocument/2006/relationships/diagramData" Target="../diagrams/data13.xml"/><Relationship Id="rId14" Type="http://schemas.openxmlformats.org/officeDocument/2006/relationships/hyperlink" Target="http://ds206.centerstart.ru/node/1045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14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image" Target="../media/image13.jpeg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jpeg"/><Relationship Id="rId18" Type="http://schemas.openxmlformats.org/officeDocument/2006/relationships/image" Target="../media/image27.jpeg"/><Relationship Id="rId3" Type="http://schemas.openxmlformats.org/officeDocument/2006/relationships/image" Target="../media/image18.jpeg"/><Relationship Id="rId21" Type="http://schemas.openxmlformats.org/officeDocument/2006/relationships/diagramLayout" Target="../diagrams/layout16.xml"/><Relationship Id="rId7" Type="http://schemas.openxmlformats.org/officeDocument/2006/relationships/image" Target="../media/image22.jpeg"/><Relationship Id="rId12" Type="http://schemas.openxmlformats.org/officeDocument/2006/relationships/image" Target="../media/image25.jpeg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_________Microsoft_PowerPoint4.pptx"/><Relationship Id="rId20" Type="http://schemas.openxmlformats.org/officeDocument/2006/relationships/diagramData" Target="../diagrams/data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g"/><Relationship Id="rId11" Type="http://schemas.openxmlformats.org/officeDocument/2006/relationships/image" Target="../media/image15.wmf"/><Relationship Id="rId24" Type="http://schemas.microsoft.com/office/2007/relationships/diagramDrawing" Target="../diagrams/drawing16.xml"/><Relationship Id="rId5" Type="http://schemas.openxmlformats.org/officeDocument/2006/relationships/image" Target="../media/image20.jpg"/><Relationship Id="rId15" Type="http://schemas.openxmlformats.org/officeDocument/2006/relationships/image" Target="../media/image16.wmf"/><Relationship Id="rId23" Type="http://schemas.openxmlformats.org/officeDocument/2006/relationships/diagramColors" Target="../diagrams/colors16.xml"/><Relationship Id="rId10" Type="http://schemas.openxmlformats.org/officeDocument/2006/relationships/package" Target="../embeddings/____________Microsoft_PowerPoint2.pptx"/><Relationship Id="rId19" Type="http://schemas.openxmlformats.org/officeDocument/2006/relationships/image" Target="../media/image28.jpeg"/><Relationship Id="rId4" Type="http://schemas.openxmlformats.org/officeDocument/2006/relationships/image" Target="../media/image19.jpg"/><Relationship Id="rId9" Type="http://schemas.openxmlformats.org/officeDocument/2006/relationships/image" Target="../media/image24.png"/><Relationship Id="rId14" Type="http://schemas.openxmlformats.org/officeDocument/2006/relationships/package" Target="../embeddings/____________Microsoft_PowerPoint3.pptx"/><Relationship Id="rId22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etsad206@kubannet.ru" TargetMode="External"/><Relationship Id="rId2" Type="http://schemas.openxmlformats.org/officeDocument/2006/relationships/hyperlink" Target="http://www.ds206.centerstart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E852311-F644-4976-A7FD-40F0BED2E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0061" y="210065"/>
            <a:ext cx="8915399" cy="644106"/>
          </a:xfrm>
        </p:spPr>
        <p:txBody>
          <a:bodyPr>
            <a:normAutofit/>
          </a:bodyPr>
          <a:lstStyle/>
          <a:p>
            <a:pPr algn="ctr"/>
            <a:r>
              <a:rPr lang="ru-RU" sz="1400" b="1" kern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муниципального образования город Краснодар «Детский сад комбинированного вида № 206»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651DBC66-1501-4890-8B5B-976A1E5E1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143770"/>
              </p:ext>
            </p:extLst>
          </p:nvPr>
        </p:nvGraphicFramePr>
        <p:xfrm>
          <a:off x="1519881" y="1594021"/>
          <a:ext cx="10356956" cy="190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52BB2D95-3BC7-4E79-8897-54557BCAEE79}"/>
              </a:ext>
            </a:extLst>
          </p:cNvPr>
          <p:cNvSpPr txBox="1">
            <a:spLocks/>
          </p:cNvSpPr>
          <p:nvPr/>
        </p:nvSpPr>
        <p:spPr>
          <a:xfrm>
            <a:off x="2477316" y="4900422"/>
            <a:ext cx="8912447" cy="1957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kern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Руководитель программы: Елена Александровна Плотникова,            заведующий МБДОУ МО город Краснодар «Детский сад № 206»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58778" y="5103340"/>
            <a:ext cx="3097967" cy="55011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Итоги  1 года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30728" y="3608173"/>
            <a:ext cx="9354065" cy="132931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ТЕМА:</a:t>
            </a:r>
          </a:p>
          <a:p>
            <a:pPr algn="ctr"/>
            <a:r>
              <a:rPr lang="ru-RU" sz="2000" b="1" dirty="0" smtClean="0"/>
              <a:t>Формирование навыков поликультурного взаимодействия дошкольников в условиях ресурсного Центра «Содружество»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5935154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A8D1AD69-C4CC-44AC-ABE3-61ECD16B9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281843"/>
              </p:ext>
            </p:extLst>
          </p:nvPr>
        </p:nvGraphicFramePr>
        <p:xfrm>
          <a:off x="1702192" y="398138"/>
          <a:ext cx="9591406" cy="109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266268"/>
              </p:ext>
            </p:extLst>
          </p:nvPr>
        </p:nvGraphicFramePr>
        <p:xfrm>
          <a:off x="531341" y="1248032"/>
          <a:ext cx="11467070" cy="551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701930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625516" y="309628"/>
            <a:ext cx="9608233" cy="999479"/>
            <a:chOff x="0" y="10542"/>
            <a:chExt cx="9608233" cy="999479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0542"/>
              <a:ext cx="9608233" cy="99947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8791" y="59333"/>
              <a:ext cx="9510651" cy="9018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Результат  инновационной деятельности</a:t>
              </a:r>
              <a:endParaRPr lang="ru-RU" sz="2800" b="1" kern="1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219" name="Picture 3" descr="C:\Users\Леська моська\Desktop\таблиц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23" y="1432674"/>
            <a:ext cx="8315582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68979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356769"/>
              </p:ext>
            </p:extLst>
          </p:nvPr>
        </p:nvGraphicFramePr>
        <p:xfrm>
          <a:off x="1753706" y="386367"/>
          <a:ext cx="10185009" cy="888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1ABF3D-63BC-4813-B65A-D8B0F5FA8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035">
            <a:off x="7316940" y="1690111"/>
            <a:ext cx="3959545" cy="552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Картинки по запросу картинка диск">
            <a:extLst>
              <a:ext uri="{FF2B5EF4-FFF2-40B4-BE49-F238E27FC236}">
                <a16:creationId xmlns:a16="http://schemas.microsoft.com/office/drawing/2014/main" xmlns="" id="{6DA72589-0102-433A-84B7-EC841A49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08" y="5345209"/>
            <a:ext cx="1362975" cy="1362975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72101047"/>
              </p:ext>
            </p:extLst>
          </p:nvPr>
        </p:nvGraphicFramePr>
        <p:xfrm>
          <a:off x="914400" y="1569309"/>
          <a:ext cx="6365305" cy="357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576552" y="6368602"/>
            <a:ext cx="5140856" cy="4250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hlinkClick r:id="rId14"/>
              </a:rPr>
              <a:t>http://</a:t>
            </a:r>
            <a:r>
              <a:rPr lang="ru-RU" u="sng" dirty="0" smtClean="0">
                <a:hlinkClick r:id="rId14"/>
              </a:rPr>
              <a:t>ds206.centerstart.ru/node/1045</a:t>
            </a:r>
            <a:r>
              <a:rPr lang="ru-RU" u="sng" dirty="0" smtClean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5351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Шестиугольник 8"/>
          <p:cNvSpPr/>
          <p:nvPr/>
        </p:nvSpPr>
        <p:spPr>
          <a:xfrm>
            <a:off x="1874622" y="2555704"/>
            <a:ext cx="741189" cy="638632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310115"/>
              </p:ext>
            </p:extLst>
          </p:nvPr>
        </p:nvGraphicFramePr>
        <p:xfrm>
          <a:off x="1586281" y="199365"/>
          <a:ext cx="10314250" cy="13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370180"/>
              </p:ext>
            </p:extLst>
          </p:nvPr>
        </p:nvGraphicFramePr>
        <p:xfrm>
          <a:off x="695460" y="1648495"/>
          <a:ext cx="4751166" cy="479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7" name="Picture 3" descr="F:\2КИП\2020 год КИП\Сетевое взаимодействие\171 0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81" y="1635360"/>
            <a:ext cx="2834433" cy="41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2КИП\2020 год КИП\Сетевое взаимодействие\библиотека2 0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80" y="1635360"/>
            <a:ext cx="2610089" cy="385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2КИП\2020 год КИП\Сетевое взаимодействие\221(2) 0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94" y="3237340"/>
            <a:ext cx="2537806" cy="341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2КИП\2020 год КИП\Сетевое взаимодействие\171(2) 0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34" y="2322451"/>
            <a:ext cx="3000494" cy="3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2КИП\2020 год КИП\Сетевое взаимодействие\181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051" y="2555704"/>
            <a:ext cx="3053480" cy="402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34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Сделать\Распространение опыта\Программа семина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112">
            <a:off x="10080360" y="1813379"/>
            <a:ext cx="2271097" cy="24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87CA8E2-9D84-41CF-98D0-6D0ED1FE7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337">
            <a:off x="9069590" y="1317249"/>
            <a:ext cx="2203837" cy="238575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C7497AC-8DD1-49A7-A372-2708BAB5F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556">
            <a:off x="7251843" y="1211886"/>
            <a:ext cx="2247228" cy="23772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997EB8C-5495-41AB-92B6-E053E7341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344">
            <a:off x="5666051" y="1403913"/>
            <a:ext cx="2234704" cy="2396563"/>
          </a:xfrm>
          <a:prstGeom prst="rect">
            <a:avLst/>
          </a:prstGeom>
        </p:spPr>
      </p:pic>
      <p:pic>
        <p:nvPicPr>
          <p:cNvPr id="2050" name="Picture 2" descr="F:\Сделать\Распространение опыта\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372">
            <a:off x="-115706" y="1266033"/>
            <a:ext cx="3609601" cy="373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Сделать\Распространение опыта\Публикаци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1055">
            <a:off x="248966" y="3696386"/>
            <a:ext cx="2774767" cy="283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ÐÐ»Ð°Ð²Ð½Ð°Ñ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52" y="1214796"/>
            <a:ext cx="2150765" cy="17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>
            <a:hlinkClick r:id="" action="ppaction://ole?verb=0"/>
            <a:extLst>
              <a:ext uri="{FF2B5EF4-FFF2-40B4-BE49-F238E27FC236}">
                <a16:creationId xmlns:a16="http://schemas.microsoft.com/office/drawing/2014/main" xmlns="" id="{D1A18468-E96B-4548-AAC6-33A78DA82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800502"/>
              </p:ext>
            </p:extLst>
          </p:nvPr>
        </p:nvGraphicFramePr>
        <p:xfrm>
          <a:off x="4339166" y="2993879"/>
          <a:ext cx="2361540" cy="243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Presentation" r:id="rId10" imgW="4032360" imgH="5532480" progId="PowerPoint.Show.12">
                  <p:embed/>
                </p:oleObj>
              </mc:Choice>
              <mc:Fallback>
                <p:oleObj name="Presentation" r:id="rId10" imgW="4032360" imgH="5532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39166" y="2993879"/>
                        <a:ext cx="2361540" cy="2430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C5A833-B42D-4F07-BE42-B459E8CB2C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1499">
            <a:off x="7176999" y="2815455"/>
            <a:ext cx="2387492" cy="44970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86F528-BA51-404F-9B6D-BB57CE8C92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344">
            <a:off x="725926" y="4238625"/>
            <a:ext cx="2720605" cy="2806224"/>
          </a:xfrm>
          <a:prstGeom prst="rect">
            <a:avLst/>
          </a:prstGeom>
        </p:spPr>
      </p:pic>
      <p:graphicFrame>
        <p:nvGraphicFramePr>
          <p:cNvPr id="8" name="Объект 7">
            <a:hlinkClick r:id="" action="ppaction://ole?verb=0"/>
            <a:extLst>
              <a:ext uri="{FF2B5EF4-FFF2-40B4-BE49-F238E27FC236}">
                <a16:creationId xmlns:a16="http://schemas.microsoft.com/office/drawing/2014/main" xmlns="" id="{44DD0068-F78F-49EA-9E95-647F79512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417998"/>
              </p:ext>
            </p:extLst>
          </p:nvPr>
        </p:nvGraphicFramePr>
        <p:xfrm>
          <a:off x="3621977" y="3171458"/>
          <a:ext cx="2569187" cy="2643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Presentation" r:id="rId14" imgW="4032360" imgH="5532480" progId="PowerPoint.Show.12">
                  <p:embed/>
                </p:oleObj>
              </mc:Choice>
              <mc:Fallback>
                <p:oleObj name="Presentation" r:id="rId14" imgW="4032360" imgH="5532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21977" y="3171458"/>
                        <a:ext cx="2569187" cy="2643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hlinkClick r:id="" action="ppaction://ole?verb=0"/>
            <a:extLst>
              <a:ext uri="{FF2B5EF4-FFF2-40B4-BE49-F238E27FC236}">
                <a16:creationId xmlns:a16="http://schemas.microsoft.com/office/drawing/2014/main" xmlns="" id="{89C9F3AB-3FEA-48BC-80E6-003677015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047491"/>
              </p:ext>
            </p:extLst>
          </p:nvPr>
        </p:nvGraphicFramePr>
        <p:xfrm>
          <a:off x="3179773" y="3860692"/>
          <a:ext cx="2676995" cy="275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Presentation" r:id="rId16" imgW="4032360" imgH="5532480" progId="PowerPoint.Show.12">
                  <p:embed/>
                </p:oleObj>
              </mc:Choice>
              <mc:Fallback>
                <p:oleObj name="Presentation" r:id="rId16" imgW="4032360" imgH="5532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79773" y="3860692"/>
                        <a:ext cx="2676995" cy="2754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5" descr="F:\Сделать\Распространение опыта\панарама.jpg">
            <a:extLst>
              <a:ext uri="{FF2B5EF4-FFF2-40B4-BE49-F238E27FC236}">
                <a16:creationId xmlns:a16="http://schemas.microsoft.com/office/drawing/2014/main" xmlns="" id="{E60097AC-D74D-4971-A423-FFF744D45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3">
            <a:off x="6483703" y="4824817"/>
            <a:ext cx="4494323" cy="231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Сделать\Распространение опыта\2019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084">
            <a:off x="9131613" y="3765124"/>
            <a:ext cx="3234585" cy="33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xmlns="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505381"/>
              </p:ext>
            </p:extLst>
          </p:nvPr>
        </p:nvGraphicFramePr>
        <p:xfrm>
          <a:off x="1270203" y="4837044"/>
          <a:ext cx="10152265" cy="916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1707271" y="288576"/>
            <a:ext cx="10152264" cy="826975"/>
            <a:chOff x="0" y="0"/>
            <a:chExt cx="10152264" cy="826975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10152264" cy="82697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0370" y="40370"/>
              <a:ext cx="10071524" cy="7462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Трансляция </a:t>
              </a:r>
              <a:r>
                <a:rPr lang="ru-RU" sz="2800" b="1" kern="1200" dirty="0" smtClean="0"/>
                <a:t>опыта инновационной деятельности</a:t>
              </a:r>
              <a:endParaRPr lang="ru-RU" sz="2800" b="1" kern="1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9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EEA4982-C478-4F78-B9FB-BFF52B438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403" y="1628800"/>
            <a:ext cx="1046886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+mn-lt"/>
              </a:rPr>
              <a:t>Благодарим </a:t>
            </a:r>
            <a:br>
              <a:rPr lang="ru-RU" sz="4000" dirty="0">
                <a:solidFill>
                  <a:schemeClr val="tx1"/>
                </a:solidFill>
                <a:latin typeface="+mn-lt"/>
              </a:rPr>
            </a:br>
            <a:r>
              <a:rPr lang="ru-RU" sz="4000" dirty="0">
                <a:solidFill>
                  <a:schemeClr val="tx1"/>
                </a:solidFill>
                <a:latin typeface="+mn-lt"/>
              </a:rPr>
              <a:t>за внимание и приглашаем к сотрудничеству!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44B3E99C-5BF9-45AF-A902-20701DDE6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413" y="3861048"/>
            <a:ext cx="10472928" cy="1752600"/>
          </a:xfrm>
        </p:spPr>
        <p:txBody>
          <a:bodyPr>
            <a:normAutofit fontScale="77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г. Краснодар, ст. Елизаветинская, ул. Красная, 34.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Заведующий: Елена Александровна Плотникова,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8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тел/факс</a:t>
            </a: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8 (861) 229-12-61,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сайт: </a:t>
            </a: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www</a:t>
            </a: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ds</a:t>
            </a: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206.</a:t>
            </a: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centerstart</a:t>
            </a: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e-mail: </a:t>
            </a: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detsad206@kubannet.ru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5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31BDE335-6319-455D-AC44-3F4D522A3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714289"/>
              </p:ext>
            </p:extLst>
          </p:nvPr>
        </p:nvGraphicFramePr>
        <p:xfrm>
          <a:off x="1719759" y="129132"/>
          <a:ext cx="9845469" cy="220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49E647A2-4013-4ECB-BF26-8EC092A17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963078"/>
              </p:ext>
            </p:extLst>
          </p:nvPr>
        </p:nvGraphicFramePr>
        <p:xfrm>
          <a:off x="1680519" y="2200200"/>
          <a:ext cx="8966655" cy="687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000052" y="5336207"/>
            <a:ext cx="3671995" cy="11011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2019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7694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008185"/>
              </p:ext>
            </p:extLst>
          </p:nvPr>
        </p:nvGraphicFramePr>
        <p:xfrm>
          <a:off x="1702191" y="403413"/>
          <a:ext cx="9647127" cy="83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Леська моська\Desktop\модель 1 полная картин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6" y="1433384"/>
            <a:ext cx="1298982" cy="18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Леська моська\Desktop\модель 1, 1 часть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31" y="1247132"/>
            <a:ext cx="9625141" cy="5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7146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231812"/>
              </p:ext>
            </p:extLst>
          </p:nvPr>
        </p:nvGraphicFramePr>
        <p:xfrm>
          <a:off x="1654442" y="224674"/>
          <a:ext cx="9883134" cy="110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Леська моська\Desktop\модель 1 полная картин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9" y="1334530"/>
            <a:ext cx="1298982" cy="18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Леська моська\Desktop\модель 1, 2 часть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86" y="1421927"/>
            <a:ext cx="9606986" cy="50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5697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640430"/>
              </p:ext>
            </p:extLst>
          </p:nvPr>
        </p:nvGraphicFramePr>
        <p:xfrm>
          <a:off x="1632168" y="131352"/>
          <a:ext cx="9608233" cy="1102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Tetris\Desktop\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01" y="1394649"/>
            <a:ext cx="7286347" cy="54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Леська моська\Desktop\модель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1" y="1394649"/>
            <a:ext cx="1505154" cy="22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2069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380241"/>
              </p:ext>
            </p:extLst>
          </p:nvPr>
        </p:nvGraphicFramePr>
        <p:xfrm>
          <a:off x="1702191" y="284206"/>
          <a:ext cx="9608233" cy="101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Tetris\Desktop\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15" y="1343210"/>
            <a:ext cx="7880452" cy="55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Леська моська\Desktop\модель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" y="1460324"/>
            <a:ext cx="1485985" cy="22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0849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13103626"/>
              </p:ext>
            </p:extLst>
          </p:nvPr>
        </p:nvGraphicFramePr>
        <p:xfrm>
          <a:off x="850006" y="1610207"/>
          <a:ext cx="11061710" cy="505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625516" y="309628"/>
            <a:ext cx="9608233" cy="999479"/>
            <a:chOff x="0" y="10542"/>
            <a:chExt cx="9608233" cy="999479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0542"/>
              <a:ext cx="9608233" cy="99947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8791" y="59333"/>
              <a:ext cx="9510651" cy="9018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Измерение и оценка качества инновации</a:t>
              </a:r>
              <a:endParaRPr lang="ru-RU" sz="2800" b="1" kern="1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71264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14228281"/>
              </p:ext>
            </p:extLst>
          </p:nvPr>
        </p:nvGraphicFramePr>
        <p:xfrm>
          <a:off x="1726483" y="1531035"/>
          <a:ext cx="9787230" cy="5951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622737" y="481818"/>
            <a:ext cx="10019764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Уровни поликультурного взаимодействия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900902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78845765"/>
              </p:ext>
            </p:extLst>
          </p:nvPr>
        </p:nvGraphicFramePr>
        <p:xfrm>
          <a:off x="2259109" y="1613646"/>
          <a:ext cx="9583270" cy="427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622737" y="482956"/>
            <a:ext cx="9403851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Констатирующий эксперимент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17059" y="5889813"/>
            <a:ext cx="9009529" cy="4840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КОМПОНЕНИТЫ ПОЛИКУЛЬТУРНОГО ВЗАИМОДЕЙСТВИЯ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16200000">
            <a:off x="-336177" y="3778623"/>
            <a:ext cx="4706473" cy="4840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УРОВНИ ВЗАИМОДЕЙСТВИЯ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182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3620</TotalTime>
  <Words>794</Words>
  <Application>Microsoft Office PowerPoint</Application>
  <PresentationFormat>Произвольный</PresentationFormat>
  <Paragraphs>110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Легкий дым</vt:lpstr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внимание и приглашаем к сотрудничеству!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Номинация: модели дошкольного образования, обеспечивающие доступность и качество</dc:title>
  <dc:creator>Admin</dc:creator>
  <cp:lastModifiedBy>Леська моська</cp:lastModifiedBy>
  <cp:revision>125</cp:revision>
  <dcterms:created xsi:type="dcterms:W3CDTF">2018-10-23T12:58:17Z</dcterms:created>
  <dcterms:modified xsi:type="dcterms:W3CDTF">2020-02-05T21:34:35Z</dcterms:modified>
</cp:coreProperties>
</file>