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60" r:id="rId5"/>
    <p:sldId id="270" r:id="rId6"/>
    <p:sldId id="262" r:id="rId7"/>
    <p:sldId id="274" r:id="rId8"/>
    <p:sldId id="273" r:id="rId9"/>
    <p:sldId id="272" r:id="rId10"/>
    <p:sldId id="271" r:id="rId11"/>
    <p:sldId id="266" r:id="rId12"/>
    <p:sldId id="276" r:id="rId13"/>
    <p:sldId id="267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34980994490275"/>
          <c:y val="2.5937803868099494E-2"/>
          <c:w val="0.68563521098324243"/>
          <c:h val="0.48657084654272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Воспитанники детского сада № 206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Наличие представлений о народах и народностях в Краснодарском крае</c:v>
                </c:pt>
                <c:pt idx="1">
                  <c:v>Наличие представлений о самобытности народов</c:v>
                </c:pt>
                <c:pt idx="2">
                  <c:v>Интерес к культурам разных народов</c:v>
                </c:pt>
                <c:pt idx="3">
                  <c:v>Позновательная активность в области поликультурного ваимодействия</c:v>
                </c:pt>
                <c:pt idx="4">
                  <c:v>Наличие сформированности ценностных установок: уважения к национальным особенностям, культуре других народов</c:v>
                </c:pt>
                <c:pt idx="5">
                  <c:v>Наличие навыков общения с детьми и взрослыми, имеющими этнические особенности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0.9</c:v>
                </c:pt>
                <c:pt idx="1">
                  <c:v>0.7</c:v>
                </c:pt>
                <c:pt idx="2">
                  <c:v>1.9</c:v>
                </c:pt>
                <c:pt idx="3">
                  <c:v>2.35</c:v>
                </c:pt>
                <c:pt idx="4">
                  <c:v>1.2</c:v>
                </c:pt>
                <c:pt idx="5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Воспитанники детского сада № 205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Наличие представлений о народах и народностях в Краснодарском крае</c:v>
                </c:pt>
                <c:pt idx="1">
                  <c:v>Наличие представлений о самобытности народов</c:v>
                </c:pt>
                <c:pt idx="2">
                  <c:v>Интерес к культурам разных народов</c:v>
                </c:pt>
                <c:pt idx="3">
                  <c:v>Позновательная активность в области поликультурного ваимодействия</c:v>
                </c:pt>
                <c:pt idx="4">
                  <c:v>Наличие сформированности ценностных установок: уважения к национальным особенностям, культуре других народов</c:v>
                </c:pt>
                <c:pt idx="5">
                  <c:v>Наличие навыков общения с детьми и взрослыми, имеющими этнические особенности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0.9</c:v>
                </c:pt>
                <c:pt idx="1">
                  <c:v>0.8</c:v>
                </c:pt>
                <c:pt idx="2">
                  <c:v>1.85</c:v>
                </c:pt>
                <c:pt idx="3">
                  <c:v>2.35</c:v>
                </c:pt>
                <c:pt idx="4">
                  <c:v>1.23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1"/>
        <c:axId val="40443264"/>
        <c:axId val="40453632"/>
      </c:barChart>
      <c:dateAx>
        <c:axId val="40443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показатели </a:t>
                </a:r>
                <a:r>
                  <a:rPr lang="ru-RU" dirty="0" smtClean="0"/>
                  <a:t>взаимодействия</a:t>
                </a:r>
                <a:endParaRPr lang="ru-RU" dirty="0"/>
              </a:p>
              <a:p>
                <a:pPr>
                  <a:defRPr/>
                </a:pPr>
                <a:endParaRPr lang="ru-RU" dirty="0"/>
              </a:p>
            </c:rich>
          </c:tx>
          <c:layout>
            <c:manualLayout>
              <c:xMode val="edge"/>
              <c:yMode val="edge"/>
              <c:x val="0.10178613821798506"/>
              <c:y val="0.91218394062192854"/>
            </c:manualLayout>
          </c:layout>
          <c:overlay val="0"/>
        </c:title>
        <c:majorTickMark val="none"/>
        <c:minorTickMark val="none"/>
        <c:tickLblPos val="nextTo"/>
        <c:crossAx val="40453632"/>
        <c:crosses val="autoZero"/>
        <c:auto val="0"/>
        <c:lblOffset val="100"/>
        <c:baseTimeUnit val="days"/>
      </c:dateAx>
      <c:valAx>
        <c:axId val="4045363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уровнеь поликульткрного </a:t>
                </a:r>
              </a:p>
              <a:p>
                <a:pPr>
                  <a:defRPr/>
                </a:pPr>
                <a:r>
                  <a:rPr lang="ru-RU"/>
                  <a:t>взаимдействия </a:t>
                </a:r>
              </a:p>
            </c:rich>
          </c:tx>
          <c:layout>
            <c:manualLayout>
              <c:xMode val="edge"/>
              <c:yMode val="edge"/>
              <c:x val="6.6045164074484547E-2"/>
              <c:y val="5.23581084156388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44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39360727985413"/>
          <c:y val="0.84426958337737223"/>
          <c:w val="0.27917376939155453"/>
          <c:h val="0.142716401870949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453A9-CB56-42C5-B8EE-F289F90766F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729448-A501-4A54-8118-FEEAC5EDF72F}">
      <dgm:prSet/>
      <dgm:spPr/>
      <dgm:t>
        <a:bodyPr/>
        <a:lstStyle/>
        <a:p>
          <a:pPr algn="ctr"/>
          <a:r>
            <a:rPr lang="ru-RU" b="1" dirty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Инновационная программа: </a:t>
          </a:r>
          <a:r>
            <a:rPr lang="ru-RU" dirty="0">
              <a:latin typeface="Century Gothic" panose="020B0502020202020204" pitchFamily="34" charset="0"/>
              <a:cs typeface="Times New Roman" panose="02020603050405020304" pitchFamily="18" charset="0"/>
            </a:rPr>
            <a:t/>
          </a:r>
          <a:br>
            <a:rPr lang="ru-RU" dirty="0">
              <a:latin typeface="Century Gothic" panose="020B0502020202020204" pitchFamily="34" charset="0"/>
              <a:cs typeface="Times New Roman" panose="02020603050405020304" pitchFamily="18" charset="0"/>
            </a:rPr>
          </a:br>
          <a:r>
            <a:rPr lang="ru-RU" dirty="0">
              <a:latin typeface="Century Gothic" panose="020B0502020202020204" pitchFamily="34" charset="0"/>
              <a:cs typeface="Times New Roman" panose="02020603050405020304" pitchFamily="18" charset="0"/>
            </a:rPr>
            <a:t>«Создание поликультурной образовательной среды в детском саду как средство сохранения культурно-исторического наследия региона»</a:t>
          </a:r>
        </a:p>
      </dgm:t>
    </dgm:pt>
    <dgm:pt modelId="{0BC173BA-928C-4C8E-891D-8617AED6E2A1}" type="parTrans" cxnId="{2490B61C-14A7-4C97-973E-9722F2406A93}">
      <dgm:prSet/>
      <dgm:spPr/>
      <dgm:t>
        <a:bodyPr/>
        <a:lstStyle/>
        <a:p>
          <a:endParaRPr lang="ru-RU"/>
        </a:p>
      </dgm:t>
    </dgm:pt>
    <dgm:pt modelId="{445E988E-2107-47C2-9803-298E54F08D7A}" type="sibTrans" cxnId="{2490B61C-14A7-4C97-973E-9722F2406A93}">
      <dgm:prSet/>
      <dgm:spPr/>
      <dgm:t>
        <a:bodyPr/>
        <a:lstStyle/>
        <a:p>
          <a:endParaRPr lang="ru-RU"/>
        </a:p>
      </dgm:t>
    </dgm:pt>
    <dgm:pt modelId="{9B824640-4395-4763-8BCD-DCA88B13ADA2}" type="pres">
      <dgm:prSet presAssocID="{792453A9-CB56-42C5-B8EE-F289F90766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4F0504-FAD8-4DC4-9730-7058520D4437}" type="pres">
      <dgm:prSet presAssocID="{BB729448-A501-4A54-8118-FEEAC5EDF72F}" presName="parentText" presStyleLbl="node1" presStyleIdx="0" presStyleCnt="1" custScaleY="103834" custLinFactNeighborX="16" custLinFactNeighborY="24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0B61C-14A7-4C97-973E-9722F2406A93}" srcId="{792453A9-CB56-42C5-B8EE-F289F90766F3}" destId="{BB729448-A501-4A54-8118-FEEAC5EDF72F}" srcOrd="0" destOrd="0" parTransId="{0BC173BA-928C-4C8E-891D-8617AED6E2A1}" sibTransId="{445E988E-2107-47C2-9803-298E54F08D7A}"/>
    <dgm:cxn modelId="{32898E0E-AFD9-4A65-B390-45680CB06004}" type="presOf" srcId="{792453A9-CB56-42C5-B8EE-F289F90766F3}" destId="{9B824640-4395-4763-8BCD-DCA88B13ADA2}" srcOrd="0" destOrd="0" presId="urn:microsoft.com/office/officeart/2005/8/layout/vList2"/>
    <dgm:cxn modelId="{9B16CA8A-A7C8-4348-A093-951B70173EF5}" type="presOf" srcId="{BB729448-A501-4A54-8118-FEEAC5EDF72F}" destId="{EC4F0504-FAD8-4DC4-9730-7058520D4437}" srcOrd="0" destOrd="0" presId="urn:microsoft.com/office/officeart/2005/8/layout/vList2"/>
    <dgm:cxn modelId="{F09CBC6F-7154-458E-8BB8-F649868BDCAB}" type="presParOf" srcId="{9B824640-4395-4763-8BCD-DCA88B13ADA2}" destId="{EC4F0504-FAD8-4DC4-9730-7058520D44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36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Результативность за 2019 г.</a:t>
          </a:r>
          <a:endParaRPr lang="ru-RU" sz="36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Y="54290" custLinFactNeighborX="7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46AE1-6083-449B-B9B8-B95EE8E33410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A320F660-7887-4A4B-8B9B-7942103B031A}" type="presOf" srcId="{83EC7C21-2EFF-47BA-90C1-787C22887101}" destId="{6E82E6DE-4673-49A0-82D7-007EBA821481}" srcOrd="0" destOrd="0" presId="urn:microsoft.com/office/officeart/2005/8/layout/vList2"/>
    <dgm:cxn modelId="{EA558216-3C05-43CF-B433-13180624520A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36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Результативность за 2019 г.</a:t>
          </a:r>
          <a:endParaRPr lang="ru-RU" sz="36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X="1449" custLinFactNeighborY="45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A2AD9-9B95-40AA-BE25-F1EECDDA6E71}" type="presOf" srcId="{83EC7C21-2EFF-47BA-90C1-787C22887101}" destId="{6E82E6DE-4673-49A0-82D7-007EBA821481}" srcOrd="0" destOrd="0" presId="urn:microsoft.com/office/officeart/2005/8/layout/vList2"/>
    <dgm:cxn modelId="{E1367044-DE01-43D9-A1C1-61D64D60DF7C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47D4734E-684D-4960-A6E0-E972D1E5D4B0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36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Результативность за 2019 г.</a:t>
          </a:r>
          <a:endParaRPr lang="ru-RU" sz="36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Y="54290" custLinFactNeighborX="7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B5ABB-5F1E-4A5E-865E-CCFF380A7A36}" type="presOf" srcId="{83EC7C21-2EFF-47BA-90C1-787C22887101}" destId="{6E82E6DE-4673-49A0-82D7-007EBA821481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D8281908-793F-4EEB-B25D-FC8A825A3DFB}" type="presOf" srcId="{C02400D5-07E1-4F78-815F-EA4C09EC45FA}" destId="{B7963B9F-56FD-4350-885F-87EFAA1EDA82}" srcOrd="0" destOrd="0" presId="urn:microsoft.com/office/officeart/2005/8/layout/vList2"/>
    <dgm:cxn modelId="{4EDD92C8-9C43-4BD0-BF7A-FFD983337871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3600" b="1" dirty="0" smtClean="0"/>
            <a:t>Трансляция опыта инновационной деятельности</a:t>
          </a:r>
          <a:endParaRPr lang="ru-RU" sz="36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X="-1241" custLinFactNeighborY="-41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A8D24-2F73-4A5D-A9CD-B2394CB14BDA}" type="presOf" srcId="{83EC7C21-2EFF-47BA-90C1-787C22887101}" destId="{6E82E6DE-4673-49A0-82D7-007EBA821481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04A19435-850F-4473-BF9C-CFADBB7199A8}" type="presOf" srcId="{C02400D5-07E1-4F78-815F-EA4C09EC45FA}" destId="{B7963B9F-56FD-4350-885F-87EFAA1EDA82}" srcOrd="0" destOrd="0" presId="urn:microsoft.com/office/officeart/2005/8/layout/vList2"/>
    <dgm:cxn modelId="{FDFBFBBB-2EAB-4AE5-B655-41D48D7155A3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77176F-3C13-475F-ACD9-88A9956DF8F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CACC1-9A11-4CE8-9FFC-F577FF5BB079}">
      <dgm:prSet phldrT="[Текст]" phldr="1"/>
      <dgm:spPr/>
      <dgm:t>
        <a:bodyPr/>
        <a:lstStyle/>
        <a:p>
          <a:endParaRPr lang="ru-RU"/>
        </a:p>
      </dgm:t>
    </dgm:pt>
    <dgm:pt modelId="{154B9384-D4E6-4B47-B664-66D07439F95D}" type="parTrans" cxnId="{583A2CA0-54CB-47B6-9960-591704F60F16}">
      <dgm:prSet/>
      <dgm:spPr/>
      <dgm:t>
        <a:bodyPr/>
        <a:lstStyle/>
        <a:p>
          <a:endParaRPr lang="ru-RU"/>
        </a:p>
      </dgm:t>
    </dgm:pt>
    <dgm:pt modelId="{2CC29562-93D7-4EEA-8E45-E6F81BB738EE}" type="sibTrans" cxnId="{583A2CA0-54CB-47B6-9960-591704F60F16}">
      <dgm:prSet/>
      <dgm:spPr/>
      <dgm:t>
        <a:bodyPr/>
        <a:lstStyle/>
        <a:p>
          <a:endParaRPr lang="ru-RU"/>
        </a:p>
      </dgm:t>
    </dgm:pt>
    <dgm:pt modelId="{C8D63DBF-485E-4200-BDE8-8A5CA30CA8DD}">
      <dgm:prSet phldrT="[Текст]"/>
      <dgm:spPr/>
      <dgm:t>
        <a:bodyPr/>
        <a:lstStyle/>
        <a:p>
          <a:r>
            <a:rPr lang="ru-RU" dirty="0"/>
            <a:t>Нормативно-правовая документация организации детско-родительских объединений: приказ, положение, планирование.</a:t>
          </a:r>
        </a:p>
      </dgm:t>
    </dgm:pt>
    <dgm:pt modelId="{F5DBC5B2-1D03-4B9C-A008-95CA79CE1E4C}" type="parTrans" cxnId="{C71FDC51-57EE-42BD-935B-2CC14A49E604}">
      <dgm:prSet/>
      <dgm:spPr/>
      <dgm:t>
        <a:bodyPr/>
        <a:lstStyle/>
        <a:p>
          <a:endParaRPr lang="ru-RU"/>
        </a:p>
      </dgm:t>
    </dgm:pt>
    <dgm:pt modelId="{AF1757C7-E6CF-426B-A383-34AFFCA3AC5B}" type="sibTrans" cxnId="{C71FDC51-57EE-42BD-935B-2CC14A49E604}">
      <dgm:prSet/>
      <dgm:spPr/>
      <dgm:t>
        <a:bodyPr/>
        <a:lstStyle/>
        <a:p>
          <a:endParaRPr lang="ru-RU"/>
        </a:p>
      </dgm:t>
    </dgm:pt>
    <dgm:pt modelId="{5F6150AC-FA29-405C-8DB1-450154766861}">
      <dgm:prSet phldrT="[Текст]"/>
      <dgm:spPr/>
      <dgm:t>
        <a:bodyPr/>
        <a:lstStyle/>
        <a:p>
          <a:r>
            <a:rPr lang="ru-RU" dirty="0"/>
            <a:t>Методические разработки всех детско-родительских встреч клуба и творческой гостиной.</a:t>
          </a:r>
        </a:p>
      </dgm:t>
    </dgm:pt>
    <dgm:pt modelId="{50F33F17-70F4-4B36-8693-893AFCA904C6}" type="parTrans" cxnId="{B9551D14-7C03-41E6-9B7A-6F8FCB4DD368}">
      <dgm:prSet/>
      <dgm:spPr/>
      <dgm:t>
        <a:bodyPr/>
        <a:lstStyle/>
        <a:p>
          <a:endParaRPr lang="ru-RU"/>
        </a:p>
      </dgm:t>
    </dgm:pt>
    <dgm:pt modelId="{9B9A2E0C-660D-4538-8347-E2803D4C1064}" type="sibTrans" cxnId="{B9551D14-7C03-41E6-9B7A-6F8FCB4DD368}">
      <dgm:prSet/>
      <dgm:spPr/>
      <dgm:t>
        <a:bodyPr/>
        <a:lstStyle/>
        <a:p>
          <a:endParaRPr lang="ru-RU"/>
        </a:p>
      </dgm:t>
    </dgm:pt>
    <dgm:pt modelId="{1AE4FF6F-3274-44ED-A92A-BFA1EAAB52F3}">
      <dgm:prSet phldrT="[Текст]" phldr="1"/>
      <dgm:spPr/>
      <dgm:t>
        <a:bodyPr/>
        <a:lstStyle/>
        <a:p>
          <a:endParaRPr lang="ru-RU"/>
        </a:p>
      </dgm:t>
    </dgm:pt>
    <dgm:pt modelId="{C84C5C8F-00CA-4FFE-871F-572976EED1F0}" type="parTrans" cxnId="{F37445EC-5188-4347-AD04-ABAAFFD81530}">
      <dgm:prSet/>
      <dgm:spPr/>
      <dgm:t>
        <a:bodyPr/>
        <a:lstStyle/>
        <a:p>
          <a:endParaRPr lang="ru-RU"/>
        </a:p>
      </dgm:t>
    </dgm:pt>
    <dgm:pt modelId="{41FA3A39-9432-4F58-B3D8-EDC82B353B3E}" type="sibTrans" cxnId="{F37445EC-5188-4347-AD04-ABAAFFD81530}">
      <dgm:prSet/>
      <dgm:spPr/>
      <dgm:t>
        <a:bodyPr/>
        <a:lstStyle/>
        <a:p>
          <a:endParaRPr lang="ru-RU"/>
        </a:p>
      </dgm:t>
    </dgm:pt>
    <dgm:pt modelId="{B108E289-E401-4814-8F2A-85E21875BB00}">
      <dgm:prSet phldrT="[Текст]"/>
      <dgm:spPr/>
      <dgm:t>
        <a:bodyPr/>
        <a:lstStyle/>
        <a:p>
          <a:r>
            <a:rPr lang="ru-RU" dirty="0"/>
            <a:t>Приложение : информационные видеоматериалы, презентации, пригласительные билеты и объявления.</a:t>
          </a:r>
        </a:p>
      </dgm:t>
    </dgm:pt>
    <dgm:pt modelId="{B082D7F8-0D11-4314-B465-832F834F66E2}" type="parTrans" cxnId="{E7F2C039-8BA6-4F30-9216-D407C5F17F9B}">
      <dgm:prSet/>
      <dgm:spPr/>
      <dgm:t>
        <a:bodyPr/>
        <a:lstStyle/>
        <a:p>
          <a:endParaRPr lang="ru-RU"/>
        </a:p>
      </dgm:t>
    </dgm:pt>
    <dgm:pt modelId="{9EDBFF65-4A4F-4AF9-B82E-2B7E271529BD}" type="sibTrans" cxnId="{E7F2C039-8BA6-4F30-9216-D407C5F17F9B}">
      <dgm:prSet/>
      <dgm:spPr/>
      <dgm:t>
        <a:bodyPr/>
        <a:lstStyle/>
        <a:p>
          <a:endParaRPr lang="ru-RU"/>
        </a:p>
      </dgm:t>
    </dgm:pt>
    <dgm:pt modelId="{DA4EB787-0218-4E94-96F0-3268E7D3D42E}">
      <dgm:prSet phldrT="[Текст]" phldr="1"/>
      <dgm:spPr/>
      <dgm:t>
        <a:bodyPr/>
        <a:lstStyle/>
        <a:p>
          <a:endParaRPr lang="ru-RU"/>
        </a:p>
      </dgm:t>
    </dgm:pt>
    <dgm:pt modelId="{1BF7BC62-0160-4FFF-A2CC-FB823F915B23}" type="sibTrans" cxnId="{E1962FB4-A3A7-427B-9696-9D9FA13AAEDC}">
      <dgm:prSet/>
      <dgm:spPr/>
      <dgm:t>
        <a:bodyPr/>
        <a:lstStyle/>
        <a:p>
          <a:endParaRPr lang="ru-RU"/>
        </a:p>
      </dgm:t>
    </dgm:pt>
    <dgm:pt modelId="{15B7FC68-1FBE-4E1A-B0DF-3E5660EABEA6}" type="parTrans" cxnId="{E1962FB4-A3A7-427B-9696-9D9FA13AAEDC}">
      <dgm:prSet/>
      <dgm:spPr/>
      <dgm:t>
        <a:bodyPr/>
        <a:lstStyle/>
        <a:p>
          <a:endParaRPr lang="ru-RU"/>
        </a:p>
      </dgm:t>
    </dgm:pt>
    <dgm:pt modelId="{6ED3260E-A82C-4475-9407-CEC14DCCA7E0}" type="pres">
      <dgm:prSet presAssocID="{3F77176F-3C13-475F-ACD9-88A9956DF8F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60E73F-5E68-44E4-9F66-D383DBE30719}" type="pres">
      <dgm:prSet presAssocID="{2BBCACC1-9A11-4CE8-9FFC-F577FF5BB07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3799D-C0D3-49D1-8E31-6A7A8335A888}" type="pres">
      <dgm:prSet presAssocID="{2BBCACC1-9A11-4CE8-9FFC-F577FF5BB07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18F51-DA3F-4D04-AECD-C0413DB8293C}" type="pres">
      <dgm:prSet presAssocID="{DA4EB787-0218-4E94-96F0-3268E7D3D42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BBDE-C414-46A4-AF7C-BCFF1DE5DBC0}" type="pres">
      <dgm:prSet presAssocID="{DA4EB787-0218-4E94-96F0-3268E7D3D42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02BD7-355F-44A9-8952-37C09886F713}" type="pres">
      <dgm:prSet presAssocID="{1AE4FF6F-3274-44ED-A92A-BFA1EAAB52F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988A2-0DBE-4AD5-809C-91776EFFDCE7}" type="pres">
      <dgm:prSet presAssocID="{1AE4FF6F-3274-44ED-A92A-BFA1EAAB52F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62FB4-A3A7-427B-9696-9D9FA13AAEDC}" srcId="{3F77176F-3C13-475F-ACD9-88A9956DF8F1}" destId="{DA4EB787-0218-4E94-96F0-3268E7D3D42E}" srcOrd="1" destOrd="0" parTransId="{15B7FC68-1FBE-4E1A-B0DF-3E5660EABEA6}" sibTransId="{1BF7BC62-0160-4FFF-A2CC-FB823F915B23}"/>
    <dgm:cxn modelId="{CA5074CF-3C0F-4FAD-89EB-9E8C890780E9}" type="presOf" srcId="{5F6150AC-FA29-405C-8DB1-450154766861}" destId="{8064BBDE-C414-46A4-AF7C-BCFF1DE5DBC0}" srcOrd="0" destOrd="0" presId="urn:microsoft.com/office/officeart/2009/3/layout/IncreasingArrowsProcess"/>
    <dgm:cxn modelId="{8B21B71C-9079-4CA0-A258-9BA85D250232}" type="presOf" srcId="{3F77176F-3C13-475F-ACD9-88A9956DF8F1}" destId="{6ED3260E-A82C-4475-9407-CEC14DCCA7E0}" srcOrd="0" destOrd="0" presId="urn:microsoft.com/office/officeart/2009/3/layout/IncreasingArrowsProcess"/>
    <dgm:cxn modelId="{C71FDC51-57EE-42BD-935B-2CC14A49E604}" srcId="{2BBCACC1-9A11-4CE8-9FFC-F577FF5BB079}" destId="{C8D63DBF-485E-4200-BDE8-8A5CA30CA8DD}" srcOrd="0" destOrd="0" parTransId="{F5DBC5B2-1D03-4B9C-A008-95CA79CE1E4C}" sibTransId="{AF1757C7-E6CF-426B-A383-34AFFCA3AC5B}"/>
    <dgm:cxn modelId="{DF8CBF28-BBD3-4FBA-95CC-824ECC72AEBC}" type="presOf" srcId="{DA4EB787-0218-4E94-96F0-3268E7D3D42E}" destId="{7BC18F51-DA3F-4D04-AECD-C0413DB8293C}" srcOrd="0" destOrd="0" presId="urn:microsoft.com/office/officeart/2009/3/layout/IncreasingArrowsProcess"/>
    <dgm:cxn modelId="{B9551D14-7C03-41E6-9B7A-6F8FCB4DD368}" srcId="{DA4EB787-0218-4E94-96F0-3268E7D3D42E}" destId="{5F6150AC-FA29-405C-8DB1-450154766861}" srcOrd="0" destOrd="0" parTransId="{50F33F17-70F4-4B36-8693-893AFCA904C6}" sibTransId="{9B9A2E0C-660D-4538-8347-E2803D4C1064}"/>
    <dgm:cxn modelId="{FCEB7F42-9809-4242-A6E5-2B9AC6630112}" type="presOf" srcId="{C8D63DBF-485E-4200-BDE8-8A5CA30CA8DD}" destId="{DE93799D-C0D3-49D1-8E31-6A7A8335A888}" srcOrd="0" destOrd="0" presId="urn:microsoft.com/office/officeart/2009/3/layout/IncreasingArrowsProcess"/>
    <dgm:cxn modelId="{71BFA8A2-D524-43A2-8E92-993C63CF2C87}" type="presOf" srcId="{1AE4FF6F-3274-44ED-A92A-BFA1EAAB52F3}" destId="{71102BD7-355F-44A9-8952-37C09886F713}" srcOrd="0" destOrd="0" presId="urn:microsoft.com/office/officeart/2009/3/layout/IncreasingArrowsProcess"/>
    <dgm:cxn modelId="{8ACE3CD7-9F1D-4D71-9E3B-D69DD673D761}" type="presOf" srcId="{2BBCACC1-9A11-4CE8-9FFC-F577FF5BB079}" destId="{4860E73F-5E68-44E4-9F66-D383DBE30719}" srcOrd="0" destOrd="0" presId="urn:microsoft.com/office/officeart/2009/3/layout/IncreasingArrowsProcess"/>
    <dgm:cxn modelId="{583A2CA0-54CB-47B6-9960-591704F60F16}" srcId="{3F77176F-3C13-475F-ACD9-88A9956DF8F1}" destId="{2BBCACC1-9A11-4CE8-9FFC-F577FF5BB079}" srcOrd="0" destOrd="0" parTransId="{154B9384-D4E6-4B47-B664-66D07439F95D}" sibTransId="{2CC29562-93D7-4EEA-8E45-E6F81BB738EE}"/>
    <dgm:cxn modelId="{BE8438C1-CC98-4E3B-B0C2-3E84BC4C9BA6}" type="presOf" srcId="{B108E289-E401-4814-8F2A-85E21875BB00}" destId="{C71988A2-0DBE-4AD5-809C-91776EFFDCE7}" srcOrd="0" destOrd="0" presId="urn:microsoft.com/office/officeart/2009/3/layout/IncreasingArrowsProcess"/>
    <dgm:cxn modelId="{F37445EC-5188-4347-AD04-ABAAFFD81530}" srcId="{3F77176F-3C13-475F-ACD9-88A9956DF8F1}" destId="{1AE4FF6F-3274-44ED-A92A-BFA1EAAB52F3}" srcOrd="2" destOrd="0" parTransId="{C84C5C8F-00CA-4FFE-871F-572976EED1F0}" sibTransId="{41FA3A39-9432-4F58-B3D8-EDC82B353B3E}"/>
    <dgm:cxn modelId="{E7F2C039-8BA6-4F30-9216-D407C5F17F9B}" srcId="{1AE4FF6F-3274-44ED-A92A-BFA1EAAB52F3}" destId="{B108E289-E401-4814-8F2A-85E21875BB00}" srcOrd="0" destOrd="0" parTransId="{B082D7F8-0D11-4314-B465-832F834F66E2}" sibTransId="{9EDBFF65-4A4F-4AF9-B82E-2B7E271529BD}"/>
    <dgm:cxn modelId="{ADDAD121-4141-4FE4-95F2-41452A3458BA}" type="presParOf" srcId="{6ED3260E-A82C-4475-9407-CEC14DCCA7E0}" destId="{4860E73F-5E68-44E4-9F66-D383DBE30719}" srcOrd="0" destOrd="0" presId="urn:microsoft.com/office/officeart/2009/3/layout/IncreasingArrowsProcess"/>
    <dgm:cxn modelId="{753133EB-0852-431C-8B9B-281C3B53C61B}" type="presParOf" srcId="{6ED3260E-A82C-4475-9407-CEC14DCCA7E0}" destId="{DE93799D-C0D3-49D1-8E31-6A7A8335A888}" srcOrd="1" destOrd="0" presId="urn:microsoft.com/office/officeart/2009/3/layout/IncreasingArrowsProcess"/>
    <dgm:cxn modelId="{2F7CF57C-0B1A-45EF-A9C4-0AD981A26AA6}" type="presParOf" srcId="{6ED3260E-A82C-4475-9407-CEC14DCCA7E0}" destId="{7BC18F51-DA3F-4D04-AECD-C0413DB8293C}" srcOrd="2" destOrd="0" presId="urn:microsoft.com/office/officeart/2009/3/layout/IncreasingArrowsProcess"/>
    <dgm:cxn modelId="{6500BA9D-37B5-493C-895A-EA838BAEC3AA}" type="presParOf" srcId="{6ED3260E-A82C-4475-9407-CEC14DCCA7E0}" destId="{8064BBDE-C414-46A4-AF7C-BCFF1DE5DBC0}" srcOrd="3" destOrd="0" presId="urn:microsoft.com/office/officeart/2009/3/layout/IncreasingArrowsProcess"/>
    <dgm:cxn modelId="{61CB060E-E9AE-40AB-89FD-9D53076C6F05}" type="presParOf" srcId="{6ED3260E-A82C-4475-9407-CEC14DCCA7E0}" destId="{71102BD7-355F-44A9-8952-37C09886F713}" srcOrd="4" destOrd="0" presId="urn:microsoft.com/office/officeart/2009/3/layout/IncreasingArrowsProcess"/>
    <dgm:cxn modelId="{E68D4EA6-A343-45BA-AAB9-329B6C93FA45}" type="presParOf" srcId="{6ED3260E-A82C-4475-9407-CEC14DCCA7E0}" destId="{C71988A2-0DBE-4AD5-809C-91776EFFDCE7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3600" b="1" dirty="0" smtClean="0"/>
            <a:t>Трансляция опыта инновационной деятельности</a:t>
          </a:r>
          <a:endParaRPr lang="ru-RU" sz="36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752" custLinFactNeighborX="-1241" custLinFactNeighborY="-41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4D091-642B-4EA0-BBCA-11E2745BEE79}" type="presOf" srcId="{C02400D5-07E1-4F78-815F-EA4C09EC45FA}" destId="{B7963B9F-56FD-4350-885F-87EFAA1EDA82}" srcOrd="0" destOrd="0" presId="urn:microsoft.com/office/officeart/2005/8/layout/vList2"/>
    <dgm:cxn modelId="{7C96E2D0-7B7B-467E-BC4F-6A178610F52E}" type="presOf" srcId="{83EC7C21-2EFF-47BA-90C1-787C22887101}" destId="{6E82E6DE-4673-49A0-82D7-007EBA821481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D293B588-44B4-4ED5-8ACC-63DC4EB3D4C9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400" b="1" dirty="0" smtClean="0"/>
            <a:t>Апробация и диссеминация результатов деятельности КИП, в образовательных организациях Краснодарского края на основе сетевого взаимодействия. </a:t>
          </a:r>
          <a:endParaRPr lang="ru-RU" sz="24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X="965" custLinFactNeighborY="5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9BACF-DD6D-4BE9-B627-174427EB10CA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3787EEB8-E2B7-453F-BC3A-442F1CA6710A}" type="presOf" srcId="{83EC7C21-2EFF-47BA-90C1-787C22887101}" destId="{6E82E6DE-4673-49A0-82D7-007EBA821481}" srcOrd="0" destOrd="0" presId="urn:microsoft.com/office/officeart/2005/8/layout/vList2"/>
    <dgm:cxn modelId="{DC88133D-933E-4511-9F3F-114B4D6BAB97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22BA78-2650-41A9-8EC6-BEC68B77BBC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0B5A7-C2F1-4947-873E-3D82110D2DD8}">
      <dgm:prSet phldrT="[Текст]" custT="1"/>
      <dgm:spPr/>
      <dgm:t>
        <a:bodyPr/>
        <a:lstStyle/>
        <a:p>
          <a:r>
            <a:rPr lang="ru-RU" sz="1400" dirty="0" smtClean="0"/>
            <a:t>МБДОУ МО «Детский сад № 206»</a:t>
          </a:r>
          <a:endParaRPr lang="ru-RU" sz="1400" dirty="0"/>
        </a:p>
      </dgm:t>
    </dgm:pt>
    <dgm:pt modelId="{5E2D8841-237E-4E9E-9BC8-183B32564406}" type="parTrans" cxnId="{CB3C4BA1-C912-472F-B9EA-41484FC90246}">
      <dgm:prSet/>
      <dgm:spPr/>
      <dgm:t>
        <a:bodyPr/>
        <a:lstStyle/>
        <a:p>
          <a:endParaRPr lang="ru-RU" sz="1400"/>
        </a:p>
      </dgm:t>
    </dgm:pt>
    <dgm:pt modelId="{2CF3A499-F240-497D-872F-ACC61031BC46}" type="sibTrans" cxnId="{CB3C4BA1-C912-472F-B9EA-41484FC90246}">
      <dgm:prSet/>
      <dgm:spPr/>
      <dgm:t>
        <a:bodyPr/>
        <a:lstStyle/>
        <a:p>
          <a:endParaRPr lang="ru-RU" sz="1400"/>
        </a:p>
      </dgm:t>
    </dgm:pt>
    <dgm:pt modelId="{FFBA18DE-2D39-4142-8440-0BFBCF481059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 221»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A9250569-2D45-4D83-B84F-3893E6E03C22}" type="parTrans" cxnId="{16BF1571-AD9C-47ED-BA69-B56B1CC6A042}">
      <dgm:prSet/>
      <dgm:spPr/>
      <dgm:t>
        <a:bodyPr/>
        <a:lstStyle/>
        <a:p>
          <a:endParaRPr lang="ru-RU" sz="1400"/>
        </a:p>
      </dgm:t>
    </dgm:pt>
    <dgm:pt modelId="{C629E64F-4A4D-45A0-8996-DF8FABEC9953}" type="sibTrans" cxnId="{16BF1571-AD9C-47ED-BA69-B56B1CC6A042}">
      <dgm:prSet/>
      <dgm:spPr/>
      <dgm:t>
        <a:bodyPr/>
        <a:lstStyle/>
        <a:p>
          <a:endParaRPr lang="ru-RU" sz="1400"/>
        </a:p>
      </dgm:t>
    </dgm:pt>
    <dgm:pt modelId="{A28DD975-D38B-43EF-9118-4E431A5A557A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№181»г. Краснодар</a:t>
          </a:r>
          <a:endParaRPr lang="ru-RU" sz="1200" dirty="0"/>
        </a:p>
      </dgm:t>
    </dgm:pt>
    <dgm:pt modelId="{CE1502A5-233B-4C74-96B6-7D7AE7D026F9}" type="parTrans" cxnId="{BCA47C6C-910F-431A-9DB4-213016D738DF}">
      <dgm:prSet/>
      <dgm:spPr/>
      <dgm:t>
        <a:bodyPr/>
        <a:lstStyle/>
        <a:p>
          <a:endParaRPr lang="ru-RU" sz="1400"/>
        </a:p>
      </dgm:t>
    </dgm:pt>
    <dgm:pt modelId="{D091B2FE-049C-4152-9B92-958E33967418}" type="sibTrans" cxnId="{BCA47C6C-910F-431A-9DB4-213016D738DF}">
      <dgm:prSet/>
      <dgm:spPr/>
      <dgm:t>
        <a:bodyPr/>
        <a:lstStyle/>
        <a:p>
          <a:endParaRPr lang="ru-RU" sz="1400"/>
        </a:p>
      </dgm:t>
    </dgm:pt>
    <dgm:pt modelId="{CB3F39ED-D2E1-4AE4-8F34-677B4DA78E3A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 171»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EC6740B8-4E41-4922-BF91-9125CD0857B9}" type="parTrans" cxnId="{016923F7-9C13-4FD8-AD55-27E38CCC20C8}">
      <dgm:prSet/>
      <dgm:spPr/>
      <dgm:t>
        <a:bodyPr/>
        <a:lstStyle/>
        <a:p>
          <a:endParaRPr lang="ru-RU" sz="1400"/>
        </a:p>
      </dgm:t>
    </dgm:pt>
    <dgm:pt modelId="{9A240ADE-2110-42DE-A56A-DABC453B64B5}" type="sibTrans" cxnId="{016923F7-9C13-4FD8-AD55-27E38CCC20C8}">
      <dgm:prSet/>
      <dgm:spPr/>
      <dgm:t>
        <a:bodyPr/>
        <a:lstStyle/>
        <a:p>
          <a:endParaRPr lang="ru-RU" sz="1400"/>
        </a:p>
      </dgm:t>
    </dgm:pt>
    <dgm:pt modelId="{162BA0CE-AE26-4D78-864F-14D2A9D7ED86}">
      <dgm:prSet phldrT="[Текст]" custT="1"/>
      <dgm:spPr/>
      <dgm:t>
        <a:bodyPr/>
        <a:lstStyle/>
        <a:p>
          <a:r>
            <a:rPr lang="ru-RU" sz="1200" dirty="0" smtClean="0"/>
            <a:t>МБДОУ «Детский сад №205»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8F0C3B7D-5C28-4F1C-8119-4DC31E28BF8A}" type="parTrans" cxnId="{557520D0-851B-4573-A319-DF210269A534}">
      <dgm:prSet/>
      <dgm:spPr/>
      <dgm:t>
        <a:bodyPr/>
        <a:lstStyle/>
        <a:p>
          <a:endParaRPr lang="ru-RU" sz="1400"/>
        </a:p>
      </dgm:t>
    </dgm:pt>
    <dgm:pt modelId="{F2FBF27D-6991-4A58-845F-B1D80598E65E}" type="sibTrans" cxnId="{557520D0-851B-4573-A319-DF210269A534}">
      <dgm:prSet/>
      <dgm:spPr/>
      <dgm:t>
        <a:bodyPr/>
        <a:lstStyle/>
        <a:p>
          <a:endParaRPr lang="ru-RU" sz="1400"/>
        </a:p>
      </dgm:t>
    </dgm:pt>
    <dgm:pt modelId="{B02492E6-1512-4A7C-A86B-1D16A40EC313}">
      <dgm:prSet phldrT="[Текст]" custT="1"/>
      <dgm:spPr/>
      <dgm:t>
        <a:bodyPr/>
        <a:lstStyle/>
        <a:p>
          <a:r>
            <a:rPr lang="ru-RU" sz="1200" dirty="0" err="1"/>
            <a:t>Библио</a:t>
          </a:r>
          <a:r>
            <a:rPr lang="ru-RU" sz="1200" dirty="0"/>
            <a:t>-теки и </a:t>
          </a:r>
          <a:r>
            <a:rPr lang="ru-RU" sz="1200" dirty="0" smtClean="0"/>
            <a:t>музеи</a:t>
          </a:r>
        </a:p>
        <a:p>
          <a:r>
            <a:rPr lang="ru-RU" sz="1200" dirty="0" smtClean="0"/>
            <a:t>г. Краснодар</a:t>
          </a:r>
        </a:p>
        <a:p>
          <a:endParaRPr lang="ru-RU" sz="1200" dirty="0"/>
        </a:p>
      </dgm:t>
    </dgm:pt>
    <dgm:pt modelId="{A4DD42D1-59B8-4D09-B4D7-F75DCA963CB2}" type="parTrans" cxnId="{9CAF8A34-B7DB-4F85-8324-A09C13BBAA78}">
      <dgm:prSet/>
      <dgm:spPr/>
      <dgm:t>
        <a:bodyPr/>
        <a:lstStyle/>
        <a:p>
          <a:endParaRPr lang="ru-RU" sz="1400"/>
        </a:p>
      </dgm:t>
    </dgm:pt>
    <dgm:pt modelId="{26217BB5-1A6E-4D38-9DCC-5859CB13E390}" type="sibTrans" cxnId="{9CAF8A34-B7DB-4F85-8324-A09C13BBAA78}">
      <dgm:prSet/>
      <dgm:spPr/>
      <dgm:t>
        <a:bodyPr/>
        <a:lstStyle/>
        <a:p>
          <a:endParaRPr lang="ru-RU" sz="1400"/>
        </a:p>
      </dgm:t>
    </dgm:pt>
    <dgm:pt modelId="{5ECBF225-E83E-4166-A05C-F91029E5E1CD}">
      <dgm:prSet phldrT="[Текст]" custT="1"/>
      <dgm:spPr/>
      <dgm:t>
        <a:bodyPr/>
        <a:lstStyle/>
        <a:p>
          <a:r>
            <a:rPr lang="ru-RU" sz="1200" dirty="0" err="1"/>
            <a:t>СДКи</a:t>
          </a:r>
          <a:r>
            <a:rPr lang="ru-RU" sz="1200" dirty="0"/>
            <a:t> С и школа </a:t>
          </a:r>
          <a:r>
            <a:rPr lang="ru-RU" sz="1200" dirty="0" smtClean="0"/>
            <a:t>искусств</a:t>
          </a:r>
        </a:p>
        <a:p>
          <a:r>
            <a:rPr lang="ru-RU" sz="1200" dirty="0" smtClean="0"/>
            <a:t>Г. Краснодар </a:t>
          </a:r>
          <a:endParaRPr lang="ru-RU" sz="1200" dirty="0"/>
        </a:p>
      </dgm:t>
    </dgm:pt>
    <dgm:pt modelId="{B95957DE-2E93-4DEE-A16B-0F574BEE9345}" type="parTrans" cxnId="{862C1CEF-082E-4CB5-B013-52F1F4CED1EB}">
      <dgm:prSet/>
      <dgm:spPr/>
      <dgm:t>
        <a:bodyPr/>
        <a:lstStyle/>
        <a:p>
          <a:endParaRPr lang="ru-RU" sz="1400"/>
        </a:p>
      </dgm:t>
    </dgm:pt>
    <dgm:pt modelId="{014A3A77-80D1-4527-BC22-11A64A9A9346}" type="sibTrans" cxnId="{862C1CEF-082E-4CB5-B013-52F1F4CED1EB}">
      <dgm:prSet/>
      <dgm:spPr/>
      <dgm:t>
        <a:bodyPr/>
        <a:lstStyle/>
        <a:p>
          <a:endParaRPr lang="ru-RU" sz="1400"/>
        </a:p>
      </dgm:t>
    </dgm:pt>
    <dgm:pt modelId="{872D5A0C-B9E9-46FE-8F26-2EBBF4107E39}" type="pres">
      <dgm:prSet presAssocID="{2022BA78-2650-41A9-8EC6-BEC68B77BB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9E1202-9F39-4CA6-A51C-E0E33E70190A}" type="pres">
      <dgm:prSet presAssocID="{F580B5A7-C2F1-4947-873E-3D82110D2DD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7C73FDB8-EF2B-4054-8362-6FE21DE9DF1F}" type="pres">
      <dgm:prSet presAssocID="{FFBA18DE-2D39-4142-8440-0BFBCF481059}" presName="Accent1" presStyleCnt="0"/>
      <dgm:spPr/>
    </dgm:pt>
    <dgm:pt modelId="{EE28FF5D-960F-4A64-9409-7CF46A033C7E}" type="pres">
      <dgm:prSet presAssocID="{FFBA18DE-2D39-4142-8440-0BFBCF481059}" presName="Accent" presStyleLbl="bgShp" presStyleIdx="0" presStyleCnt="6"/>
      <dgm:spPr/>
    </dgm:pt>
    <dgm:pt modelId="{18EC7E68-BD1A-497E-8A31-3F93B03E7542}" type="pres">
      <dgm:prSet presAssocID="{FFBA18DE-2D39-4142-8440-0BFBCF48105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BAA61-40E4-4F61-B65D-275F600E48E4}" type="pres">
      <dgm:prSet presAssocID="{A28DD975-D38B-43EF-9118-4E431A5A557A}" presName="Accent2" presStyleCnt="0"/>
      <dgm:spPr/>
    </dgm:pt>
    <dgm:pt modelId="{4CB1CE32-2C10-4A28-87BA-51707453769E}" type="pres">
      <dgm:prSet presAssocID="{A28DD975-D38B-43EF-9118-4E431A5A557A}" presName="Accent" presStyleLbl="bgShp" presStyleIdx="1" presStyleCnt="6"/>
      <dgm:spPr/>
    </dgm:pt>
    <dgm:pt modelId="{1EEE7039-2FE0-4311-9094-075BEFD42E05}" type="pres">
      <dgm:prSet presAssocID="{A28DD975-D38B-43EF-9118-4E431A5A557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EFCA-70FF-4DE9-8BE2-7E48344FF9ED}" type="pres">
      <dgm:prSet presAssocID="{CB3F39ED-D2E1-4AE4-8F34-677B4DA78E3A}" presName="Accent3" presStyleCnt="0"/>
      <dgm:spPr/>
    </dgm:pt>
    <dgm:pt modelId="{37F65525-A2C6-4998-B0FE-E7BA29455A4E}" type="pres">
      <dgm:prSet presAssocID="{CB3F39ED-D2E1-4AE4-8F34-677B4DA78E3A}" presName="Accent" presStyleLbl="bgShp" presStyleIdx="2" presStyleCnt="6"/>
      <dgm:spPr/>
    </dgm:pt>
    <dgm:pt modelId="{9B17DF74-ED35-417D-B206-C84181E32A9C}" type="pres">
      <dgm:prSet presAssocID="{CB3F39ED-D2E1-4AE4-8F34-677B4DA78E3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12DEA-3A43-467C-B138-78EFEE810F9D}" type="pres">
      <dgm:prSet presAssocID="{162BA0CE-AE26-4D78-864F-14D2A9D7ED86}" presName="Accent4" presStyleCnt="0"/>
      <dgm:spPr/>
    </dgm:pt>
    <dgm:pt modelId="{6F2D2154-7061-4AB9-90A4-AA2D83C5CCB7}" type="pres">
      <dgm:prSet presAssocID="{162BA0CE-AE26-4D78-864F-14D2A9D7ED86}" presName="Accent" presStyleLbl="bgShp" presStyleIdx="3" presStyleCnt="6"/>
      <dgm:spPr/>
    </dgm:pt>
    <dgm:pt modelId="{D1DFFE27-6216-4926-8FB5-C90FE0C272A6}" type="pres">
      <dgm:prSet presAssocID="{162BA0CE-AE26-4D78-864F-14D2A9D7ED8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4AC61-FC7F-43FE-91C6-45CE5AF1ACF4}" type="pres">
      <dgm:prSet presAssocID="{B02492E6-1512-4A7C-A86B-1D16A40EC313}" presName="Accent5" presStyleCnt="0"/>
      <dgm:spPr/>
    </dgm:pt>
    <dgm:pt modelId="{8994136B-F801-4AA1-9F08-16DCD9BFB1BB}" type="pres">
      <dgm:prSet presAssocID="{B02492E6-1512-4A7C-A86B-1D16A40EC313}" presName="Accent" presStyleLbl="bgShp" presStyleIdx="4" presStyleCnt="6"/>
      <dgm:spPr/>
    </dgm:pt>
    <dgm:pt modelId="{6A243C71-1C27-41AF-876C-7EFE71801CF8}" type="pres">
      <dgm:prSet presAssocID="{B02492E6-1512-4A7C-A86B-1D16A40EC31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BB4F1-4315-440C-A88D-8586ECD99FB1}" type="pres">
      <dgm:prSet presAssocID="{5ECBF225-E83E-4166-A05C-F91029E5E1CD}" presName="Accent6" presStyleCnt="0"/>
      <dgm:spPr/>
    </dgm:pt>
    <dgm:pt modelId="{1F68D3CF-74EC-420A-A12C-69EA6B3142CA}" type="pres">
      <dgm:prSet presAssocID="{5ECBF225-E83E-4166-A05C-F91029E5E1CD}" presName="Accent" presStyleLbl="bgShp" presStyleIdx="5" presStyleCnt="6"/>
      <dgm:spPr/>
    </dgm:pt>
    <dgm:pt modelId="{1819A75B-4932-468B-BBC7-DA5910781635}" type="pres">
      <dgm:prSet presAssocID="{5ECBF225-E83E-4166-A05C-F91029E5E1C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47C6C-910F-431A-9DB4-213016D738DF}" srcId="{F580B5A7-C2F1-4947-873E-3D82110D2DD8}" destId="{A28DD975-D38B-43EF-9118-4E431A5A557A}" srcOrd="1" destOrd="0" parTransId="{CE1502A5-233B-4C74-96B6-7D7AE7D026F9}" sibTransId="{D091B2FE-049C-4152-9B92-958E33967418}"/>
    <dgm:cxn modelId="{9CAF8A34-B7DB-4F85-8324-A09C13BBAA78}" srcId="{F580B5A7-C2F1-4947-873E-3D82110D2DD8}" destId="{B02492E6-1512-4A7C-A86B-1D16A40EC313}" srcOrd="4" destOrd="0" parTransId="{A4DD42D1-59B8-4D09-B4D7-F75DCA963CB2}" sibTransId="{26217BB5-1A6E-4D38-9DCC-5859CB13E390}"/>
    <dgm:cxn modelId="{CB3C4BA1-C912-472F-B9EA-41484FC90246}" srcId="{2022BA78-2650-41A9-8EC6-BEC68B77BBC1}" destId="{F580B5A7-C2F1-4947-873E-3D82110D2DD8}" srcOrd="0" destOrd="0" parTransId="{5E2D8841-237E-4E9E-9BC8-183B32564406}" sibTransId="{2CF3A499-F240-497D-872F-ACC61031BC46}"/>
    <dgm:cxn modelId="{880A156E-A313-4052-BF42-AA18DE39C29A}" type="presOf" srcId="{B02492E6-1512-4A7C-A86B-1D16A40EC313}" destId="{6A243C71-1C27-41AF-876C-7EFE71801CF8}" srcOrd="0" destOrd="0" presId="urn:microsoft.com/office/officeart/2011/layout/HexagonRadial"/>
    <dgm:cxn modelId="{E2CA6B3F-FDCA-48F2-88AF-AFAF0A2C48FB}" type="presOf" srcId="{A28DD975-D38B-43EF-9118-4E431A5A557A}" destId="{1EEE7039-2FE0-4311-9094-075BEFD42E05}" srcOrd="0" destOrd="0" presId="urn:microsoft.com/office/officeart/2011/layout/HexagonRadial"/>
    <dgm:cxn modelId="{FB9F9F1A-7A6D-4859-9E67-C5AA8B09E435}" type="presOf" srcId="{2022BA78-2650-41A9-8EC6-BEC68B77BBC1}" destId="{872D5A0C-B9E9-46FE-8F26-2EBBF4107E39}" srcOrd="0" destOrd="0" presId="urn:microsoft.com/office/officeart/2011/layout/HexagonRadial"/>
    <dgm:cxn modelId="{16BF1571-AD9C-47ED-BA69-B56B1CC6A042}" srcId="{F580B5A7-C2F1-4947-873E-3D82110D2DD8}" destId="{FFBA18DE-2D39-4142-8440-0BFBCF481059}" srcOrd="0" destOrd="0" parTransId="{A9250569-2D45-4D83-B84F-3893E6E03C22}" sibTransId="{C629E64F-4A4D-45A0-8996-DF8FABEC9953}"/>
    <dgm:cxn modelId="{557520D0-851B-4573-A319-DF210269A534}" srcId="{F580B5A7-C2F1-4947-873E-3D82110D2DD8}" destId="{162BA0CE-AE26-4D78-864F-14D2A9D7ED86}" srcOrd="3" destOrd="0" parTransId="{8F0C3B7D-5C28-4F1C-8119-4DC31E28BF8A}" sibTransId="{F2FBF27D-6991-4A58-845F-B1D80598E65E}"/>
    <dgm:cxn modelId="{862C1CEF-082E-4CB5-B013-52F1F4CED1EB}" srcId="{F580B5A7-C2F1-4947-873E-3D82110D2DD8}" destId="{5ECBF225-E83E-4166-A05C-F91029E5E1CD}" srcOrd="5" destOrd="0" parTransId="{B95957DE-2E93-4DEE-A16B-0F574BEE9345}" sibTransId="{014A3A77-80D1-4527-BC22-11A64A9A9346}"/>
    <dgm:cxn modelId="{6F8B122B-A46C-4773-A5E5-47825FE36E8B}" type="presOf" srcId="{FFBA18DE-2D39-4142-8440-0BFBCF481059}" destId="{18EC7E68-BD1A-497E-8A31-3F93B03E7542}" srcOrd="0" destOrd="0" presId="urn:microsoft.com/office/officeart/2011/layout/HexagonRadial"/>
    <dgm:cxn modelId="{05A6BED4-7AD7-4BF7-B22D-C371E0FAD1B8}" type="presOf" srcId="{F580B5A7-C2F1-4947-873E-3D82110D2DD8}" destId="{839E1202-9F39-4CA6-A51C-E0E33E70190A}" srcOrd="0" destOrd="0" presId="urn:microsoft.com/office/officeart/2011/layout/HexagonRadial"/>
    <dgm:cxn modelId="{016923F7-9C13-4FD8-AD55-27E38CCC20C8}" srcId="{F580B5A7-C2F1-4947-873E-3D82110D2DD8}" destId="{CB3F39ED-D2E1-4AE4-8F34-677B4DA78E3A}" srcOrd="2" destOrd="0" parTransId="{EC6740B8-4E41-4922-BF91-9125CD0857B9}" sibTransId="{9A240ADE-2110-42DE-A56A-DABC453B64B5}"/>
    <dgm:cxn modelId="{8E6D687F-6FCC-4483-9B91-C8EE5C51287D}" type="presOf" srcId="{5ECBF225-E83E-4166-A05C-F91029E5E1CD}" destId="{1819A75B-4932-468B-BBC7-DA5910781635}" srcOrd="0" destOrd="0" presId="urn:microsoft.com/office/officeart/2011/layout/HexagonRadial"/>
    <dgm:cxn modelId="{3A731E66-AD8B-47CC-BED8-C6A1A83F8A84}" type="presOf" srcId="{CB3F39ED-D2E1-4AE4-8F34-677B4DA78E3A}" destId="{9B17DF74-ED35-417D-B206-C84181E32A9C}" srcOrd="0" destOrd="0" presId="urn:microsoft.com/office/officeart/2011/layout/HexagonRadial"/>
    <dgm:cxn modelId="{20FAFB0F-833B-4DAF-9D2F-C5495531CA8B}" type="presOf" srcId="{162BA0CE-AE26-4D78-864F-14D2A9D7ED86}" destId="{D1DFFE27-6216-4926-8FB5-C90FE0C272A6}" srcOrd="0" destOrd="0" presId="urn:microsoft.com/office/officeart/2011/layout/HexagonRadial"/>
    <dgm:cxn modelId="{A527178C-7DD1-43BE-9F6E-76E357AA9251}" type="presParOf" srcId="{872D5A0C-B9E9-46FE-8F26-2EBBF4107E39}" destId="{839E1202-9F39-4CA6-A51C-E0E33E70190A}" srcOrd="0" destOrd="0" presId="urn:microsoft.com/office/officeart/2011/layout/HexagonRadial"/>
    <dgm:cxn modelId="{3723600E-D937-4EC1-9AED-D2E6A22A6C6D}" type="presParOf" srcId="{872D5A0C-B9E9-46FE-8F26-2EBBF4107E39}" destId="{7C73FDB8-EF2B-4054-8362-6FE21DE9DF1F}" srcOrd="1" destOrd="0" presId="urn:microsoft.com/office/officeart/2011/layout/HexagonRadial"/>
    <dgm:cxn modelId="{F0027B1A-0779-4288-8741-2F4DF93DA0E6}" type="presParOf" srcId="{7C73FDB8-EF2B-4054-8362-6FE21DE9DF1F}" destId="{EE28FF5D-960F-4A64-9409-7CF46A033C7E}" srcOrd="0" destOrd="0" presId="urn:microsoft.com/office/officeart/2011/layout/HexagonRadial"/>
    <dgm:cxn modelId="{D8A7F192-71C8-40E5-B8F3-4F6F8721FAC3}" type="presParOf" srcId="{872D5A0C-B9E9-46FE-8F26-2EBBF4107E39}" destId="{18EC7E68-BD1A-497E-8A31-3F93B03E7542}" srcOrd="2" destOrd="0" presId="urn:microsoft.com/office/officeart/2011/layout/HexagonRadial"/>
    <dgm:cxn modelId="{C176BD38-A869-4A61-A3BE-55DA165502E7}" type="presParOf" srcId="{872D5A0C-B9E9-46FE-8F26-2EBBF4107E39}" destId="{5DCBAA61-40E4-4F61-B65D-275F600E48E4}" srcOrd="3" destOrd="0" presId="urn:microsoft.com/office/officeart/2011/layout/HexagonRadial"/>
    <dgm:cxn modelId="{6E0D3FD9-E0F4-42BB-8E14-3A9937CFEF82}" type="presParOf" srcId="{5DCBAA61-40E4-4F61-B65D-275F600E48E4}" destId="{4CB1CE32-2C10-4A28-87BA-51707453769E}" srcOrd="0" destOrd="0" presId="urn:microsoft.com/office/officeart/2011/layout/HexagonRadial"/>
    <dgm:cxn modelId="{FC188E00-EB43-46A8-922E-0488D3F91B51}" type="presParOf" srcId="{872D5A0C-B9E9-46FE-8F26-2EBBF4107E39}" destId="{1EEE7039-2FE0-4311-9094-075BEFD42E05}" srcOrd="4" destOrd="0" presId="urn:microsoft.com/office/officeart/2011/layout/HexagonRadial"/>
    <dgm:cxn modelId="{5DDC356A-86F9-4FD8-9BF9-FBB1BE96B70E}" type="presParOf" srcId="{872D5A0C-B9E9-46FE-8F26-2EBBF4107E39}" destId="{BCCCEFCA-70FF-4DE9-8BE2-7E48344FF9ED}" srcOrd="5" destOrd="0" presId="urn:microsoft.com/office/officeart/2011/layout/HexagonRadial"/>
    <dgm:cxn modelId="{9DBA8A85-440E-47A4-BBBF-88121292F4A2}" type="presParOf" srcId="{BCCCEFCA-70FF-4DE9-8BE2-7E48344FF9ED}" destId="{37F65525-A2C6-4998-B0FE-E7BA29455A4E}" srcOrd="0" destOrd="0" presId="urn:microsoft.com/office/officeart/2011/layout/HexagonRadial"/>
    <dgm:cxn modelId="{267AA944-192F-43E7-8E02-4683E02AC339}" type="presParOf" srcId="{872D5A0C-B9E9-46FE-8F26-2EBBF4107E39}" destId="{9B17DF74-ED35-417D-B206-C84181E32A9C}" srcOrd="6" destOrd="0" presId="urn:microsoft.com/office/officeart/2011/layout/HexagonRadial"/>
    <dgm:cxn modelId="{04657729-DBE4-452B-8A6F-171DB38B70D2}" type="presParOf" srcId="{872D5A0C-B9E9-46FE-8F26-2EBBF4107E39}" destId="{BA312DEA-3A43-467C-B138-78EFEE810F9D}" srcOrd="7" destOrd="0" presId="urn:microsoft.com/office/officeart/2011/layout/HexagonRadial"/>
    <dgm:cxn modelId="{063226E2-8614-411D-B694-F29D4D3A646B}" type="presParOf" srcId="{BA312DEA-3A43-467C-B138-78EFEE810F9D}" destId="{6F2D2154-7061-4AB9-90A4-AA2D83C5CCB7}" srcOrd="0" destOrd="0" presId="urn:microsoft.com/office/officeart/2011/layout/HexagonRadial"/>
    <dgm:cxn modelId="{93A3296E-01FC-4E62-BE3B-052C7B703C7F}" type="presParOf" srcId="{872D5A0C-B9E9-46FE-8F26-2EBBF4107E39}" destId="{D1DFFE27-6216-4926-8FB5-C90FE0C272A6}" srcOrd="8" destOrd="0" presId="urn:microsoft.com/office/officeart/2011/layout/HexagonRadial"/>
    <dgm:cxn modelId="{57E486EB-4C37-4499-AFEA-2E7A7E309D03}" type="presParOf" srcId="{872D5A0C-B9E9-46FE-8F26-2EBBF4107E39}" destId="{BBC4AC61-FC7F-43FE-91C6-45CE5AF1ACF4}" srcOrd="9" destOrd="0" presId="urn:microsoft.com/office/officeart/2011/layout/HexagonRadial"/>
    <dgm:cxn modelId="{31E536D1-2EF0-4C73-B3BA-BBDA64E36CB2}" type="presParOf" srcId="{BBC4AC61-FC7F-43FE-91C6-45CE5AF1ACF4}" destId="{8994136B-F801-4AA1-9F08-16DCD9BFB1BB}" srcOrd="0" destOrd="0" presId="urn:microsoft.com/office/officeart/2011/layout/HexagonRadial"/>
    <dgm:cxn modelId="{E2CD6FD5-7CF4-48F9-AB5C-211DB1DC9F38}" type="presParOf" srcId="{872D5A0C-B9E9-46FE-8F26-2EBBF4107E39}" destId="{6A243C71-1C27-41AF-876C-7EFE71801CF8}" srcOrd="10" destOrd="0" presId="urn:microsoft.com/office/officeart/2011/layout/HexagonRadial"/>
    <dgm:cxn modelId="{2B3B0EDD-6268-41D9-AA54-945D28A416AC}" type="presParOf" srcId="{872D5A0C-B9E9-46FE-8F26-2EBBF4107E39}" destId="{736BB4F1-4315-440C-A88D-8586ECD99FB1}" srcOrd="11" destOrd="0" presId="urn:microsoft.com/office/officeart/2011/layout/HexagonRadial"/>
    <dgm:cxn modelId="{50EF9DBA-9A29-4E1E-821D-16E7401072B0}" type="presParOf" srcId="{736BB4F1-4315-440C-A88D-8586ECD99FB1}" destId="{1F68D3CF-74EC-420A-A12C-69EA6B3142CA}" srcOrd="0" destOrd="0" presId="urn:microsoft.com/office/officeart/2011/layout/HexagonRadial"/>
    <dgm:cxn modelId="{3BED2623-C5B4-47F3-A29D-A6CD1D615710}" type="presParOf" srcId="{872D5A0C-B9E9-46FE-8F26-2EBBF4107E39}" destId="{1819A75B-4932-468B-BBC7-DA591078163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pPr algn="ctr"/>
          <a:r>
            <a:rPr lang="ru-RU" sz="3600" b="1" dirty="0">
              <a:latin typeface="Century Gothic" panose="020B0502020202020204" pitchFamily="34" charset="0"/>
              <a:cs typeface="Times New Roman" panose="02020603050405020304" pitchFamily="18" charset="0"/>
            </a:rPr>
            <a:t>Актуальность инновационной деятельности</a:t>
          </a:r>
          <a:endParaRPr lang="ru-RU" sz="360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78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8445E-6F4E-4B22-9ABD-2E4E5147ACFC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C5F16872-3AC2-4287-8BE2-785E8A43C11C}" type="presOf" srcId="{83EC7C21-2EFF-47BA-90C1-787C22887101}" destId="{6E82E6DE-4673-49A0-82D7-007EBA821481}" srcOrd="0" destOrd="0" presId="urn:microsoft.com/office/officeart/2005/8/layout/vList2"/>
    <dgm:cxn modelId="{C6E63E3A-3510-407E-B25D-0A74183E209F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4178F-8C8A-4647-A014-FB282EC82043}" type="doc">
      <dgm:prSet loTypeId="urn:microsoft.com/office/officeart/2005/8/layout/gear1" loCatId="cycle" qsTypeId="urn:microsoft.com/office/officeart/2005/8/quickstyle/3d1" qsCatId="3D" csTypeId="urn:microsoft.com/office/officeart/2005/8/colors/accent1_2" csCatId="accent1" phldr="1"/>
      <dgm:spPr/>
    </dgm:pt>
    <dgm:pt modelId="{7DD62402-5A8D-43B1-9985-1402759247C5}">
      <dgm:prSet phldrT="[Текст]" custT="1"/>
      <dgm:spPr/>
      <dgm:t>
        <a:bodyPr/>
        <a:lstStyle/>
        <a:p>
          <a:r>
            <a:rPr lang="ru-RU" sz="1400" dirty="0"/>
            <a:t>Потребность в обновлении методического арсенала по направлению сохранения культурно-исторического наследия</a:t>
          </a:r>
        </a:p>
      </dgm:t>
    </dgm:pt>
    <dgm:pt modelId="{9390F453-75DC-4736-8359-2C08CE592DD5}" type="parTrans" cxnId="{66FDF216-C32D-4496-976C-3322D24AF50D}">
      <dgm:prSet/>
      <dgm:spPr/>
      <dgm:t>
        <a:bodyPr/>
        <a:lstStyle/>
        <a:p>
          <a:endParaRPr lang="ru-RU"/>
        </a:p>
      </dgm:t>
    </dgm:pt>
    <dgm:pt modelId="{18E0F981-416C-4A1F-AF9B-3B4DD864EEA0}" type="sibTrans" cxnId="{66FDF216-C32D-4496-976C-3322D24AF50D}">
      <dgm:prSet/>
      <dgm:spPr/>
      <dgm:t>
        <a:bodyPr/>
        <a:lstStyle/>
        <a:p>
          <a:endParaRPr lang="ru-RU"/>
        </a:p>
      </dgm:t>
    </dgm:pt>
    <dgm:pt modelId="{A02850B4-477D-428D-8128-08B88167D92B}">
      <dgm:prSet phldrT="[Текст]" custT="1"/>
      <dgm:spPr/>
      <dgm:t>
        <a:bodyPr/>
        <a:lstStyle/>
        <a:p>
          <a:r>
            <a:rPr lang="ru-RU" sz="1400" b="0" dirty="0">
              <a:latin typeface="+mn-lt"/>
              <a:cs typeface="Times New Roman" panose="02020603050405020304" pitchFamily="18" charset="0"/>
            </a:rPr>
            <a:t>Целенаправлен-</a:t>
          </a:r>
          <a:r>
            <a:rPr lang="ru-RU" sz="1400" b="0" dirty="0" err="1">
              <a:latin typeface="+mn-lt"/>
              <a:cs typeface="Times New Roman" panose="02020603050405020304" pitchFamily="18" charset="0"/>
            </a:rPr>
            <a:t>ные</a:t>
          </a:r>
          <a:r>
            <a:rPr lang="ru-RU" sz="1400" b="0" dirty="0">
              <a:latin typeface="+mn-lt"/>
              <a:cs typeface="Times New Roman" panose="02020603050405020304" pitchFamily="18" charset="0"/>
            </a:rPr>
            <a:t> системные </a:t>
          </a:r>
          <a:r>
            <a:rPr lang="ru-RU" sz="1400" b="0" dirty="0" err="1">
              <a:latin typeface="+mn-lt"/>
              <a:cs typeface="Times New Roman" panose="02020603050405020304" pitchFamily="18" charset="0"/>
            </a:rPr>
            <a:t>государствен-ные</a:t>
          </a:r>
          <a:r>
            <a:rPr lang="ru-RU" sz="1400" b="0" dirty="0">
              <a:latin typeface="+mn-lt"/>
              <a:cs typeface="Times New Roman" panose="02020603050405020304" pitchFamily="18" charset="0"/>
            </a:rPr>
            <a:t> меры и национальная политика РФ </a:t>
          </a:r>
        </a:p>
      </dgm:t>
    </dgm:pt>
    <dgm:pt modelId="{B5CEEEAF-4210-43BA-9409-1B853FD3F8F4}" type="parTrans" cxnId="{3C6A7F61-10AC-469B-922E-82C2418FCBB2}">
      <dgm:prSet/>
      <dgm:spPr/>
      <dgm:t>
        <a:bodyPr/>
        <a:lstStyle/>
        <a:p>
          <a:endParaRPr lang="ru-RU"/>
        </a:p>
      </dgm:t>
    </dgm:pt>
    <dgm:pt modelId="{12873A32-134E-4C97-BA70-EC3550A10E68}" type="sibTrans" cxnId="{3C6A7F61-10AC-469B-922E-82C2418FCBB2}">
      <dgm:prSet/>
      <dgm:spPr/>
      <dgm:t>
        <a:bodyPr/>
        <a:lstStyle/>
        <a:p>
          <a:endParaRPr lang="ru-RU"/>
        </a:p>
      </dgm:t>
    </dgm:pt>
    <dgm:pt modelId="{042861A1-7D9F-4543-A484-3BED61772723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>
              <a:latin typeface="+mn-lt"/>
              <a:cs typeface="Times New Roman" panose="02020603050405020304" pitchFamily="18" charset="0"/>
            </a:rPr>
            <a:t>Требования современного общества</a:t>
          </a:r>
          <a:r>
            <a:rPr lang="ru-RU" sz="1400" b="0" dirty="0">
              <a:latin typeface="+mn-lt"/>
              <a:cs typeface="Times New Roman" panose="02020603050405020304" pitchFamily="18" charset="0"/>
            </a:rPr>
            <a:t> </a:t>
          </a:r>
          <a:endParaRPr lang="ru-RU" sz="1400" b="0" dirty="0">
            <a:latin typeface="+mn-lt"/>
          </a:endParaRPr>
        </a:p>
      </dgm:t>
    </dgm:pt>
    <dgm:pt modelId="{94EF0090-5A2F-406C-9154-6DF6571E1A88}" type="parTrans" cxnId="{43635A91-06F9-42AA-9321-FF03C8B09F68}">
      <dgm:prSet/>
      <dgm:spPr/>
      <dgm:t>
        <a:bodyPr/>
        <a:lstStyle/>
        <a:p>
          <a:endParaRPr lang="ru-RU"/>
        </a:p>
      </dgm:t>
    </dgm:pt>
    <dgm:pt modelId="{6A98D182-B829-472E-86FE-B5660595D184}" type="sibTrans" cxnId="{43635A91-06F9-42AA-9321-FF03C8B09F68}">
      <dgm:prSet/>
      <dgm:spPr/>
      <dgm:t>
        <a:bodyPr/>
        <a:lstStyle/>
        <a:p>
          <a:endParaRPr lang="ru-RU"/>
        </a:p>
      </dgm:t>
    </dgm:pt>
    <dgm:pt modelId="{609FE42E-6E38-4799-BE90-97A8FFFDDF57}" type="pres">
      <dgm:prSet presAssocID="{D804178F-8C8A-4647-A014-FB282EC8204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F6D9AC-D37C-4A79-ABEA-0CF9D8796023}" type="pres">
      <dgm:prSet presAssocID="{7DD62402-5A8D-43B1-9985-1402759247C5}" presName="gear1" presStyleLbl="node1" presStyleIdx="0" presStyleCnt="3" custLinFactNeighborX="12475" custLinFactNeighborY="-7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3AC81-BA02-4CE8-94DA-0D62A4C0CBCE}" type="pres">
      <dgm:prSet presAssocID="{7DD62402-5A8D-43B1-9985-1402759247C5}" presName="gear1srcNode" presStyleLbl="node1" presStyleIdx="0" presStyleCnt="3"/>
      <dgm:spPr/>
      <dgm:t>
        <a:bodyPr/>
        <a:lstStyle/>
        <a:p>
          <a:endParaRPr lang="ru-RU"/>
        </a:p>
      </dgm:t>
    </dgm:pt>
    <dgm:pt modelId="{1930660E-A6EC-41F8-A20C-636AB8904967}" type="pres">
      <dgm:prSet presAssocID="{7DD62402-5A8D-43B1-9985-1402759247C5}" presName="gear1dstNode" presStyleLbl="node1" presStyleIdx="0" presStyleCnt="3"/>
      <dgm:spPr/>
      <dgm:t>
        <a:bodyPr/>
        <a:lstStyle/>
        <a:p>
          <a:endParaRPr lang="ru-RU"/>
        </a:p>
      </dgm:t>
    </dgm:pt>
    <dgm:pt modelId="{1EBB5D2D-3731-46EE-87AD-44BB9C3EF209}" type="pres">
      <dgm:prSet presAssocID="{A02850B4-477D-428D-8128-08B88167D92B}" presName="gear2" presStyleLbl="node1" presStyleIdx="1" presStyleCnt="3" custScaleX="130268" custScaleY="134353" custLinFactNeighborX="-636" custLinFactNeighborY="266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85809-9567-425D-B2A9-12D187AE211D}" type="pres">
      <dgm:prSet presAssocID="{A02850B4-477D-428D-8128-08B88167D92B}" presName="gear2srcNode" presStyleLbl="node1" presStyleIdx="1" presStyleCnt="3"/>
      <dgm:spPr/>
      <dgm:t>
        <a:bodyPr/>
        <a:lstStyle/>
        <a:p>
          <a:endParaRPr lang="ru-RU"/>
        </a:p>
      </dgm:t>
    </dgm:pt>
    <dgm:pt modelId="{B3AA7F3F-F2E9-410C-BC74-BE406855BA4B}" type="pres">
      <dgm:prSet presAssocID="{A02850B4-477D-428D-8128-08B88167D92B}" presName="gear2dstNode" presStyleLbl="node1" presStyleIdx="1" presStyleCnt="3"/>
      <dgm:spPr/>
      <dgm:t>
        <a:bodyPr/>
        <a:lstStyle/>
        <a:p>
          <a:endParaRPr lang="ru-RU"/>
        </a:p>
      </dgm:t>
    </dgm:pt>
    <dgm:pt modelId="{3E7DCEAB-308B-49BB-B6F9-9A91FAB25359}" type="pres">
      <dgm:prSet presAssocID="{042861A1-7D9F-4543-A484-3BED61772723}" presName="gear3" presStyleLbl="node1" presStyleIdx="2" presStyleCnt="3" custAng="20912405" custScaleX="133638" custScaleY="131453" custLinFactNeighborX="9471" custLinFactNeighborY="2509"/>
      <dgm:spPr/>
      <dgm:t>
        <a:bodyPr/>
        <a:lstStyle/>
        <a:p>
          <a:endParaRPr lang="ru-RU"/>
        </a:p>
      </dgm:t>
    </dgm:pt>
    <dgm:pt modelId="{DCEA0E16-9857-4121-A744-CA48729F6CCD}" type="pres">
      <dgm:prSet presAssocID="{042861A1-7D9F-4543-A484-3BED6177272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67986-3F3C-4902-BCB6-94D9AABB2EEF}" type="pres">
      <dgm:prSet presAssocID="{042861A1-7D9F-4543-A484-3BED61772723}" presName="gear3srcNode" presStyleLbl="node1" presStyleIdx="2" presStyleCnt="3"/>
      <dgm:spPr/>
      <dgm:t>
        <a:bodyPr/>
        <a:lstStyle/>
        <a:p>
          <a:endParaRPr lang="ru-RU"/>
        </a:p>
      </dgm:t>
    </dgm:pt>
    <dgm:pt modelId="{FF2BD729-B226-472A-802C-42BCB01C5616}" type="pres">
      <dgm:prSet presAssocID="{042861A1-7D9F-4543-A484-3BED61772723}" presName="gear3dstNode" presStyleLbl="node1" presStyleIdx="2" presStyleCnt="3"/>
      <dgm:spPr/>
      <dgm:t>
        <a:bodyPr/>
        <a:lstStyle/>
        <a:p>
          <a:endParaRPr lang="ru-RU"/>
        </a:p>
      </dgm:t>
    </dgm:pt>
    <dgm:pt modelId="{3E7DC29A-53E5-45D8-B521-90B9A6F1D609}" type="pres">
      <dgm:prSet presAssocID="{18E0F981-416C-4A1F-AF9B-3B4DD864EEA0}" presName="connector1" presStyleLbl="sibTrans2D1" presStyleIdx="0" presStyleCnt="3" custLinFactNeighborX="17283" custLinFactNeighborY="-6667"/>
      <dgm:spPr/>
      <dgm:t>
        <a:bodyPr/>
        <a:lstStyle/>
        <a:p>
          <a:endParaRPr lang="ru-RU"/>
        </a:p>
      </dgm:t>
    </dgm:pt>
    <dgm:pt modelId="{D5CEBB5D-37E2-4E4C-BFA4-20323842C19B}" type="pres">
      <dgm:prSet presAssocID="{12873A32-134E-4C97-BA70-EC3550A10E68}" presName="connector2" presStyleLbl="sibTrans2D1" presStyleIdx="1" presStyleCnt="3" custLinFactNeighborX="-19321" custLinFactNeighborY="18880"/>
      <dgm:spPr/>
      <dgm:t>
        <a:bodyPr/>
        <a:lstStyle/>
        <a:p>
          <a:endParaRPr lang="ru-RU"/>
        </a:p>
      </dgm:t>
    </dgm:pt>
    <dgm:pt modelId="{B6A17E5B-B962-4BA5-8B11-5ED7451E226C}" type="pres">
      <dgm:prSet presAssocID="{6A98D182-B829-472E-86FE-B5660595D184}" presName="connector3" presStyleLbl="sibTrans2D1" presStyleIdx="2" presStyleCnt="3" custLinFactNeighborX="-6037" custLinFactNeighborY="6212"/>
      <dgm:spPr/>
      <dgm:t>
        <a:bodyPr/>
        <a:lstStyle/>
        <a:p>
          <a:endParaRPr lang="ru-RU"/>
        </a:p>
      </dgm:t>
    </dgm:pt>
  </dgm:ptLst>
  <dgm:cxnLst>
    <dgm:cxn modelId="{3C6A7F61-10AC-469B-922E-82C2418FCBB2}" srcId="{D804178F-8C8A-4647-A014-FB282EC82043}" destId="{A02850B4-477D-428D-8128-08B88167D92B}" srcOrd="1" destOrd="0" parTransId="{B5CEEEAF-4210-43BA-9409-1B853FD3F8F4}" sibTransId="{12873A32-134E-4C97-BA70-EC3550A10E68}"/>
    <dgm:cxn modelId="{2AB509C0-A4BB-4730-B599-7E2C335F2655}" type="presOf" srcId="{042861A1-7D9F-4543-A484-3BED61772723}" destId="{3E7DCEAB-308B-49BB-B6F9-9A91FAB25359}" srcOrd="0" destOrd="0" presId="urn:microsoft.com/office/officeart/2005/8/layout/gear1"/>
    <dgm:cxn modelId="{4FDA0BD7-4EC4-4167-9757-EC6AE593FEA8}" type="presOf" srcId="{18E0F981-416C-4A1F-AF9B-3B4DD864EEA0}" destId="{3E7DC29A-53E5-45D8-B521-90B9A6F1D609}" srcOrd="0" destOrd="0" presId="urn:microsoft.com/office/officeart/2005/8/layout/gear1"/>
    <dgm:cxn modelId="{82B652B2-E55E-4D23-9900-415DD6D894B5}" type="presOf" srcId="{7DD62402-5A8D-43B1-9985-1402759247C5}" destId="{B903AC81-BA02-4CE8-94DA-0D62A4C0CBCE}" srcOrd="1" destOrd="0" presId="urn:microsoft.com/office/officeart/2005/8/layout/gear1"/>
    <dgm:cxn modelId="{644B4122-E55D-43C4-A814-425DF6D71531}" type="presOf" srcId="{7DD62402-5A8D-43B1-9985-1402759247C5}" destId="{1930660E-A6EC-41F8-A20C-636AB8904967}" srcOrd="2" destOrd="0" presId="urn:microsoft.com/office/officeart/2005/8/layout/gear1"/>
    <dgm:cxn modelId="{4524C423-87BF-43A5-B499-3483A33BEC34}" type="presOf" srcId="{6A98D182-B829-472E-86FE-B5660595D184}" destId="{B6A17E5B-B962-4BA5-8B11-5ED7451E226C}" srcOrd="0" destOrd="0" presId="urn:microsoft.com/office/officeart/2005/8/layout/gear1"/>
    <dgm:cxn modelId="{F750ACA3-F905-4A65-BAF5-5EFBB25485A7}" type="presOf" srcId="{042861A1-7D9F-4543-A484-3BED61772723}" destId="{FF2BD729-B226-472A-802C-42BCB01C5616}" srcOrd="3" destOrd="0" presId="urn:microsoft.com/office/officeart/2005/8/layout/gear1"/>
    <dgm:cxn modelId="{DACEF288-E3E3-4229-9F67-FAF87E9BC19E}" type="presOf" srcId="{A02850B4-477D-428D-8128-08B88167D92B}" destId="{B3AA7F3F-F2E9-410C-BC74-BE406855BA4B}" srcOrd="2" destOrd="0" presId="urn:microsoft.com/office/officeart/2005/8/layout/gear1"/>
    <dgm:cxn modelId="{24404A20-B4E9-4577-81CB-87385AD6BA60}" type="presOf" srcId="{7DD62402-5A8D-43B1-9985-1402759247C5}" destId="{D1F6D9AC-D37C-4A79-ABEA-0CF9D8796023}" srcOrd="0" destOrd="0" presId="urn:microsoft.com/office/officeart/2005/8/layout/gear1"/>
    <dgm:cxn modelId="{030AD80B-B3E0-4609-851E-6F64954DB748}" type="presOf" srcId="{12873A32-134E-4C97-BA70-EC3550A10E68}" destId="{D5CEBB5D-37E2-4E4C-BFA4-20323842C19B}" srcOrd="0" destOrd="0" presId="urn:microsoft.com/office/officeart/2005/8/layout/gear1"/>
    <dgm:cxn modelId="{DD313E5A-F3F2-4665-974F-5FF563357909}" type="presOf" srcId="{042861A1-7D9F-4543-A484-3BED61772723}" destId="{04A67986-3F3C-4902-BCB6-94D9AABB2EEF}" srcOrd="2" destOrd="0" presId="urn:microsoft.com/office/officeart/2005/8/layout/gear1"/>
    <dgm:cxn modelId="{9628E76F-2444-4030-AD13-DD61626D0A4A}" type="presOf" srcId="{042861A1-7D9F-4543-A484-3BED61772723}" destId="{DCEA0E16-9857-4121-A744-CA48729F6CCD}" srcOrd="1" destOrd="0" presId="urn:microsoft.com/office/officeart/2005/8/layout/gear1"/>
    <dgm:cxn modelId="{F12521F1-08CE-4005-A35F-FFEAE37D50AA}" type="presOf" srcId="{A02850B4-477D-428D-8128-08B88167D92B}" destId="{1EBB5D2D-3731-46EE-87AD-44BB9C3EF209}" srcOrd="0" destOrd="0" presId="urn:microsoft.com/office/officeart/2005/8/layout/gear1"/>
    <dgm:cxn modelId="{66FDF216-C32D-4496-976C-3322D24AF50D}" srcId="{D804178F-8C8A-4647-A014-FB282EC82043}" destId="{7DD62402-5A8D-43B1-9985-1402759247C5}" srcOrd="0" destOrd="0" parTransId="{9390F453-75DC-4736-8359-2C08CE592DD5}" sibTransId="{18E0F981-416C-4A1F-AF9B-3B4DD864EEA0}"/>
    <dgm:cxn modelId="{0669A855-132C-4F96-BA02-354A50CE6160}" type="presOf" srcId="{A02850B4-477D-428D-8128-08B88167D92B}" destId="{1D485809-9567-425D-B2A9-12D187AE211D}" srcOrd="1" destOrd="0" presId="urn:microsoft.com/office/officeart/2005/8/layout/gear1"/>
    <dgm:cxn modelId="{D96AACBD-4B6F-4853-A555-0629D1894ACD}" type="presOf" srcId="{D804178F-8C8A-4647-A014-FB282EC82043}" destId="{609FE42E-6E38-4799-BE90-97A8FFFDDF57}" srcOrd="0" destOrd="0" presId="urn:microsoft.com/office/officeart/2005/8/layout/gear1"/>
    <dgm:cxn modelId="{43635A91-06F9-42AA-9321-FF03C8B09F68}" srcId="{D804178F-8C8A-4647-A014-FB282EC82043}" destId="{042861A1-7D9F-4543-A484-3BED61772723}" srcOrd="2" destOrd="0" parTransId="{94EF0090-5A2F-406C-9154-6DF6571E1A88}" sibTransId="{6A98D182-B829-472E-86FE-B5660595D184}"/>
    <dgm:cxn modelId="{E3688EC0-7F1B-4A60-BF65-244C5ABC4CB0}" type="presParOf" srcId="{609FE42E-6E38-4799-BE90-97A8FFFDDF57}" destId="{D1F6D9AC-D37C-4A79-ABEA-0CF9D8796023}" srcOrd="0" destOrd="0" presId="urn:microsoft.com/office/officeart/2005/8/layout/gear1"/>
    <dgm:cxn modelId="{6C282ED7-031A-4419-834B-1E1103CDFBFD}" type="presParOf" srcId="{609FE42E-6E38-4799-BE90-97A8FFFDDF57}" destId="{B903AC81-BA02-4CE8-94DA-0D62A4C0CBCE}" srcOrd="1" destOrd="0" presId="urn:microsoft.com/office/officeart/2005/8/layout/gear1"/>
    <dgm:cxn modelId="{0DAD6127-8D06-4DA4-BB70-59943CEECBC0}" type="presParOf" srcId="{609FE42E-6E38-4799-BE90-97A8FFFDDF57}" destId="{1930660E-A6EC-41F8-A20C-636AB8904967}" srcOrd="2" destOrd="0" presId="urn:microsoft.com/office/officeart/2005/8/layout/gear1"/>
    <dgm:cxn modelId="{D91F60DB-7093-4028-A978-27E903D776DC}" type="presParOf" srcId="{609FE42E-6E38-4799-BE90-97A8FFFDDF57}" destId="{1EBB5D2D-3731-46EE-87AD-44BB9C3EF209}" srcOrd="3" destOrd="0" presId="urn:microsoft.com/office/officeart/2005/8/layout/gear1"/>
    <dgm:cxn modelId="{FE737499-4C52-4B93-834A-38FB452140F2}" type="presParOf" srcId="{609FE42E-6E38-4799-BE90-97A8FFFDDF57}" destId="{1D485809-9567-425D-B2A9-12D187AE211D}" srcOrd="4" destOrd="0" presId="urn:microsoft.com/office/officeart/2005/8/layout/gear1"/>
    <dgm:cxn modelId="{E04B8C43-FE17-4F3F-88AF-91E315A63DC9}" type="presParOf" srcId="{609FE42E-6E38-4799-BE90-97A8FFFDDF57}" destId="{B3AA7F3F-F2E9-410C-BC74-BE406855BA4B}" srcOrd="5" destOrd="0" presId="urn:microsoft.com/office/officeart/2005/8/layout/gear1"/>
    <dgm:cxn modelId="{264652C0-4FEF-44E2-9CD0-6C41F84BE766}" type="presParOf" srcId="{609FE42E-6E38-4799-BE90-97A8FFFDDF57}" destId="{3E7DCEAB-308B-49BB-B6F9-9A91FAB25359}" srcOrd="6" destOrd="0" presId="urn:microsoft.com/office/officeart/2005/8/layout/gear1"/>
    <dgm:cxn modelId="{671770B4-2DD4-4543-9018-EB63AED627AB}" type="presParOf" srcId="{609FE42E-6E38-4799-BE90-97A8FFFDDF57}" destId="{DCEA0E16-9857-4121-A744-CA48729F6CCD}" srcOrd="7" destOrd="0" presId="urn:microsoft.com/office/officeart/2005/8/layout/gear1"/>
    <dgm:cxn modelId="{D958100B-F0E3-448E-9CAB-4094AC4B6063}" type="presParOf" srcId="{609FE42E-6E38-4799-BE90-97A8FFFDDF57}" destId="{04A67986-3F3C-4902-BCB6-94D9AABB2EEF}" srcOrd="8" destOrd="0" presId="urn:microsoft.com/office/officeart/2005/8/layout/gear1"/>
    <dgm:cxn modelId="{A8C1542C-E56E-4360-B9BF-2195A32F908B}" type="presParOf" srcId="{609FE42E-6E38-4799-BE90-97A8FFFDDF57}" destId="{FF2BD729-B226-472A-802C-42BCB01C5616}" srcOrd="9" destOrd="0" presId="urn:microsoft.com/office/officeart/2005/8/layout/gear1"/>
    <dgm:cxn modelId="{88127A62-E06C-42E1-A73C-8644690E2D69}" type="presParOf" srcId="{609FE42E-6E38-4799-BE90-97A8FFFDDF57}" destId="{3E7DC29A-53E5-45D8-B521-90B9A6F1D609}" srcOrd="10" destOrd="0" presId="urn:microsoft.com/office/officeart/2005/8/layout/gear1"/>
    <dgm:cxn modelId="{9FBCB831-78EA-425E-9D2E-A599D3F53F1C}" type="presParOf" srcId="{609FE42E-6E38-4799-BE90-97A8FFFDDF57}" destId="{D5CEBB5D-37E2-4E4C-BFA4-20323842C19B}" srcOrd="11" destOrd="0" presId="urn:microsoft.com/office/officeart/2005/8/layout/gear1"/>
    <dgm:cxn modelId="{B7E5191E-18D2-409A-BE92-A1FF66AF34ED}" type="presParOf" srcId="{609FE42E-6E38-4799-BE90-97A8FFFDDF57}" destId="{B6A17E5B-B962-4BA5-8B11-5ED7451E226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D051C-7310-4D11-BB0D-A6158BE18430}" type="doc">
      <dgm:prSet loTypeId="urn:microsoft.com/office/officeart/2005/8/layout/v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F543D1F-46DD-42C6-853A-3228EA3C8C38}">
      <dgm:prSet phldrT="[Текст]"/>
      <dgm:spPr/>
      <dgm:t>
        <a:bodyPr/>
        <a:lstStyle/>
        <a:p>
          <a:r>
            <a:rPr lang="ru-RU" dirty="0"/>
            <a:t>Цель</a:t>
          </a:r>
        </a:p>
      </dgm:t>
    </dgm:pt>
    <dgm:pt modelId="{68A5EC53-5D49-44D4-AD06-8DDDD42E0BE0}" type="parTrans" cxnId="{55CF9C77-93F8-46E0-A6CD-D52FDB7DCB35}">
      <dgm:prSet/>
      <dgm:spPr/>
      <dgm:t>
        <a:bodyPr/>
        <a:lstStyle/>
        <a:p>
          <a:endParaRPr lang="ru-RU"/>
        </a:p>
      </dgm:t>
    </dgm:pt>
    <dgm:pt modelId="{B7BEF7BB-5DA9-483D-A80F-FEE7B4ED45F7}" type="sibTrans" cxnId="{55CF9C77-93F8-46E0-A6CD-D52FDB7DCB35}">
      <dgm:prSet/>
      <dgm:spPr/>
      <dgm:t>
        <a:bodyPr/>
        <a:lstStyle/>
        <a:p>
          <a:endParaRPr lang="ru-RU"/>
        </a:p>
      </dgm:t>
    </dgm:pt>
    <dgm:pt modelId="{CE8E05C9-3A05-48AE-B879-F4B92B7D890B}">
      <dgm:prSet/>
      <dgm:spPr/>
      <dgm:t>
        <a:bodyPr/>
        <a:lstStyle/>
        <a:p>
          <a:r>
            <a:rPr lang="ru-RU" b="1" dirty="0" smtClean="0"/>
            <a:t>Выявить особенности и обосновать психолого-педагогические условия поликультурного взаимодействия с семьей</a:t>
          </a:r>
          <a:endParaRPr lang="ru-RU" dirty="0"/>
        </a:p>
      </dgm:t>
    </dgm:pt>
    <dgm:pt modelId="{94D6B4AC-BA0D-405F-9B2E-7B5824A55F3B}" type="parTrans" cxnId="{019080A6-B260-4F41-8CFB-514E8A418870}">
      <dgm:prSet/>
      <dgm:spPr/>
      <dgm:t>
        <a:bodyPr/>
        <a:lstStyle/>
        <a:p>
          <a:endParaRPr lang="ru-RU"/>
        </a:p>
      </dgm:t>
    </dgm:pt>
    <dgm:pt modelId="{86C0E589-7B86-4AFE-BA79-D4503FF86FDB}" type="sibTrans" cxnId="{019080A6-B260-4F41-8CFB-514E8A418870}">
      <dgm:prSet/>
      <dgm:spPr/>
      <dgm:t>
        <a:bodyPr/>
        <a:lstStyle/>
        <a:p>
          <a:endParaRPr lang="ru-RU"/>
        </a:p>
      </dgm:t>
    </dgm:pt>
    <dgm:pt modelId="{5123F11F-6981-467E-87A5-936C3E2BCAA9}" type="pres">
      <dgm:prSet presAssocID="{5AFD051C-7310-4D11-BB0D-A6158BE184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CE059B-9C95-4FB1-95DA-06C36289C208}" type="pres">
      <dgm:prSet presAssocID="{0F543D1F-46DD-42C6-853A-3228EA3C8C38}" presName="linNode" presStyleCnt="0"/>
      <dgm:spPr/>
      <dgm:t>
        <a:bodyPr/>
        <a:lstStyle/>
        <a:p>
          <a:endParaRPr lang="ru-RU"/>
        </a:p>
      </dgm:t>
    </dgm:pt>
    <dgm:pt modelId="{27874B92-7F4E-4B99-B439-B3A8A6A54300}" type="pres">
      <dgm:prSet presAssocID="{0F543D1F-46DD-42C6-853A-3228EA3C8C38}" presName="parentShp" presStyleLbl="node1" presStyleIdx="0" presStyleCnt="1" custScaleX="43201" custScaleY="79410" custLinFactNeighborX="106" custLinFactNeighborY="-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963D-64F7-4E4D-A03E-7FBBC603F7FC}" type="pres">
      <dgm:prSet presAssocID="{0F543D1F-46DD-42C6-853A-3228EA3C8C38}" presName="childShp" presStyleLbl="bgAccFollowNode1" presStyleIdx="0" presStyleCnt="1" custScaleX="137642" custScaleY="87197" custLinFactNeighborX="605" custLinFactNeighborY="-4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76858-74C7-4A75-8973-D1FABA894665}" type="presOf" srcId="{CE8E05C9-3A05-48AE-B879-F4B92B7D890B}" destId="{4337963D-64F7-4E4D-A03E-7FBBC603F7FC}" srcOrd="0" destOrd="0" presId="urn:microsoft.com/office/officeart/2005/8/layout/vList6"/>
    <dgm:cxn modelId="{019080A6-B260-4F41-8CFB-514E8A418870}" srcId="{0F543D1F-46DD-42C6-853A-3228EA3C8C38}" destId="{CE8E05C9-3A05-48AE-B879-F4B92B7D890B}" srcOrd="0" destOrd="0" parTransId="{94D6B4AC-BA0D-405F-9B2E-7B5824A55F3B}" sibTransId="{86C0E589-7B86-4AFE-BA79-D4503FF86FDB}"/>
    <dgm:cxn modelId="{55CF9C77-93F8-46E0-A6CD-D52FDB7DCB35}" srcId="{5AFD051C-7310-4D11-BB0D-A6158BE18430}" destId="{0F543D1F-46DD-42C6-853A-3228EA3C8C38}" srcOrd="0" destOrd="0" parTransId="{68A5EC53-5D49-44D4-AD06-8DDDD42E0BE0}" sibTransId="{B7BEF7BB-5DA9-483D-A80F-FEE7B4ED45F7}"/>
    <dgm:cxn modelId="{53DDD5DF-8802-4FAA-A675-FF79A9008F04}" type="presOf" srcId="{5AFD051C-7310-4D11-BB0D-A6158BE18430}" destId="{5123F11F-6981-467E-87A5-936C3E2BCAA9}" srcOrd="0" destOrd="0" presId="urn:microsoft.com/office/officeart/2005/8/layout/vList6"/>
    <dgm:cxn modelId="{3C606EE5-7A19-4634-938D-7D9524369E66}" type="presOf" srcId="{0F543D1F-46DD-42C6-853A-3228EA3C8C38}" destId="{27874B92-7F4E-4B99-B439-B3A8A6A54300}" srcOrd="0" destOrd="0" presId="urn:microsoft.com/office/officeart/2005/8/layout/vList6"/>
    <dgm:cxn modelId="{31D881FA-1008-40F6-8855-C38B0ACD10AC}" type="presParOf" srcId="{5123F11F-6981-467E-87A5-936C3E2BCAA9}" destId="{9FCE059B-9C95-4FB1-95DA-06C36289C208}" srcOrd="0" destOrd="0" presId="urn:microsoft.com/office/officeart/2005/8/layout/vList6"/>
    <dgm:cxn modelId="{9E5226EB-3F19-4282-A8D8-1CD0DDEE4CFC}" type="presParOf" srcId="{9FCE059B-9C95-4FB1-95DA-06C36289C208}" destId="{27874B92-7F4E-4B99-B439-B3A8A6A54300}" srcOrd="0" destOrd="0" presId="urn:microsoft.com/office/officeart/2005/8/layout/vList6"/>
    <dgm:cxn modelId="{A467FB12-D1E1-4539-94A8-A4863B6FC653}" type="presParOf" srcId="{9FCE059B-9C95-4FB1-95DA-06C36289C208}" destId="{4337963D-64F7-4E4D-A03E-7FBBC603F7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B0DB69-CB2D-45DD-8444-66EF2E5AFFD7}" type="doc">
      <dgm:prSet loTypeId="urn:microsoft.com/office/officeart/2009/3/layout/StepUpProcess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790FEED-8FD0-4A45-B710-943A4A554968}">
      <dgm:prSet phldrT="[Текст]" custT="1"/>
      <dgm:spPr/>
      <dgm:t>
        <a:bodyPr/>
        <a:lstStyle/>
        <a:p>
          <a:r>
            <a:rPr lang="ru-RU" sz="1300" b="1" dirty="0" smtClean="0"/>
            <a:t>Разработка модели системы поликультурного взаимодействия детского сада и семьи</a:t>
          </a:r>
          <a:endParaRPr lang="ru-RU" sz="1300" b="1" dirty="0"/>
        </a:p>
        <a:p>
          <a:endParaRPr lang="ru-RU" sz="1400" dirty="0" smtClean="0"/>
        </a:p>
        <a:p>
          <a:endParaRPr lang="ru-RU" sz="1400" dirty="0"/>
        </a:p>
        <a:p>
          <a:r>
            <a:rPr lang="ru-RU" sz="1400" b="1" dirty="0" smtClean="0"/>
            <a:t>        1 </a:t>
          </a:r>
          <a:r>
            <a:rPr lang="ru-RU" sz="1400" b="1" dirty="0"/>
            <a:t>ШАГ</a:t>
          </a:r>
        </a:p>
      </dgm:t>
    </dgm:pt>
    <dgm:pt modelId="{D4828841-2063-4D5A-B593-3165F979AF5B}" type="parTrans" cxnId="{05D27EFC-D61A-425E-A1DB-6C0438541855}">
      <dgm:prSet/>
      <dgm:spPr/>
      <dgm:t>
        <a:bodyPr/>
        <a:lstStyle/>
        <a:p>
          <a:endParaRPr lang="ru-RU"/>
        </a:p>
      </dgm:t>
    </dgm:pt>
    <dgm:pt modelId="{647647ED-4695-4DFC-8229-998BB0AB6BC4}" type="sibTrans" cxnId="{05D27EFC-D61A-425E-A1DB-6C0438541855}">
      <dgm:prSet/>
      <dgm:spPr/>
      <dgm:t>
        <a:bodyPr/>
        <a:lstStyle/>
        <a:p>
          <a:endParaRPr lang="ru-RU"/>
        </a:p>
      </dgm:t>
    </dgm:pt>
    <dgm:pt modelId="{E8748DC1-CB79-47D0-8DA1-3E1D03E14035}">
      <dgm:prSet phldrT="[Текст]" custT="1"/>
      <dgm:spPr/>
      <dgm:t>
        <a:bodyPr/>
        <a:lstStyle/>
        <a:p>
          <a:r>
            <a:rPr lang="ru-RU" sz="1300" b="1" dirty="0" smtClean="0"/>
            <a:t>Разработка и публикация методических рекомендаций по организации детско-родительских объединений в образовательных организациях</a:t>
          </a:r>
          <a:endParaRPr lang="ru-RU" sz="1300" b="1" dirty="0"/>
        </a:p>
        <a:p>
          <a:endParaRPr lang="ru-RU" sz="1600" b="1" dirty="0"/>
        </a:p>
        <a:p>
          <a:r>
            <a:rPr lang="ru-RU" sz="1800" b="1" dirty="0" smtClean="0"/>
            <a:t>        </a:t>
          </a:r>
          <a:r>
            <a:rPr lang="ru-RU" sz="1400" b="1" dirty="0" smtClean="0"/>
            <a:t>3 </a:t>
          </a:r>
          <a:r>
            <a:rPr lang="ru-RU" sz="1400" b="1" dirty="0"/>
            <a:t>ШАГ</a:t>
          </a:r>
        </a:p>
      </dgm:t>
    </dgm:pt>
    <dgm:pt modelId="{4ADBD285-D06E-47D6-A022-6FB08E76150F}" type="parTrans" cxnId="{03A1105B-6444-446F-9213-4D12026BBC9F}">
      <dgm:prSet/>
      <dgm:spPr/>
      <dgm:t>
        <a:bodyPr/>
        <a:lstStyle/>
        <a:p>
          <a:endParaRPr lang="ru-RU"/>
        </a:p>
      </dgm:t>
    </dgm:pt>
    <dgm:pt modelId="{E2BAF18D-3FED-47BF-BE09-1F28939C1678}" type="sibTrans" cxnId="{03A1105B-6444-446F-9213-4D12026BBC9F}">
      <dgm:prSet/>
      <dgm:spPr/>
      <dgm:t>
        <a:bodyPr/>
        <a:lstStyle/>
        <a:p>
          <a:endParaRPr lang="ru-RU"/>
        </a:p>
      </dgm:t>
    </dgm:pt>
    <dgm:pt modelId="{74F27DAE-C6A6-41A9-9185-DB2A4509D72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/>
            <a:t>Организация сетевого взаимодействия с ДОО города и края, учреждениями дополнительного образования, культуры и трансляция опыта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      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         4 ШАГ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        4 </a:t>
          </a:r>
          <a:r>
            <a:rPr lang="ru-RU" sz="1400" b="1" dirty="0"/>
            <a:t>ШАГ</a:t>
          </a:r>
        </a:p>
      </dgm:t>
    </dgm:pt>
    <dgm:pt modelId="{16187145-065E-45FD-9885-9B6532F6AAEF}" type="parTrans" cxnId="{6C698590-7327-491F-8274-E1DC71A6ED40}">
      <dgm:prSet/>
      <dgm:spPr/>
      <dgm:t>
        <a:bodyPr/>
        <a:lstStyle/>
        <a:p>
          <a:endParaRPr lang="ru-RU"/>
        </a:p>
      </dgm:t>
    </dgm:pt>
    <dgm:pt modelId="{1AF67616-AF90-498D-BC60-F310EE7772F2}" type="sibTrans" cxnId="{6C698590-7327-491F-8274-E1DC71A6ED40}">
      <dgm:prSet/>
      <dgm:spPr/>
      <dgm:t>
        <a:bodyPr/>
        <a:lstStyle/>
        <a:p>
          <a:endParaRPr lang="ru-RU"/>
        </a:p>
      </dgm:t>
    </dgm:pt>
    <dgm:pt modelId="{C9CBE1F4-D9B8-4448-8E18-E170FC52BB2C}">
      <dgm:prSet phldrT="[Текст]" custT="1"/>
      <dgm:spPr/>
      <dgm:t>
        <a:bodyPr/>
        <a:lstStyle/>
        <a:p>
          <a:r>
            <a:rPr lang="ru-RU" sz="1300" b="1" dirty="0" smtClean="0"/>
            <a:t>Разработка организационно-структурной модели ресурсного Центра поликультурного взаимодействия с семьей</a:t>
          </a:r>
          <a:endParaRPr lang="ru-RU" sz="1300" b="1" dirty="0"/>
        </a:p>
        <a:p>
          <a:r>
            <a:rPr lang="ru-RU" sz="1600" b="1" dirty="0"/>
            <a:t> </a:t>
          </a:r>
        </a:p>
        <a:p>
          <a:endParaRPr lang="ru-RU" sz="1600" b="1" dirty="0" smtClean="0"/>
        </a:p>
        <a:p>
          <a:r>
            <a:rPr lang="ru-RU" sz="1600" b="1" dirty="0" smtClean="0"/>
            <a:t>        </a:t>
          </a:r>
          <a:r>
            <a:rPr lang="ru-RU" sz="1400" b="1" dirty="0" smtClean="0"/>
            <a:t>2 </a:t>
          </a:r>
          <a:r>
            <a:rPr lang="ru-RU" sz="1400" b="1" dirty="0"/>
            <a:t>ШАГ</a:t>
          </a:r>
        </a:p>
      </dgm:t>
    </dgm:pt>
    <dgm:pt modelId="{D157CF78-BC9C-49CF-BD19-93AF209232E9}" type="sibTrans" cxnId="{E2655152-C514-4A4E-AC99-4669D4F1A5F2}">
      <dgm:prSet/>
      <dgm:spPr/>
      <dgm:t>
        <a:bodyPr/>
        <a:lstStyle/>
        <a:p>
          <a:endParaRPr lang="ru-RU"/>
        </a:p>
      </dgm:t>
    </dgm:pt>
    <dgm:pt modelId="{4C2BE8E4-C9A1-49C0-829C-C28F94CE8162}" type="parTrans" cxnId="{E2655152-C514-4A4E-AC99-4669D4F1A5F2}">
      <dgm:prSet/>
      <dgm:spPr/>
      <dgm:t>
        <a:bodyPr/>
        <a:lstStyle/>
        <a:p>
          <a:endParaRPr lang="ru-RU"/>
        </a:p>
      </dgm:t>
    </dgm:pt>
    <dgm:pt modelId="{D1AA7413-AC59-4C82-86E7-9C0C9E9B076C}" type="pres">
      <dgm:prSet presAssocID="{A3B0DB69-CB2D-45DD-8444-66EF2E5AFF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D2B470F-3654-41BD-B1C3-96E258629B6F}" type="pres">
      <dgm:prSet presAssocID="{5790FEED-8FD0-4A45-B710-943A4A554968}" presName="composite" presStyleCnt="0"/>
      <dgm:spPr/>
      <dgm:t>
        <a:bodyPr/>
        <a:lstStyle/>
        <a:p>
          <a:endParaRPr lang="ru-RU"/>
        </a:p>
      </dgm:t>
    </dgm:pt>
    <dgm:pt modelId="{1372C233-1FC9-424D-929C-93DA1D5167DC}" type="pres">
      <dgm:prSet presAssocID="{5790FEED-8FD0-4A45-B710-943A4A554968}" presName="LShape" presStyleLbl="alignNode1" presStyleIdx="0" presStyleCnt="7"/>
      <dgm:spPr/>
      <dgm:t>
        <a:bodyPr/>
        <a:lstStyle/>
        <a:p>
          <a:endParaRPr lang="ru-RU"/>
        </a:p>
      </dgm:t>
    </dgm:pt>
    <dgm:pt modelId="{97CF5C3A-7D9F-4047-86C4-3072347C4BE2}" type="pres">
      <dgm:prSet presAssocID="{5790FEED-8FD0-4A45-B710-943A4A554968}" presName="ParentText" presStyleLbl="revTx" presStyleIdx="0" presStyleCnt="4" custScaleX="101438" custScaleY="138423" custLinFactNeighborX="-1047" custLinFactNeighborY="-91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635A4-163A-46C9-8A0D-684D2255E299}" type="pres">
      <dgm:prSet presAssocID="{5790FEED-8FD0-4A45-B710-943A4A554968}" presName="Triangle" presStyleLbl="alignNode1" presStyleIdx="1" presStyleCnt="7"/>
      <dgm:spPr/>
      <dgm:t>
        <a:bodyPr/>
        <a:lstStyle/>
        <a:p>
          <a:endParaRPr lang="ru-RU"/>
        </a:p>
      </dgm:t>
    </dgm:pt>
    <dgm:pt modelId="{DFBC6E2D-B71A-4F86-8EAC-822EF1AFDCD7}" type="pres">
      <dgm:prSet presAssocID="{647647ED-4695-4DFC-8229-998BB0AB6BC4}" presName="sibTrans" presStyleCnt="0"/>
      <dgm:spPr/>
      <dgm:t>
        <a:bodyPr/>
        <a:lstStyle/>
        <a:p>
          <a:endParaRPr lang="ru-RU"/>
        </a:p>
      </dgm:t>
    </dgm:pt>
    <dgm:pt modelId="{9252942B-0732-4D80-9FD7-AC0164A1BF70}" type="pres">
      <dgm:prSet presAssocID="{647647ED-4695-4DFC-8229-998BB0AB6BC4}" presName="space" presStyleCnt="0"/>
      <dgm:spPr/>
      <dgm:t>
        <a:bodyPr/>
        <a:lstStyle/>
        <a:p>
          <a:endParaRPr lang="ru-RU"/>
        </a:p>
      </dgm:t>
    </dgm:pt>
    <dgm:pt modelId="{99B9B866-E9BA-4B4E-8240-EB2A09D21FD0}" type="pres">
      <dgm:prSet presAssocID="{C9CBE1F4-D9B8-4448-8E18-E170FC52BB2C}" presName="composite" presStyleCnt="0"/>
      <dgm:spPr/>
      <dgm:t>
        <a:bodyPr/>
        <a:lstStyle/>
        <a:p>
          <a:endParaRPr lang="ru-RU"/>
        </a:p>
      </dgm:t>
    </dgm:pt>
    <dgm:pt modelId="{1B048E52-D0D4-4A87-9BFB-2420E2D0F5CF}" type="pres">
      <dgm:prSet presAssocID="{C9CBE1F4-D9B8-4448-8E18-E170FC52BB2C}" presName="LShape" presStyleLbl="alignNode1" presStyleIdx="2" presStyleCnt="7"/>
      <dgm:spPr/>
      <dgm:t>
        <a:bodyPr/>
        <a:lstStyle/>
        <a:p>
          <a:endParaRPr lang="ru-RU"/>
        </a:p>
      </dgm:t>
    </dgm:pt>
    <dgm:pt modelId="{D8596B4A-CE54-4BE8-AC96-39A0C917ADD8}" type="pres">
      <dgm:prSet presAssocID="{C9CBE1F4-D9B8-4448-8E18-E170FC52BB2C}" presName="ParentText" presStyleLbl="revTx" presStyleIdx="1" presStyleCnt="4" custScaleX="101682" custLinFactY="-42985" custLinFactNeighborX="-215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1C281-139E-45F4-B7CB-FC59702A72E2}" type="pres">
      <dgm:prSet presAssocID="{C9CBE1F4-D9B8-4448-8E18-E170FC52BB2C}" presName="Triangle" presStyleLbl="alignNode1" presStyleIdx="3" presStyleCnt="7"/>
      <dgm:spPr/>
      <dgm:t>
        <a:bodyPr/>
        <a:lstStyle/>
        <a:p>
          <a:endParaRPr lang="ru-RU"/>
        </a:p>
      </dgm:t>
    </dgm:pt>
    <dgm:pt modelId="{FE903D63-38F6-44FE-A8F1-D1F0A570E145}" type="pres">
      <dgm:prSet presAssocID="{D157CF78-BC9C-49CF-BD19-93AF209232E9}" presName="sibTrans" presStyleCnt="0"/>
      <dgm:spPr/>
      <dgm:t>
        <a:bodyPr/>
        <a:lstStyle/>
        <a:p>
          <a:endParaRPr lang="ru-RU"/>
        </a:p>
      </dgm:t>
    </dgm:pt>
    <dgm:pt modelId="{CCD63EF3-0722-4BE2-94D4-1C02ACFD01FA}" type="pres">
      <dgm:prSet presAssocID="{D157CF78-BC9C-49CF-BD19-93AF209232E9}" presName="space" presStyleCnt="0"/>
      <dgm:spPr/>
      <dgm:t>
        <a:bodyPr/>
        <a:lstStyle/>
        <a:p>
          <a:endParaRPr lang="ru-RU"/>
        </a:p>
      </dgm:t>
    </dgm:pt>
    <dgm:pt modelId="{00D15D97-9F60-4975-B8CA-39B4E93A6822}" type="pres">
      <dgm:prSet presAssocID="{E8748DC1-CB79-47D0-8DA1-3E1D03E14035}" presName="composite" presStyleCnt="0"/>
      <dgm:spPr/>
      <dgm:t>
        <a:bodyPr/>
        <a:lstStyle/>
        <a:p>
          <a:endParaRPr lang="ru-RU"/>
        </a:p>
      </dgm:t>
    </dgm:pt>
    <dgm:pt modelId="{AC0D09E3-0C76-4CBF-B1E9-9936464EC250}" type="pres">
      <dgm:prSet presAssocID="{E8748DC1-CB79-47D0-8DA1-3E1D03E14035}" presName="LShape" presStyleLbl="alignNode1" presStyleIdx="4" presStyleCnt="7"/>
      <dgm:spPr/>
      <dgm:t>
        <a:bodyPr/>
        <a:lstStyle/>
        <a:p>
          <a:endParaRPr lang="ru-RU"/>
        </a:p>
      </dgm:t>
    </dgm:pt>
    <dgm:pt modelId="{019D7E2B-6720-4CF7-A208-F8E29401420B}" type="pres">
      <dgm:prSet presAssocID="{E8748DC1-CB79-47D0-8DA1-3E1D03E14035}" presName="ParentText" presStyleLbl="revTx" presStyleIdx="2" presStyleCnt="4" custScaleX="116002" custScaleY="135729" custLinFactY="-7381" custLinFactNeighborX="-42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D70A8-4777-4D6D-8384-80E155CE8744}" type="pres">
      <dgm:prSet presAssocID="{E8748DC1-CB79-47D0-8DA1-3E1D03E14035}" presName="Triangle" presStyleLbl="alignNode1" presStyleIdx="5" presStyleCnt="7"/>
      <dgm:spPr/>
      <dgm:t>
        <a:bodyPr/>
        <a:lstStyle/>
        <a:p>
          <a:endParaRPr lang="ru-RU"/>
        </a:p>
      </dgm:t>
    </dgm:pt>
    <dgm:pt modelId="{918BB1AC-6EDF-418D-803B-0CE0F0E023CC}" type="pres">
      <dgm:prSet presAssocID="{E2BAF18D-3FED-47BF-BE09-1F28939C1678}" presName="sibTrans" presStyleCnt="0"/>
      <dgm:spPr/>
      <dgm:t>
        <a:bodyPr/>
        <a:lstStyle/>
        <a:p>
          <a:endParaRPr lang="ru-RU"/>
        </a:p>
      </dgm:t>
    </dgm:pt>
    <dgm:pt modelId="{BA470F1A-5A31-4C20-AECD-E51660BB01AA}" type="pres">
      <dgm:prSet presAssocID="{E2BAF18D-3FED-47BF-BE09-1F28939C1678}" presName="space" presStyleCnt="0"/>
      <dgm:spPr/>
      <dgm:t>
        <a:bodyPr/>
        <a:lstStyle/>
        <a:p>
          <a:endParaRPr lang="ru-RU"/>
        </a:p>
      </dgm:t>
    </dgm:pt>
    <dgm:pt modelId="{ABF23DD4-0D42-4B2B-BFF4-7908318ECD27}" type="pres">
      <dgm:prSet presAssocID="{74F27DAE-C6A6-41A9-9185-DB2A4509D72A}" presName="composite" presStyleCnt="0"/>
      <dgm:spPr/>
      <dgm:t>
        <a:bodyPr/>
        <a:lstStyle/>
        <a:p>
          <a:endParaRPr lang="ru-RU"/>
        </a:p>
      </dgm:t>
    </dgm:pt>
    <dgm:pt modelId="{305E9AA4-E510-49D5-A607-3C877E30052D}" type="pres">
      <dgm:prSet presAssocID="{74F27DAE-C6A6-41A9-9185-DB2A4509D72A}" presName="LShape" presStyleLbl="alignNode1" presStyleIdx="6" presStyleCnt="7"/>
      <dgm:spPr/>
      <dgm:t>
        <a:bodyPr/>
        <a:lstStyle/>
        <a:p>
          <a:endParaRPr lang="ru-RU"/>
        </a:p>
      </dgm:t>
    </dgm:pt>
    <dgm:pt modelId="{D7AD49D5-9C74-4285-AAB4-EF6C2662BE1F}" type="pres">
      <dgm:prSet presAssocID="{74F27DAE-C6A6-41A9-9185-DB2A4509D72A}" presName="ParentText" presStyleLbl="revTx" presStyleIdx="3" presStyleCnt="4" custScaleX="124627" custLinFactY="-15795" custLinFactNeighborX="563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FC30F-1993-4514-8FE3-F6C1FAFA27DF}" type="presOf" srcId="{5790FEED-8FD0-4A45-B710-943A4A554968}" destId="{97CF5C3A-7D9F-4047-86C4-3072347C4BE2}" srcOrd="0" destOrd="0" presId="urn:microsoft.com/office/officeart/2009/3/layout/StepUpProcess"/>
    <dgm:cxn modelId="{52A242E6-12A2-48F2-9D3B-06453E860A30}" type="presOf" srcId="{C9CBE1F4-D9B8-4448-8E18-E170FC52BB2C}" destId="{D8596B4A-CE54-4BE8-AC96-39A0C917ADD8}" srcOrd="0" destOrd="0" presId="urn:microsoft.com/office/officeart/2009/3/layout/StepUpProcess"/>
    <dgm:cxn modelId="{E2655152-C514-4A4E-AC99-4669D4F1A5F2}" srcId="{A3B0DB69-CB2D-45DD-8444-66EF2E5AFFD7}" destId="{C9CBE1F4-D9B8-4448-8E18-E170FC52BB2C}" srcOrd="1" destOrd="0" parTransId="{4C2BE8E4-C9A1-49C0-829C-C28F94CE8162}" sibTransId="{D157CF78-BC9C-49CF-BD19-93AF209232E9}"/>
    <dgm:cxn modelId="{1E5C45F7-33EA-40F8-9946-BA8C115BC76F}" type="presOf" srcId="{74F27DAE-C6A6-41A9-9185-DB2A4509D72A}" destId="{D7AD49D5-9C74-4285-AAB4-EF6C2662BE1F}" srcOrd="0" destOrd="0" presId="urn:microsoft.com/office/officeart/2009/3/layout/StepUpProcess"/>
    <dgm:cxn modelId="{05D27EFC-D61A-425E-A1DB-6C0438541855}" srcId="{A3B0DB69-CB2D-45DD-8444-66EF2E5AFFD7}" destId="{5790FEED-8FD0-4A45-B710-943A4A554968}" srcOrd="0" destOrd="0" parTransId="{D4828841-2063-4D5A-B593-3165F979AF5B}" sibTransId="{647647ED-4695-4DFC-8229-998BB0AB6BC4}"/>
    <dgm:cxn modelId="{2CDFA3CD-06BD-46D9-BA36-64E66187F1A3}" type="presOf" srcId="{E8748DC1-CB79-47D0-8DA1-3E1D03E14035}" destId="{019D7E2B-6720-4CF7-A208-F8E29401420B}" srcOrd="0" destOrd="0" presId="urn:microsoft.com/office/officeart/2009/3/layout/StepUpProcess"/>
    <dgm:cxn modelId="{03A1105B-6444-446F-9213-4D12026BBC9F}" srcId="{A3B0DB69-CB2D-45DD-8444-66EF2E5AFFD7}" destId="{E8748DC1-CB79-47D0-8DA1-3E1D03E14035}" srcOrd="2" destOrd="0" parTransId="{4ADBD285-D06E-47D6-A022-6FB08E76150F}" sibTransId="{E2BAF18D-3FED-47BF-BE09-1F28939C1678}"/>
    <dgm:cxn modelId="{6C698590-7327-491F-8274-E1DC71A6ED40}" srcId="{A3B0DB69-CB2D-45DD-8444-66EF2E5AFFD7}" destId="{74F27DAE-C6A6-41A9-9185-DB2A4509D72A}" srcOrd="3" destOrd="0" parTransId="{16187145-065E-45FD-9885-9B6532F6AAEF}" sibTransId="{1AF67616-AF90-498D-BC60-F310EE7772F2}"/>
    <dgm:cxn modelId="{5355701B-DC28-4DDC-8A4A-E9307F978FF0}" type="presOf" srcId="{A3B0DB69-CB2D-45DD-8444-66EF2E5AFFD7}" destId="{D1AA7413-AC59-4C82-86E7-9C0C9E9B076C}" srcOrd="0" destOrd="0" presId="urn:microsoft.com/office/officeart/2009/3/layout/StepUpProcess"/>
    <dgm:cxn modelId="{72422AF1-E107-491D-AD97-6E298D9DD760}" type="presParOf" srcId="{D1AA7413-AC59-4C82-86E7-9C0C9E9B076C}" destId="{DD2B470F-3654-41BD-B1C3-96E258629B6F}" srcOrd="0" destOrd="0" presId="urn:microsoft.com/office/officeart/2009/3/layout/StepUpProcess"/>
    <dgm:cxn modelId="{7F384885-D28D-4F71-AA81-196D82B2687D}" type="presParOf" srcId="{DD2B470F-3654-41BD-B1C3-96E258629B6F}" destId="{1372C233-1FC9-424D-929C-93DA1D5167DC}" srcOrd="0" destOrd="0" presId="urn:microsoft.com/office/officeart/2009/3/layout/StepUpProcess"/>
    <dgm:cxn modelId="{0FE4B627-070E-4F86-A1E2-84866C0DC5F0}" type="presParOf" srcId="{DD2B470F-3654-41BD-B1C3-96E258629B6F}" destId="{97CF5C3A-7D9F-4047-86C4-3072347C4BE2}" srcOrd="1" destOrd="0" presId="urn:microsoft.com/office/officeart/2009/3/layout/StepUpProcess"/>
    <dgm:cxn modelId="{A45C9D58-DDD3-4CFE-A462-F14E5442CEF4}" type="presParOf" srcId="{DD2B470F-3654-41BD-B1C3-96E258629B6F}" destId="{730635A4-163A-46C9-8A0D-684D2255E299}" srcOrd="2" destOrd="0" presId="urn:microsoft.com/office/officeart/2009/3/layout/StepUpProcess"/>
    <dgm:cxn modelId="{FC26E8D1-2B13-47F0-A263-6B3B1D0CCF74}" type="presParOf" srcId="{D1AA7413-AC59-4C82-86E7-9C0C9E9B076C}" destId="{DFBC6E2D-B71A-4F86-8EAC-822EF1AFDCD7}" srcOrd="1" destOrd="0" presId="urn:microsoft.com/office/officeart/2009/3/layout/StepUpProcess"/>
    <dgm:cxn modelId="{50F5E857-1862-4DBC-9D1B-33A4E33E848A}" type="presParOf" srcId="{DFBC6E2D-B71A-4F86-8EAC-822EF1AFDCD7}" destId="{9252942B-0732-4D80-9FD7-AC0164A1BF70}" srcOrd="0" destOrd="0" presId="urn:microsoft.com/office/officeart/2009/3/layout/StepUpProcess"/>
    <dgm:cxn modelId="{43AB57C9-B34A-4B0A-AA0B-DC517918DA21}" type="presParOf" srcId="{D1AA7413-AC59-4C82-86E7-9C0C9E9B076C}" destId="{99B9B866-E9BA-4B4E-8240-EB2A09D21FD0}" srcOrd="2" destOrd="0" presId="urn:microsoft.com/office/officeart/2009/3/layout/StepUpProcess"/>
    <dgm:cxn modelId="{F45C42EB-1A6A-498D-BF77-53A12AF751E3}" type="presParOf" srcId="{99B9B866-E9BA-4B4E-8240-EB2A09D21FD0}" destId="{1B048E52-D0D4-4A87-9BFB-2420E2D0F5CF}" srcOrd="0" destOrd="0" presId="urn:microsoft.com/office/officeart/2009/3/layout/StepUpProcess"/>
    <dgm:cxn modelId="{5CC08BB2-DD06-4D1D-87CB-3207B3CA4B09}" type="presParOf" srcId="{99B9B866-E9BA-4B4E-8240-EB2A09D21FD0}" destId="{D8596B4A-CE54-4BE8-AC96-39A0C917ADD8}" srcOrd="1" destOrd="0" presId="urn:microsoft.com/office/officeart/2009/3/layout/StepUpProcess"/>
    <dgm:cxn modelId="{B0CA3D51-3871-48B5-A09C-FF5062B1E593}" type="presParOf" srcId="{99B9B866-E9BA-4B4E-8240-EB2A09D21FD0}" destId="{16B1C281-139E-45F4-B7CB-FC59702A72E2}" srcOrd="2" destOrd="0" presId="urn:microsoft.com/office/officeart/2009/3/layout/StepUpProcess"/>
    <dgm:cxn modelId="{F3C722B7-2EB7-455A-9054-D155803E3CE5}" type="presParOf" srcId="{D1AA7413-AC59-4C82-86E7-9C0C9E9B076C}" destId="{FE903D63-38F6-44FE-A8F1-D1F0A570E145}" srcOrd="3" destOrd="0" presId="urn:microsoft.com/office/officeart/2009/3/layout/StepUpProcess"/>
    <dgm:cxn modelId="{A4B2FDBF-465B-478B-8620-AB00B15E2184}" type="presParOf" srcId="{FE903D63-38F6-44FE-A8F1-D1F0A570E145}" destId="{CCD63EF3-0722-4BE2-94D4-1C02ACFD01FA}" srcOrd="0" destOrd="0" presId="urn:microsoft.com/office/officeart/2009/3/layout/StepUpProcess"/>
    <dgm:cxn modelId="{6F00625A-EACB-452C-AF4B-C9455B8221EC}" type="presParOf" srcId="{D1AA7413-AC59-4C82-86E7-9C0C9E9B076C}" destId="{00D15D97-9F60-4975-B8CA-39B4E93A6822}" srcOrd="4" destOrd="0" presId="urn:microsoft.com/office/officeart/2009/3/layout/StepUpProcess"/>
    <dgm:cxn modelId="{A2F3A42E-3BC4-4BE7-86E7-30B7EFB757C7}" type="presParOf" srcId="{00D15D97-9F60-4975-B8CA-39B4E93A6822}" destId="{AC0D09E3-0C76-4CBF-B1E9-9936464EC250}" srcOrd="0" destOrd="0" presId="urn:microsoft.com/office/officeart/2009/3/layout/StepUpProcess"/>
    <dgm:cxn modelId="{8FB8F17B-90C2-4F6F-AB89-74F20C94CB24}" type="presParOf" srcId="{00D15D97-9F60-4975-B8CA-39B4E93A6822}" destId="{019D7E2B-6720-4CF7-A208-F8E29401420B}" srcOrd="1" destOrd="0" presId="urn:microsoft.com/office/officeart/2009/3/layout/StepUpProcess"/>
    <dgm:cxn modelId="{5DC0BFDA-C1B5-4A25-B5F9-C85E46176DE3}" type="presParOf" srcId="{00D15D97-9F60-4975-B8CA-39B4E93A6822}" destId="{0C8D70A8-4777-4D6D-8384-80E155CE8744}" srcOrd="2" destOrd="0" presId="urn:microsoft.com/office/officeart/2009/3/layout/StepUpProcess"/>
    <dgm:cxn modelId="{FFC82FE0-52C0-472A-83C5-BCAAD788152A}" type="presParOf" srcId="{D1AA7413-AC59-4C82-86E7-9C0C9E9B076C}" destId="{918BB1AC-6EDF-418D-803B-0CE0F0E023CC}" srcOrd="5" destOrd="0" presId="urn:microsoft.com/office/officeart/2009/3/layout/StepUpProcess"/>
    <dgm:cxn modelId="{C56D2CC6-CCCC-459B-914C-85DF7CF7A9BC}" type="presParOf" srcId="{918BB1AC-6EDF-418D-803B-0CE0F0E023CC}" destId="{BA470F1A-5A31-4C20-AECD-E51660BB01AA}" srcOrd="0" destOrd="0" presId="urn:microsoft.com/office/officeart/2009/3/layout/StepUpProcess"/>
    <dgm:cxn modelId="{49BA717F-8161-4625-A47C-E1241DACF1CD}" type="presParOf" srcId="{D1AA7413-AC59-4C82-86E7-9C0C9E9B076C}" destId="{ABF23DD4-0D42-4B2B-BFF4-7908318ECD27}" srcOrd="6" destOrd="0" presId="urn:microsoft.com/office/officeart/2009/3/layout/StepUpProcess"/>
    <dgm:cxn modelId="{BF9978EA-CA2D-4519-94ED-5F3906A3E12E}" type="presParOf" srcId="{ABF23DD4-0D42-4B2B-BFF4-7908318ECD27}" destId="{305E9AA4-E510-49D5-A607-3C877E30052D}" srcOrd="0" destOrd="0" presId="urn:microsoft.com/office/officeart/2009/3/layout/StepUpProcess"/>
    <dgm:cxn modelId="{3A5545BE-652F-474F-84EB-72E79BCE8E6E}" type="presParOf" srcId="{ABF23DD4-0D42-4B2B-BFF4-7908318ECD27}" destId="{D7AD49D5-9C74-4285-AAB4-EF6C2662BE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36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Инновационность проекта </a:t>
          </a:r>
          <a:endParaRPr lang="ru-RU" sz="36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X="134" custLinFactNeighborY="1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8445E-6F4E-4B22-9ABD-2E4E5147ACFC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C5F16872-3AC2-4287-8BE2-785E8A43C11C}" type="presOf" srcId="{83EC7C21-2EFF-47BA-90C1-787C22887101}" destId="{6E82E6DE-4673-49A0-82D7-007EBA821481}" srcOrd="0" destOrd="0" presId="urn:microsoft.com/office/officeart/2005/8/layout/vList2"/>
    <dgm:cxn modelId="{C6E63E3A-3510-407E-B25D-0A74183E209F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F39B49-7D8C-4F59-8599-353D5482939E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1EB9BD-1320-43A5-91EB-AC20031E3AD1}">
      <dgm:prSet phldrT="[Текст]"/>
      <dgm:spPr/>
      <dgm:t>
        <a:bodyPr/>
        <a:lstStyle/>
        <a:p>
          <a:r>
            <a:rPr lang="ru-RU" dirty="0" smtClean="0"/>
            <a:t>Создание модели системы поликультурного взаимодействия в условиях ресурсного Центра  «Содружество»</a:t>
          </a:r>
          <a:endParaRPr lang="ru-RU" dirty="0"/>
        </a:p>
      </dgm:t>
    </dgm:pt>
    <dgm:pt modelId="{F8241783-F114-41D8-BF6D-4F78F84C272E}" type="parTrans" cxnId="{EEB091D2-11CA-4C96-A10C-BBF0D48ECE34}">
      <dgm:prSet/>
      <dgm:spPr/>
      <dgm:t>
        <a:bodyPr/>
        <a:lstStyle/>
        <a:p>
          <a:endParaRPr lang="ru-RU"/>
        </a:p>
      </dgm:t>
    </dgm:pt>
    <dgm:pt modelId="{1542AE59-D5D1-48C4-96EB-D62C72B9B9CC}" type="sibTrans" cxnId="{EEB091D2-11CA-4C96-A10C-BBF0D48ECE34}">
      <dgm:prSet/>
      <dgm:spPr/>
      <dgm:t>
        <a:bodyPr/>
        <a:lstStyle/>
        <a:p>
          <a:endParaRPr lang="ru-RU"/>
        </a:p>
      </dgm:t>
    </dgm:pt>
    <dgm:pt modelId="{E780279B-F90D-4E03-835C-698F33D0264E}">
      <dgm:prSet phldrT="[Текст]"/>
      <dgm:spPr/>
      <dgm:t>
        <a:bodyPr/>
        <a:lstStyle/>
        <a:p>
          <a:r>
            <a:rPr lang="ru-RU" dirty="0" smtClean="0"/>
            <a:t>Организационно-структурная модель Центра поликультурного взаимодействия с семьей «Содружество»</a:t>
          </a:r>
          <a:endParaRPr lang="ru-RU" dirty="0"/>
        </a:p>
      </dgm:t>
    </dgm:pt>
    <dgm:pt modelId="{815615F6-6C28-45EA-92CC-1E89DBF7A534}" type="parTrans" cxnId="{0C0BEBCE-5DF3-4DD0-B68B-351CC3686562}">
      <dgm:prSet/>
      <dgm:spPr/>
      <dgm:t>
        <a:bodyPr/>
        <a:lstStyle/>
        <a:p>
          <a:endParaRPr lang="ru-RU"/>
        </a:p>
      </dgm:t>
    </dgm:pt>
    <dgm:pt modelId="{B6458246-4740-492C-9305-AD2471496AF7}" type="sibTrans" cxnId="{0C0BEBCE-5DF3-4DD0-B68B-351CC3686562}">
      <dgm:prSet/>
      <dgm:spPr/>
      <dgm:t>
        <a:bodyPr/>
        <a:lstStyle/>
        <a:p>
          <a:endParaRPr lang="ru-RU"/>
        </a:p>
      </dgm:t>
    </dgm:pt>
    <dgm:pt modelId="{7BE60A84-C335-4C05-8CEC-01FF2E137ED9}" type="pres">
      <dgm:prSet presAssocID="{0DF39B49-7D8C-4F59-8599-353D548293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70E3DDF-9ADE-47A4-B6E6-54BDED1A45C6}" type="pres">
      <dgm:prSet presAssocID="{0DF39B49-7D8C-4F59-8599-353D5482939E}" presName="dot1" presStyleLbl="alignNode1" presStyleIdx="0" presStyleCnt="10"/>
      <dgm:spPr/>
    </dgm:pt>
    <dgm:pt modelId="{C7A21E53-E41B-425B-BDEC-F9706A1C4ED7}" type="pres">
      <dgm:prSet presAssocID="{0DF39B49-7D8C-4F59-8599-353D5482939E}" presName="dot2" presStyleLbl="alignNode1" presStyleIdx="1" presStyleCnt="10"/>
      <dgm:spPr/>
    </dgm:pt>
    <dgm:pt modelId="{286D9C89-BE83-46AD-852E-FA5C7B365A28}" type="pres">
      <dgm:prSet presAssocID="{0DF39B49-7D8C-4F59-8599-353D5482939E}" presName="dot3" presStyleLbl="alignNode1" presStyleIdx="2" presStyleCnt="10"/>
      <dgm:spPr/>
    </dgm:pt>
    <dgm:pt modelId="{D73BBE23-C443-4CBA-80BE-FACC1DE25285}" type="pres">
      <dgm:prSet presAssocID="{0DF39B49-7D8C-4F59-8599-353D5482939E}" presName="dotArrow1" presStyleLbl="alignNode1" presStyleIdx="3" presStyleCnt="10"/>
      <dgm:spPr/>
    </dgm:pt>
    <dgm:pt modelId="{3EED8BD3-80CD-4893-B8C9-F5ADBB1E87C1}" type="pres">
      <dgm:prSet presAssocID="{0DF39B49-7D8C-4F59-8599-353D5482939E}" presName="dotArrow2" presStyleLbl="alignNode1" presStyleIdx="4" presStyleCnt="10"/>
      <dgm:spPr/>
    </dgm:pt>
    <dgm:pt modelId="{50E635F3-BEE5-4060-8A46-4C1A4DC470DB}" type="pres">
      <dgm:prSet presAssocID="{0DF39B49-7D8C-4F59-8599-353D5482939E}" presName="dotArrow3" presStyleLbl="alignNode1" presStyleIdx="5" presStyleCnt="10"/>
      <dgm:spPr/>
    </dgm:pt>
    <dgm:pt modelId="{6A6A12DB-C177-43E4-94A0-05B5E8CD53ED}" type="pres">
      <dgm:prSet presAssocID="{0DF39B49-7D8C-4F59-8599-353D5482939E}" presName="dotArrow4" presStyleLbl="alignNode1" presStyleIdx="6" presStyleCnt="10"/>
      <dgm:spPr/>
    </dgm:pt>
    <dgm:pt modelId="{D7553CAD-E44E-40D8-B697-30AFDD57E43F}" type="pres">
      <dgm:prSet presAssocID="{0DF39B49-7D8C-4F59-8599-353D5482939E}" presName="dotArrow5" presStyleLbl="alignNode1" presStyleIdx="7" presStyleCnt="10"/>
      <dgm:spPr/>
    </dgm:pt>
    <dgm:pt modelId="{53F47F9F-60A0-4055-BF15-66E08BDDE760}" type="pres">
      <dgm:prSet presAssocID="{0DF39B49-7D8C-4F59-8599-353D5482939E}" presName="dotArrow6" presStyleLbl="alignNode1" presStyleIdx="8" presStyleCnt="10"/>
      <dgm:spPr/>
    </dgm:pt>
    <dgm:pt modelId="{666A1846-13BF-4F99-B27B-3CEE491E41D1}" type="pres">
      <dgm:prSet presAssocID="{0DF39B49-7D8C-4F59-8599-353D5482939E}" presName="dotArrow7" presStyleLbl="alignNode1" presStyleIdx="9" presStyleCnt="10"/>
      <dgm:spPr/>
    </dgm:pt>
    <dgm:pt modelId="{A26665AC-8D0A-4735-8624-5043DAD87520}" type="pres">
      <dgm:prSet presAssocID="{571EB9BD-1320-43A5-91EB-AC20031E3AD1}" presName="parTx1" presStyleLbl="node1" presStyleIdx="0" presStyleCnt="2" custScaleX="186916" custScaleY="147102" custLinFactNeighborX="47032" custLinFactNeighborY="20740"/>
      <dgm:spPr/>
      <dgm:t>
        <a:bodyPr/>
        <a:lstStyle/>
        <a:p>
          <a:endParaRPr lang="ru-RU"/>
        </a:p>
      </dgm:t>
    </dgm:pt>
    <dgm:pt modelId="{EDF679DC-CF21-422C-9955-E19D749541E1}" type="pres">
      <dgm:prSet presAssocID="{1542AE59-D5D1-48C4-96EB-D62C72B9B9CC}" presName="picture1" presStyleCnt="0"/>
      <dgm:spPr/>
    </dgm:pt>
    <dgm:pt modelId="{6124AFDF-692E-44F0-9C69-69A809C99C7C}" type="pres">
      <dgm:prSet presAssocID="{1542AE59-D5D1-48C4-96EB-D62C72B9B9CC}" presName="imageRepeatNode" presStyleLbl="fgImgPlace1" presStyleIdx="0" presStyleCnt="2" custLinFactNeighborX="5453" custLinFactNeighborY="10909"/>
      <dgm:spPr/>
      <dgm:t>
        <a:bodyPr/>
        <a:lstStyle/>
        <a:p>
          <a:endParaRPr lang="ru-RU"/>
        </a:p>
      </dgm:t>
    </dgm:pt>
    <dgm:pt modelId="{EB10D285-95BA-4E8A-A3D3-9F7F4DD84834}" type="pres">
      <dgm:prSet presAssocID="{E780279B-F90D-4E03-835C-698F33D0264E}" presName="parTx2" presStyleLbl="node1" presStyleIdx="1" presStyleCnt="2" custScaleX="158904" custScaleY="152538" custLinFactNeighborX="29441" custLinFactNeighborY="-1638"/>
      <dgm:spPr/>
      <dgm:t>
        <a:bodyPr/>
        <a:lstStyle/>
        <a:p>
          <a:endParaRPr lang="ru-RU"/>
        </a:p>
      </dgm:t>
    </dgm:pt>
    <dgm:pt modelId="{366D7862-F0D5-41BC-933B-C5FD9A32FFBB}" type="pres">
      <dgm:prSet presAssocID="{B6458246-4740-492C-9305-AD2471496AF7}" presName="picture2" presStyleCnt="0"/>
      <dgm:spPr/>
    </dgm:pt>
    <dgm:pt modelId="{3D548007-AB30-46D8-85F3-24589642EA8B}" type="pres">
      <dgm:prSet presAssocID="{B6458246-4740-492C-9305-AD2471496AF7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D0E2BFFC-C894-4D4E-8D07-5B2B6C30B7AB}" type="presOf" srcId="{1542AE59-D5D1-48C4-96EB-D62C72B9B9CC}" destId="{6124AFDF-692E-44F0-9C69-69A809C99C7C}" srcOrd="0" destOrd="0" presId="urn:microsoft.com/office/officeart/2008/layout/AscendingPictureAccentProcess"/>
    <dgm:cxn modelId="{12533337-6C4C-47CB-8B69-58201ACE4DCA}" type="presOf" srcId="{E780279B-F90D-4E03-835C-698F33D0264E}" destId="{EB10D285-95BA-4E8A-A3D3-9F7F4DD84834}" srcOrd="0" destOrd="0" presId="urn:microsoft.com/office/officeart/2008/layout/AscendingPictureAccentProcess"/>
    <dgm:cxn modelId="{D5C1B727-6D11-4DAF-8FFE-6DB0A036A849}" type="presOf" srcId="{571EB9BD-1320-43A5-91EB-AC20031E3AD1}" destId="{A26665AC-8D0A-4735-8624-5043DAD87520}" srcOrd="0" destOrd="0" presId="urn:microsoft.com/office/officeart/2008/layout/AscendingPictureAccentProcess"/>
    <dgm:cxn modelId="{EEB091D2-11CA-4C96-A10C-BBF0D48ECE34}" srcId="{0DF39B49-7D8C-4F59-8599-353D5482939E}" destId="{571EB9BD-1320-43A5-91EB-AC20031E3AD1}" srcOrd="0" destOrd="0" parTransId="{F8241783-F114-41D8-BF6D-4F78F84C272E}" sibTransId="{1542AE59-D5D1-48C4-96EB-D62C72B9B9CC}"/>
    <dgm:cxn modelId="{0C0BEBCE-5DF3-4DD0-B68B-351CC3686562}" srcId="{0DF39B49-7D8C-4F59-8599-353D5482939E}" destId="{E780279B-F90D-4E03-835C-698F33D0264E}" srcOrd="1" destOrd="0" parTransId="{815615F6-6C28-45EA-92CC-1E89DBF7A534}" sibTransId="{B6458246-4740-492C-9305-AD2471496AF7}"/>
    <dgm:cxn modelId="{EAC46B8A-9BBE-4C53-9DC1-28729FB3C6C5}" type="presOf" srcId="{0DF39B49-7D8C-4F59-8599-353D5482939E}" destId="{7BE60A84-C335-4C05-8CEC-01FF2E137ED9}" srcOrd="0" destOrd="0" presId="urn:microsoft.com/office/officeart/2008/layout/AscendingPictureAccentProcess"/>
    <dgm:cxn modelId="{F0EB7707-83CA-4A97-A146-BCF771B47F31}" type="presOf" srcId="{B6458246-4740-492C-9305-AD2471496AF7}" destId="{3D548007-AB30-46D8-85F3-24589642EA8B}" srcOrd="0" destOrd="0" presId="urn:microsoft.com/office/officeart/2008/layout/AscendingPictureAccentProcess"/>
    <dgm:cxn modelId="{49B1B6A1-9B0A-43A9-8CFA-7C75DC58C732}" type="presParOf" srcId="{7BE60A84-C335-4C05-8CEC-01FF2E137ED9}" destId="{A70E3DDF-9ADE-47A4-B6E6-54BDED1A45C6}" srcOrd="0" destOrd="0" presId="urn:microsoft.com/office/officeart/2008/layout/AscendingPictureAccentProcess"/>
    <dgm:cxn modelId="{6D8C4008-12F1-4B3B-97BE-B3166096813D}" type="presParOf" srcId="{7BE60A84-C335-4C05-8CEC-01FF2E137ED9}" destId="{C7A21E53-E41B-425B-BDEC-F9706A1C4ED7}" srcOrd="1" destOrd="0" presId="urn:microsoft.com/office/officeart/2008/layout/AscendingPictureAccentProcess"/>
    <dgm:cxn modelId="{C1665A64-2002-4491-98C3-C26C3B1E300B}" type="presParOf" srcId="{7BE60A84-C335-4C05-8CEC-01FF2E137ED9}" destId="{286D9C89-BE83-46AD-852E-FA5C7B365A28}" srcOrd="2" destOrd="0" presId="urn:microsoft.com/office/officeart/2008/layout/AscendingPictureAccentProcess"/>
    <dgm:cxn modelId="{13F06CE9-C88B-4467-9350-9E2ACB7F143D}" type="presParOf" srcId="{7BE60A84-C335-4C05-8CEC-01FF2E137ED9}" destId="{D73BBE23-C443-4CBA-80BE-FACC1DE25285}" srcOrd="3" destOrd="0" presId="urn:microsoft.com/office/officeart/2008/layout/AscendingPictureAccentProcess"/>
    <dgm:cxn modelId="{ED082D55-37FD-48A3-A176-A59E987AAE24}" type="presParOf" srcId="{7BE60A84-C335-4C05-8CEC-01FF2E137ED9}" destId="{3EED8BD3-80CD-4893-B8C9-F5ADBB1E87C1}" srcOrd="4" destOrd="0" presId="urn:microsoft.com/office/officeart/2008/layout/AscendingPictureAccentProcess"/>
    <dgm:cxn modelId="{7078EA72-50FB-4780-ABF1-3904B2E953FA}" type="presParOf" srcId="{7BE60A84-C335-4C05-8CEC-01FF2E137ED9}" destId="{50E635F3-BEE5-4060-8A46-4C1A4DC470DB}" srcOrd="5" destOrd="0" presId="urn:microsoft.com/office/officeart/2008/layout/AscendingPictureAccentProcess"/>
    <dgm:cxn modelId="{BDBA43B5-FF0C-48D3-9586-BED660A0781F}" type="presParOf" srcId="{7BE60A84-C335-4C05-8CEC-01FF2E137ED9}" destId="{6A6A12DB-C177-43E4-94A0-05B5E8CD53ED}" srcOrd="6" destOrd="0" presId="urn:microsoft.com/office/officeart/2008/layout/AscendingPictureAccentProcess"/>
    <dgm:cxn modelId="{FEFA98B5-0075-47D3-A589-B5F2B7273E32}" type="presParOf" srcId="{7BE60A84-C335-4C05-8CEC-01FF2E137ED9}" destId="{D7553CAD-E44E-40D8-B697-30AFDD57E43F}" srcOrd="7" destOrd="0" presId="urn:microsoft.com/office/officeart/2008/layout/AscendingPictureAccentProcess"/>
    <dgm:cxn modelId="{108DE4D6-2AF8-46EE-88E3-94EB6ACB299E}" type="presParOf" srcId="{7BE60A84-C335-4C05-8CEC-01FF2E137ED9}" destId="{53F47F9F-60A0-4055-BF15-66E08BDDE760}" srcOrd="8" destOrd="0" presId="urn:microsoft.com/office/officeart/2008/layout/AscendingPictureAccentProcess"/>
    <dgm:cxn modelId="{575A555F-E9C8-4367-A9BF-0669C8CE0C25}" type="presParOf" srcId="{7BE60A84-C335-4C05-8CEC-01FF2E137ED9}" destId="{666A1846-13BF-4F99-B27B-3CEE491E41D1}" srcOrd="9" destOrd="0" presId="urn:microsoft.com/office/officeart/2008/layout/AscendingPictureAccentProcess"/>
    <dgm:cxn modelId="{98EF1C5D-D74E-4379-A9AB-A3F8D658153E}" type="presParOf" srcId="{7BE60A84-C335-4C05-8CEC-01FF2E137ED9}" destId="{A26665AC-8D0A-4735-8624-5043DAD87520}" srcOrd="10" destOrd="0" presId="urn:microsoft.com/office/officeart/2008/layout/AscendingPictureAccentProcess"/>
    <dgm:cxn modelId="{302D0F35-6726-4833-BFB4-046E2578BD6C}" type="presParOf" srcId="{7BE60A84-C335-4C05-8CEC-01FF2E137ED9}" destId="{EDF679DC-CF21-422C-9955-E19D749541E1}" srcOrd="11" destOrd="0" presId="urn:microsoft.com/office/officeart/2008/layout/AscendingPictureAccentProcess"/>
    <dgm:cxn modelId="{48D5C636-6F85-44F0-A94D-DB502DA48788}" type="presParOf" srcId="{EDF679DC-CF21-422C-9955-E19D749541E1}" destId="{6124AFDF-692E-44F0-9C69-69A809C99C7C}" srcOrd="0" destOrd="0" presId="urn:microsoft.com/office/officeart/2008/layout/AscendingPictureAccentProcess"/>
    <dgm:cxn modelId="{6566DF2F-E886-4997-8451-C2A565EACD4E}" type="presParOf" srcId="{7BE60A84-C335-4C05-8CEC-01FF2E137ED9}" destId="{EB10D285-95BA-4E8A-A3D3-9F7F4DD84834}" srcOrd="12" destOrd="0" presId="urn:microsoft.com/office/officeart/2008/layout/AscendingPictureAccentProcess"/>
    <dgm:cxn modelId="{75F6011C-A52A-401A-B734-F325216D97F9}" type="presParOf" srcId="{7BE60A84-C335-4C05-8CEC-01FF2E137ED9}" destId="{366D7862-F0D5-41BC-933B-C5FD9A32FFBB}" srcOrd="13" destOrd="0" presId="urn:microsoft.com/office/officeart/2008/layout/AscendingPictureAccentProcess"/>
    <dgm:cxn modelId="{A0FE8FAF-0FA3-4895-93C7-8258C9410335}" type="presParOf" srcId="{366D7862-F0D5-41BC-933B-C5FD9A32FFBB}" destId="{3D548007-AB30-46D8-85F3-24589642EA8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662DCA-1399-4A1C-88AC-70538439F6E2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D07F341-826C-4159-A1D0-5EA408FF30E4}">
      <dgm:prSet phldrT="[Текст]"/>
      <dgm:spPr/>
      <dgm:t>
        <a:bodyPr/>
        <a:lstStyle/>
        <a:p>
          <a:r>
            <a:rPr lang="ru-RU" dirty="0" smtClean="0"/>
            <a:t>Уровень поликультурного взаимодействия воспитанников</a:t>
          </a:r>
          <a:endParaRPr lang="ru-RU" dirty="0"/>
        </a:p>
      </dgm:t>
    </dgm:pt>
    <dgm:pt modelId="{55A7F1EE-693C-49FB-ABED-6499C960B0BD}" type="parTrans" cxnId="{F447D08B-9B58-494B-A4FA-5B14D816184A}">
      <dgm:prSet/>
      <dgm:spPr/>
      <dgm:t>
        <a:bodyPr/>
        <a:lstStyle/>
        <a:p>
          <a:endParaRPr lang="ru-RU"/>
        </a:p>
      </dgm:t>
    </dgm:pt>
    <dgm:pt modelId="{DB23941B-8057-4911-9AEF-E1B59F1C4261}" type="sibTrans" cxnId="{F447D08B-9B58-494B-A4FA-5B14D816184A}">
      <dgm:prSet/>
      <dgm:spPr/>
      <dgm:t>
        <a:bodyPr/>
        <a:lstStyle/>
        <a:p>
          <a:endParaRPr lang="ru-RU"/>
        </a:p>
      </dgm:t>
    </dgm:pt>
    <dgm:pt modelId="{1F813B03-C4A5-4A74-AA5B-CCC4907AAA34}">
      <dgm:prSet phldrT="[Текст]"/>
      <dgm:spPr/>
      <dgm:t>
        <a:bodyPr/>
        <a:lstStyle/>
        <a:p>
          <a:r>
            <a:rPr lang="ru-RU" dirty="0" smtClean="0"/>
            <a:t>Наличие представлений о народах и народностях, проживающих в Краснодарском крае;</a:t>
          </a:r>
          <a:endParaRPr lang="ru-RU" dirty="0"/>
        </a:p>
      </dgm:t>
    </dgm:pt>
    <dgm:pt modelId="{2090A240-E330-4B0E-8214-6F09AD7A8A25}" type="parTrans" cxnId="{72B770E4-D9CB-4F87-89EE-A3CA086F88C4}">
      <dgm:prSet/>
      <dgm:spPr/>
      <dgm:t>
        <a:bodyPr/>
        <a:lstStyle/>
        <a:p>
          <a:endParaRPr lang="ru-RU"/>
        </a:p>
      </dgm:t>
    </dgm:pt>
    <dgm:pt modelId="{1EE5EBBF-0728-4AC1-B6F0-A17BCC659F4D}" type="sibTrans" cxnId="{72B770E4-D9CB-4F87-89EE-A3CA086F88C4}">
      <dgm:prSet/>
      <dgm:spPr/>
      <dgm:t>
        <a:bodyPr/>
        <a:lstStyle/>
        <a:p>
          <a:endParaRPr lang="ru-RU"/>
        </a:p>
      </dgm:t>
    </dgm:pt>
    <dgm:pt modelId="{6B4C6FD3-8884-4B76-BE7A-6C0486C768EE}">
      <dgm:prSet phldrT="[Текст]"/>
      <dgm:spPr/>
      <dgm:t>
        <a:bodyPr/>
        <a:lstStyle/>
        <a:p>
          <a:r>
            <a:rPr lang="ru-RU" dirty="0" smtClean="0"/>
            <a:t>Создание психолого-педагогических условий поликультурного взаимодействия</a:t>
          </a:r>
          <a:endParaRPr lang="ru-RU" dirty="0"/>
        </a:p>
      </dgm:t>
    </dgm:pt>
    <dgm:pt modelId="{E23D8DA4-9EC6-42E9-A8E1-72416786A026}" type="parTrans" cxnId="{24E649B5-D38B-46BC-94BF-C524FE48C55D}">
      <dgm:prSet/>
      <dgm:spPr/>
      <dgm:t>
        <a:bodyPr/>
        <a:lstStyle/>
        <a:p>
          <a:endParaRPr lang="ru-RU"/>
        </a:p>
      </dgm:t>
    </dgm:pt>
    <dgm:pt modelId="{BFB71875-08FA-416D-BA1D-3AA03960EAF2}" type="sibTrans" cxnId="{24E649B5-D38B-46BC-94BF-C524FE48C55D}">
      <dgm:prSet/>
      <dgm:spPr/>
      <dgm:t>
        <a:bodyPr/>
        <a:lstStyle/>
        <a:p>
          <a:endParaRPr lang="ru-RU"/>
        </a:p>
      </dgm:t>
    </dgm:pt>
    <dgm:pt modelId="{FD9977CA-28D7-4007-92E8-1411D057AACB}">
      <dgm:prSet phldrT="[Текст]"/>
      <dgm:spPr/>
      <dgm:t>
        <a:bodyPr/>
        <a:lstStyle/>
        <a:p>
          <a:r>
            <a:rPr lang="ru-RU" dirty="0" smtClean="0"/>
            <a:t>Организация развивающей поликультурной среды;</a:t>
          </a:r>
          <a:endParaRPr lang="ru-RU" dirty="0"/>
        </a:p>
      </dgm:t>
    </dgm:pt>
    <dgm:pt modelId="{B5DFB6D0-526A-4195-904A-F03A85DA13A9}" type="parTrans" cxnId="{05D4A6B4-E156-4F1F-9B72-773C3C15E689}">
      <dgm:prSet/>
      <dgm:spPr/>
      <dgm:t>
        <a:bodyPr/>
        <a:lstStyle/>
        <a:p>
          <a:endParaRPr lang="ru-RU"/>
        </a:p>
      </dgm:t>
    </dgm:pt>
    <dgm:pt modelId="{A808FF68-1B86-4E1B-9583-9132FB35E531}" type="sibTrans" cxnId="{05D4A6B4-E156-4F1F-9B72-773C3C15E689}">
      <dgm:prSet/>
      <dgm:spPr/>
      <dgm:t>
        <a:bodyPr/>
        <a:lstStyle/>
        <a:p>
          <a:endParaRPr lang="ru-RU"/>
        </a:p>
      </dgm:t>
    </dgm:pt>
    <dgm:pt modelId="{CC0953BE-F379-414D-A313-716D325661ED}">
      <dgm:prSet phldrT="[Текст]"/>
      <dgm:spPr/>
      <dgm:t>
        <a:bodyPr/>
        <a:lstStyle/>
        <a:p>
          <a:endParaRPr lang="ru-RU" dirty="0"/>
        </a:p>
      </dgm:t>
    </dgm:pt>
    <dgm:pt modelId="{D93C956C-6C13-4634-ABF9-9E1964E982DF}" type="parTrans" cxnId="{8109B832-99D3-4012-8597-5FAA25D9A40E}">
      <dgm:prSet/>
      <dgm:spPr/>
      <dgm:t>
        <a:bodyPr/>
        <a:lstStyle/>
        <a:p>
          <a:endParaRPr lang="ru-RU"/>
        </a:p>
      </dgm:t>
    </dgm:pt>
    <dgm:pt modelId="{A9EAE793-2D82-45A2-968E-8609460E1483}" type="sibTrans" cxnId="{8109B832-99D3-4012-8597-5FAA25D9A40E}">
      <dgm:prSet/>
      <dgm:spPr/>
      <dgm:t>
        <a:bodyPr/>
        <a:lstStyle/>
        <a:p>
          <a:endParaRPr lang="ru-RU"/>
        </a:p>
      </dgm:t>
    </dgm:pt>
    <dgm:pt modelId="{76F75122-175E-4FF1-95EB-A1A691B6AD52}">
      <dgm:prSet phldrT="[Текст]"/>
      <dgm:spPr/>
      <dgm:t>
        <a:bodyPr/>
        <a:lstStyle/>
        <a:p>
          <a:r>
            <a:rPr lang="ru-RU" dirty="0" smtClean="0"/>
            <a:t>Познавательная активность в области поликультурного взаимодействия;</a:t>
          </a:r>
          <a:endParaRPr lang="ru-RU" dirty="0"/>
        </a:p>
      </dgm:t>
    </dgm:pt>
    <dgm:pt modelId="{3AF4FB29-59C5-495E-ABF2-37B9D8EC1A12}" type="sibTrans" cxnId="{6F42FBA5-B845-4F3C-954B-2A7CED053F9E}">
      <dgm:prSet/>
      <dgm:spPr/>
      <dgm:t>
        <a:bodyPr/>
        <a:lstStyle/>
        <a:p>
          <a:endParaRPr lang="ru-RU"/>
        </a:p>
      </dgm:t>
    </dgm:pt>
    <dgm:pt modelId="{6217A8AA-FF77-4634-A442-769067A4DE66}" type="parTrans" cxnId="{6F42FBA5-B845-4F3C-954B-2A7CED053F9E}">
      <dgm:prSet/>
      <dgm:spPr/>
      <dgm:t>
        <a:bodyPr/>
        <a:lstStyle/>
        <a:p>
          <a:endParaRPr lang="ru-RU"/>
        </a:p>
      </dgm:t>
    </dgm:pt>
    <dgm:pt modelId="{1CB0D948-00A2-49B5-B05C-CEBE42A88144}">
      <dgm:prSet phldrT="[Текст]"/>
      <dgm:spPr/>
      <dgm:t>
        <a:bodyPr/>
        <a:lstStyle/>
        <a:p>
          <a:r>
            <a:rPr lang="ru-RU" dirty="0" smtClean="0"/>
            <a:t>Интерес к культурам разных народов;</a:t>
          </a:r>
          <a:endParaRPr lang="ru-RU" dirty="0"/>
        </a:p>
      </dgm:t>
    </dgm:pt>
    <dgm:pt modelId="{38757032-BD2D-49E0-8323-F8E502AF389B}" type="sibTrans" cxnId="{AFB63D44-1FAB-4094-BA71-D04D87A5402E}">
      <dgm:prSet/>
      <dgm:spPr/>
      <dgm:t>
        <a:bodyPr/>
        <a:lstStyle/>
        <a:p>
          <a:endParaRPr lang="ru-RU"/>
        </a:p>
      </dgm:t>
    </dgm:pt>
    <dgm:pt modelId="{E4D50876-602E-480A-8B7F-BEAFC3A224A7}" type="parTrans" cxnId="{AFB63D44-1FAB-4094-BA71-D04D87A5402E}">
      <dgm:prSet/>
      <dgm:spPr/>
      <dgm:t>
        <a:bodyPr/>
        <a:lstStyle/>
        <a:p>
          <a:endParaRPr lang="ru-RU"/>
        </a:p>
      </dgm:t>
    </dgm:pt>
    <dgm:pt modelId="{0736BC47-F159-4859-AF3D-229CF15B7F7A}">
      <dgm:prSet phldrT="[Текст]"/>
      <dgm:spPr/>
      <dgm:t>
        <a:bodyPr/>
        <a:lstStyle/>
        <a:p>
          <a:r>
            <a:rPr lang="ru-RU" dirty="0" smtClean="0"/>
            <a:t>Наличие представлений о самобытности народов: различных национальных традициях, фольклоре, костюмах, прикладном искусстве и др.;</a:t>
          </a:r>
          <a:endParaRPr lang="ru-RU" dirty="0"/>
        </a:p>
      </dgm:t>
    </dgm:pt>
    <dgm:pt modelId="{6B2309C0-8E23-4096-B25D-59BDA3136554}" type="sibTrans" cxnId="{7C1E0CF1-C6F6-4397-BEE9-4BBAD468A145}">
      <dgm:prSet/>
      <dgm:spPr/>
      <dgm:t>
        <a:bodyPr/>
        <a:lstStyle/>
        <a:p>
          <a:endParaRPr lang="ru-RU"/>
        </a:p>
      </dgm:t>
    </dgm:pt>
    <dgm:pt modelId="{F1DC1F9E-631F-4669-AD45-3DE592A16F35}" type="parTrans" cxnId="{7C1E0CF1-C6F6-4397-BEE9-4BBAD468A145}">
      <dgm:prSet/>
      <dgm:spPr/>
      <dgm:t>
        <a:bodyPr/>
        <a:lstStyle/>
        <a:p>
          <a:endParaRPr lang="ru-RU"/>
        </a:p>
      </dgm:t>
    </dgm:pt>
    <dgm:pt modelId="{717B5FEC-0F8B-4626-94BD-7B1F553F41C5}">
      <dgm:prSet phldrT="[Текст]"/>
      <dgm:spPr/>
      <dgm:t>
        <a:bodyPr/>
        <a:lstStyle/>
        <a:p>
          <a:r>
            <a:rPr lang="ru-RU" dirty="0" smtClean="0"/>
            <a:t>Наличие сформированности ценностных установок: уважение к национальным особенностям, культуре других народов;</a:t>
          </a:r>
          <a:endParaRPr lang="ru-RU" dirty="0"/>
        </a:p>
      </dgm:t>
    </dgm:pt>
    <dgm:pt modelId="{B27FB053-883D-4B93-AC57-D0AC2EC2FC27}" type="parTrans" cxnId="{E2F1CD73-4BE1-4B0E-835E-5DFF6D87BF13}">
      <dgm:prSet/>
      <dgm:spPr/>
      <dgm:t>
        <a:bodyPr/>
        <a:lstStyle/>
        <a:p>
          <a:endParaRPr lang="ru-RU"/>
        </a:p>
      </dgm:t>
    </dgm:pt>
    <dgm:pt modelId="{5FA9C00D-3D21-4071-8EF3-179C6B751FCA}" type="sibTrans" cxnId="{E2F1CD73-4BE1-4B0E-835E-5DFF6D87BF13}">
      <dgm:prSet/>
      <dgm:spPr/>
      <dgm:t>
        <a:bodyPr/>
        <a:lstStyle/>
        <a:p>
          <a:endParaRPr lang="ru-RU"/>
        </a:p>
      </dgm:t>
    </dgm:pt>
    <dgm:pt modelId="{127A7C0F-A8DF-4864-9AF1-28E7294DF2F5}">
      <dgm:prSet phldrT="[Текст]"/>
      <dgm:spPr/>
      <dgm:t>
        <a:bodyPr/>
        <a:lstStyle/>
        <a:p>
          <a:r>
            <a:rPr lang="ru-RU" dirty="0" smtClean="0"/>
            <a:t>Наличие навыков общения с детьми и взрослыми, имеющими этнические особенности.</a:t>
          </a:r>
          <a:endParaRPr lang="ru-RU" dirty="0"/>
        </a:p>
      </dgm:t>
    </dgm:pt>
    <dgm:pt modelId="{1672C4FA-267F-4928-91CE-5634D6D4FC7B}" type="parTrans" cxnId="{1DEA8BBD-8A9C-4E8A-9D9D-4FDB6FB68EC5}">
      <dgm:prSet/>
      <dgm:spPr/>
      <dgm:t>
        <a:bodyPr/>
        <a:lstStyle/>
        <a:p>
          <a:endParaRPr lang="ru-RU"/>
        </a:p>
      </dgm:t>
    </dgm:pt>
    <dgm:pt modelId="{E2954E47-B5BB-474F-AEF4-E71FA7D64396}" type="sibTrans" cxnId="{1DEA8BBD-8A9C-4E8A-9D9D-4FDB6FB68EC5}">
      <dgm:prSet/>
      <dgm:spPr/>
      <dgm:t>
        <a:bodyPr/>
        <a:lstStyle/>
        <a:p>
          <a:endParaRPr lang="ru-RU"/>
        </a:p>
      </dgm:t>
    </dgm:pt>
    <dgm:pt modelId="{CB3E8392-C6AA-4C09-9E45-32E3D2DD3BC9}">
      <dgm:prSet phldrT="[Текст]"/>
      <dgm:spPr/>
      <dgm:t>
        <a:bodyPr/>
        <a:lstStyle/>
        <a:p>
          <a:r>
            <a:rPr lang="ru-RU" dirty="0" smtClean="0"/>
            <a:t>Методическое обеспечение проекта</a:t>
          </a:r>
          <a:endParaRPr lang="ru-RU" dirty="0"/>
        </a:p>
      </dgm:t>
    </dgm:pt>
    <dgm:pt modelId="{FF7E6090-9FE1-4BB0-A893-F4BA174714D4}" type="parTrans" cxnId="{EC02EC3D-AF97-4208-BFDD-5413FBF76FB6}">
      <dgm:prSet/>
      <dgm:spPr/>
      <dgm:t>
        <a:bodyPr/>
        <a:lstStyle/>
        <a:p>
          <a:endParaRPr lang="ru-RU"/>
        </a:p>
      </dgm:t>
    </dgm:pt>
    <dgm:pt modelId="{AB2C4E8B-298C-4E72-9A2C-3D39C62A90C2}" type="sibTrans" cxnId="{EC02EC3D-AF97-4208-BFDD-5413FBF76FB6}">
      <dgm:prSet/>
      <dgm:spPr/>
      <dgm:t>
        <a:bodyPr/>
        <a:lstStyle/>
        <a:p>
          <a:endParaRPr lang="ru-RU"/>
        </a:p>
      </dgm:t>
    </dgm:pt>
    <dgm:pt modelId="{D50DFFFB-B5EA-4119-B402-76FD1AFE0615}" type="pres">
      <dgm:prSet presAssocID="{8B662DCA-1399-4A1C-88AC-70538439F6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8BA7E-0EA4-4DA1-B412-99C7A831CEEF}" type="pres">
      <dgm:prSet presAssocID="{7D07F341-826C-4159-A1D0-5EA408FF30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8081E-E95C-4E6D-8CCA-9FC540FFA129}" type="pres">
      <dgm:prSet presAssocID="{7D07F341-826C-4159-A1D0-5EA408FF30E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41F40-D6AF-4BD8-A4B9-D2CB7C765389}" type="pres">
      <dgm:prSet presAssocID="{6B4C6FD3-8884-4B76-BE7A-6C0486C768EE}" presName="parentText" presStyleLbl="node1" presStyleIdx="1" presStyleCnt="2" custLinFactNeighborX="477" custLinFactNeighborY="-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D9093-05EE-4068-9A7D-075012E3ED70}" type="pres">
      <dgm:prSet presAssocID="{6B4C6FD3-8884-4B76-BE7A-6C0486C768EE}" presName="childText" presStyleLbl="revTx" presStyleIdx="1" presStyleCnt="2" custLinFactNeighborX="477" custLinFactNeighborY="10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0CC88-77CB-453C-8415-5A109055E030}" type="presOf" srcId="{CC0953BE-F379-414D-A313-716D325661ED}" destId="{5BD8081E-E95C-4E6D-8CCA-9FC540FFA129}" srcOrd="0" destOrd="6" presId="urn:microsoft.com/office/officeart/2005/8/layout/vList2"/>
    <dgm:cxn modelId="{55D5E03F-D4E2-4CDE-BF45-6952CA5BACEA}" type="presOf" srcId="{8B662DCA-1399-4A1C-88AC-70538439F6E2}" destId="{D50DFFFB-B5EA-4119-B402-76FD1AFE0615}" srcOrd="0" destOrd="0" presId="urn:microsoft.com/office/officeart/2005/8/layout/vList2"/>
    <dgm:cxn modelId="{AFB63D44-1FAB-4094-BA71-D04D87A5402E}" srcId="{7D07F341-826C-4159-A1D0-5EA408FF30E4}" destId="{1CB0D948-00A2-49B5-B05C-CEBE42A88144}" srcOrd="2" destOrd="0" parTransId="{E4D50876-602E-480A-8B7F-BEAFC3A224A7}" sibTransId="{38757032-BD2D-49E0-8323-F8E502AF389B}"/>
    <dgm:cxn modelId="{411C2D49-0CDF-4736-84D4-9A5E16915E00}" type="presOf" srcId="{6B4C6FD3-8884-4B76-BE7A-6C0486C768EE}" destId="{20741F40-D6AF-4BD8-A4B9-D2CB7C765389}" srcOrd="0" destOrd="0" presId="urn:microsoft.com/office/officeart/2005/8/layout/vList2"/>
    <dgm:cxn modelId="{29CBA1E6-441C-475B-8C36-2D88B3FDF6B6}" type="presOf" srcId="{CB3E8392-C6AA-4C09-9E45-32E3D2DD3BC9}" destId="{F59D9093-05EE-4068-9A7D-075012E3ED70}" srcOrd="0" destOrd="1" presId="urn:microsoft.com/office/officeart/2005/8/layout/vList2"/>
    <dgm:cxn modelId="{14C8DE71-D872-4002-9D81-DE315EC92003}" type="presOf" srcId="{717B5FEC-0F8B-4626-94BD-7B1F553F41C5}" destId="{5BD8081E-E95C-4E6D-8CCA-9FC540FFA129}" srcOrd="0" destOrd="4" presId="urn:microsoft.com/office/officeart/2005/8/layout/vList2"/>
    <dgm:cxn modelId="{05D4A6B4-E156-4F1F-9B72-773C3C15E689}" srcId="{6B4C6FD3-8884-4B76-BE7A-6C0486C768EE}" destId="{FD9977CA-28D7-4007-92E8-1411D057AACB}" srcOrd="0" destOrd="0" parTransId="{B5DFB6D0-526A-4195-904A-F03A85DA13A9}" sibTransId="{A808FF68-1B86-4E1B-9583-9132FB35E531}"/>
    <dgm:cxn modelId="{D3844FD4-6C5A-40E2-AD86-262761380538}" type="presOf" srcId="{1F813B03-C4A5-4A74-AA5B-CCC4907AAA34}" destId="{5BD8081E-E95C-4E6D-8CCA-9FC540FFA129}" srcOrd="0" destOrd="0" presId="urn:microsoft.com/office/officeart/2005/8/layout/vList2"/>
    <dgm:cxn modelId="{1DEA8BBD-8A9C-4E8A-9D9D-4FDB6FB68EC5}" srcId="{7D07F341-826C-4159-A1D0-5EA408FF30E4}" destId="{127A7C0F-A8DF-4864-9AF1-28E7294DF2F5}" srcOrd="5" destOrd="0" parTransId="{1672C4FA-267F-4928-91CE-5634D6D4FC7B}" sibTransId="{E2954E47-B5BB-474F-AEF4-E71FA7D64396}"/>
    <dgm:cxn modelId="{CB3EF31E-C08D-4691-92E2-7527410B7D9A}" type="presOf" srcId="{7D07F341-826C-4159-A1D0-5EA408FF30E4}" destId="{CAB8BA7E-0EA4-4DA1-B412-99C7A831CEEF}" srcOrd="0" destOrd="0" presId="urn:microsoft.com/office/officeart/2005/8/layout/vList2"/>
    <dgm:cxn modelId="{8109B832-99D3-4012-8597-5FAA25D9A40E}" srcId="{7D07F341-826C-4159-A1D0-5EA408FF30E4}" destId="{CC0953BE-F379-414D-A313-716D325661ED}" srcOrd="6" destOrd="0" parTransId="{D93C956C-6C13-4634-ABF9-9E1964E982DF}" sibTransId="{A9EAE793-2D82-45A2-968E-8609460E1483}"/>
    <dgm:cxn modelId="{E2F1CD73-4BE1-4B0E-835E-5DFF6D87BF13}" srcId="{7D07F341-826C-4159-A1D0-5EA408FF30E4}" destId="{717B5FEC-0F8B-4626-94BD-7B1F553F41C5}" srcOrd="4" destOrd="0" parTransId="{B27FB053-883D-4B93-AC57-D0AC2EC2FC27}" sibTransId="{5FA9C00D-3D21-4071-8EF3-179C6B751FCA}"/>
    <dgm:cxn modelId="{24E649B5-D38B-46BC-94BF-C524FE48C55D}" srcId="{8B662DCA-1399-4A1C-88AC-70538439F6E2}" destId="{6B4C6FD3-8884-4B76-BE7A-6C0486C768EE}" srcOrd="1" destOrd="0" parTransId="{E23D8DA4-9EC6-42E9-A8E1-72416786A026}" sibTransId="{BFB71875-08FA-416D-BA1D-3AA03960EAF2}"/>
    <dgm:cxn modelId="{168F1A42-AF17-4C96-AF6A-52DFF79FD333}" type="presOf" srcId="{76F75122-175E-4FF1-95EB-A1A691B6AD52}" destId="{5BD8081E-E95C-4E6D-8CCA-9FC540FFA129}" srcOrd="0" destOrd="3" presId="urn:microsoft.com/office/officeart/2005/8/layout/vList2"/>
    <dgm:cxn modelId="{7C1A53AF-E35C-42E7-B851-86E7382393BC}" type="presOf" srcId="{0736BC47-F159-4859-AF3D-229CF15B7F7A}" destId="{5BD8081E-E95C-4E6D-8CCA-9FC540FFA129}" srcOrd="0" destOrd="1" presId="urn:microsoft.com/office/officeart/2005/8/layout/vList2"/>
    <dgm:cxn modelId="{6F42FBA5-B845-4F3C-954B-2A7CED053F9E}" srcId="{7D07F341-826C-4159-A1D0-5EA408FF30E4}" destId="{76F75122-175E-4FF1-95EB-A1A691B6AD52}" srcOrd="3" destOrd="0" parTransId="{6217A8AA-FF77-4634-A442-769067A4DE66}" sibTransId="{3AF4FB29-59C5-495E-ABF2-37B9D8EC1A12}"/>
    <dgm:cxn modelId="{EC02EC3D-AF97-4208-BFDD-5413FBF76FB6}" srcId="{6B4C6FD3-8884-4B76-BE7A-6C0486C768EE}" destId="{CB3E8392-C6AA-4C09-9E45-32E3D2DD3BC9}" srcOrd="1" destOrd="0" parTransId="{FF7E6090-9FE1-4BB0-A893-F4BA174714D4}" sibTransId="{AB2C4E8B-298C-4E72-9A2C-3D39C62A90C2}"/>
    <dgm:cxn modelId="{7C1E0CF1-C6F6-4397-BEE9-4BBAD468A145}" srcId="{7D07F341-826C-4159-A1D0-5EA408FF30E4}" destId="{0736BC47-F159-4859-AF3D-229CF15B7F7A}" srcOrd="1" destOrd="0" parTransId="{F1DC1F9E-631F-4669-AD45-3DE592A16F35}" sibTransId="{6B2309C0-8E23-4096-B25D-59BDA3136554}"/>
    <dgm:cxn modelId="{3F31DD09-05F9-4F1E-A4B0-8FCC6BBB0493}" type="presOf" srcId="{127A7C0F-A8DF-4864-9AF1-28E7294DF2F5}" destId="{5BD8081E-E95C-4E6D-8CCA-9FC540FFA129}" srcOrd="0" destOrd="5" presId="urn:microsoft.com/office/officeart/2005/8/layout/vList2"/>
    <dgm:cxn modelId="{F447D08B-9B58-494B-A4FA-5B14D816184A}" srcId="{8B662DCA-1399-4A1C-88AC-70538439F6E2}" destId="{7D07F341-826C-4159-A1D0-5EA408FF30E4}" srcOrd="0" destOrd="0" parTransId="{55A7F1EE-693C-49FB-ABED-6499C960B0BD}" sibTransId="{DB23941B-8057-4911-9AEF-E1B59F1C4261}"/>
    <dgm:cxn modelId="{4FD07CAA-F4E1-466D-AAE0-0EF46B685346}" type="presOf" srcId="{FD9977CA-28D7-4007-92E8-1411D057AACB}" destId="{F59D9093-05EE-4068-9A7D-075012E3ED70}" srcOrd="0" destOrd="0" presId="urn:microsoft.com/office/officeart/2005/8/layout/vList2"/>
    <dgm:cxn modelId="{364C0DC0-90AE-413E-A0D6-E5ADC9D3D20F}" type="presOf" srcId="{1CB0D948-00A2-49B5-B05C-CEBE42A88144}" destId="{5BD8081E-E95C-4E6D-8CCA-9FC540FFA129}" srcOrd="0" destOrd="2" presId="urn:microsoft.com/office/officeart/2005/8/layout/vList2"/>
    <dgm:cxn modelId="{72B770E4-D9CB-4F87-89EE-A3CA086F88C4}" srcId="{7D07F341-826C-4159-A1D0-5EA408FF30E4}" destId="{1F813B03-C4A5-4A74-AA5B-CCC4907AAA34}" srcOrd="0" destOrd="0" parTransId="{2090A240-E330-4B0E-8214-6F09AD7A8A25}" sibTransId="{1EE5EBBF-0728-4AC1-B6F0-A17BCC659F4D}"/>
    <dgm:cxn modelId="{05D39BEC-F436-41BE-88E8-1DF9D9DAA543}" type="presParOf" srcId="{D50DFFFB-B5EA-4119-B402-76FD1AFE0615}" destId="{CAB8BA7E-0EA4-4DA1-B412-99C7A831CEEF}" srcOrd="0" destOrd="0" presId="urn:microsoft.com/office/officeart/2005/8/layout/vList2"/>
    <dgm:cxn modelId="{4EC37CE5-51E4-4796-BE00-F6ED00B97344}" type="presParOf" srcId="{D50DFFFB-B5EA-4119-B402-76FD1AFE0615}" destId="{5BD8081E-E95C-4E6D-8CCA-9FC540FFA129}" srcOrd="1" destOrd="0" presId="urn:microsoft.com/office/officeart/2005/8/layout/vList2"/>
    <dgm:cxn modelId="{2BF09F04-703A-436C-917F-135DF66134EC}" type="presParOf" srcId="{D50DFFFB-B5EA-4119-B402-76FD1AFE0615}" destId="{20741F40-D6AF-4BD8-A4B9-D2CB7C765389}" srcOrd="2" destOrd="0" presId="urn:microsoft.com/office/officeart/2005/8/layout/vList2"/>
    <dgm:cxn modelId="{0F0DADD1-305D-441D-895B-C6B5278F5933}" type="presParOf" srcId="{D50DFFFB-B5EA-4119-B402-76FD1AFE0615}" destId="{F59D9093-05EE-4068-9A7D-075012E3ED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36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Результативность за 2019 г.</a:t>
          </a:r>
          <a:endParaRPr lang="ru-RU" sz="36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Y="54290" custLinFactNeighborX="7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8445E-6F4E-4B22-9ABD-2E4E5147ACFC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C5F16872-3AC2-4287-8BE2-785E8A43C11C}" type="presOf" srcId="{83EC7C21-2EFF-47BA-90C1-787C22887101}" destId="{6E82E6DE-4673-49A0-82D7-007EBA821481}" srcOrd="0" destOrd="0" presId="urn:microsoft.com/office/officeart/2005/8/layout/vList2"/>
    <dgm:cxn modelId="{C6E63E3A-3510-407E-B25D-0A74183E209F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F0504-FAD8-4DC4-9730-7058520D4437}">
      <dsp:nvSpPr>
        <dsp:cNvPr id="0" name=""/>
        <dsp:cNvSpPr/>
      </dsp:nvSpPr>
      <dsp:spPr>
        <a:xfrm>
          <a:off x="0" y="7"/>
          <a:ext cx="9194617" cy="2074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Инновационная программа: </a:t>
          </a:r>
          <a: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/>
          </a:r>
          <a:b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</a:br>
          <a: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«Создание поликультурной образовательной среды в детском саду как средство сохранения культурно-исторического наследия региона»</a:t>
          </a:r>
        </a:p>
      </dsp:txBody>
      <dsp:txXfrm>
        <a:off x="101292" y="101299"/>
        <a:ext cx="8992033" cy="18723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0"/>
          <a:ext cx="10152265" cy="10272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Трансляция опыта инновационной деятельности</a:t>
          </a:r>
          <a:endParaRPr lang="ru-RU" sz="36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0145" y="50145"/>
        <a:ext cx="10051975" cy="9269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268119"/>
          <a:ext cx="10043341" cy="7980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Апробация и диссеминация результатов деятельности КИП, в образовательных организациях Краснодарского края на основе сетевого взаимодействия. </a:t>
          </a:r>
          <a:endParaRPr lang="ru-RU" sz="24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38956" y="307075"/>
        <a:ext cx="9965429" cy="7201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E1202-9F39-4CA6-A51C-E0E33E70190A}">
      <dsp:nvSpPr>
        <dsp:cNvPr id="0" name=""/>
        <dsp:cNvSpPr/>
      </dsp:nvSpPr>
      <dsp:spPr>
        <a:xfrm>
          <a:off x="1393118" y="1545557"/>
          <a:ext cx="1964471" cy="16993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МБДОУ МО «Детский сад № 206»</a:t>
          </a:r>
          <a:endParaRPr lang="ru-RU" sz="1400" kern="1200" dirty="0"/>
        </a:p>
      </dsp:txBody>
      <dsp:txXfrm>
        <a:off x="1718658" y="1827163"/>
        <a:ext cx="1313391" cy="1136135"/>
      </dsp:txXfrm>
    </dsp:sp>
    <dsp:sp modelId="{4CB1CE32-2C10-4A28-87BA-51707453769E}">
      <dsp:nvSpPr>
        <dsp:cNvPr id="0" name=""/>
        <dsp:cNvSpPr/>
      </dsp:nvSpPr>
      <dsp:spPr>
        <a:xfrm>
          <a:off x="2623255" y="732535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C7E68-BD1A-497E-8A31-3F93B03E7542}">
      <dsp:nvSpPr>
        <dsp:cNvPr id="0" name=""/>
        <dsp:cNvSpPr/>
      </dsp:nvSpPr>
      <dsp:spPr>
        <a:xfrm>
          <a:off x="1574075" y="0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 221»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1840865" y="230804"/>
        <a:ext cx="1076290" cy="931118"/>
      </dsp:txXfrm>
    </dsp:sp>
    <dsp:sp modelId="{37F65525-A2C6-4998-B0FE-E7BA29455A4E}">
      <dsp:nvSpPr>
        <dsp:cNvPr id="0" name=""/>
        <dsp:cNvSpPr/>
      </dsp:nvSpPr>
      <dsp:spPr>
        <a:xfrm>
          <a:off x="3488280" y="1926437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E7039-2FE0-4311-9094-075BEFD42E05}">
      <dsp:nvSpPr>
        <dsp:cNvPr id="0" name=""/>
        <dsp:cNvSpPr/>
      </dsp:nvSpPr>
      <dsp:spPr>
        <a:xfrm>
          <a:off x="3050512" y="856620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№181»г. Краснодар</a:t>
          </a:r>
          <a:endParaRPr lang="ru-RU" sz="1200" kern="1200" dirty="0"/>
        </a:p>
      </dsp:txBody>
      <dsp:txXfrm>
        <a:off x="3317302" y="1087424"/>
        <a:ext cx="1076290" cy="931118"/>
      </dsp:txXfrm>
    </dsp:sp>
    <dsp:sp modelId="{6F2D2154-7061-4AB9-90A4-AA2D83C5CCB7}">
      <dsp:nvSpPr>
        <dsp:cNvPr id="0" name=""/>
        <dsp:cNvSpPr/>
      </dsp:nvSpPr>
      <dsp:spPr>
        <a:xfrm>
          <a:off x="2887378" y="3274129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7DF74-ED35-417D-B206-C84181E32A9C}">
      <dsp:nvSpPr>
        <dsp:cNvPr id="0" name=""/>
        <dsp:cNvSpPr/>
      </dsp:nvSpPr>
      <dsp:spPr>
        <a:xfrm>
          <a:off x="3050512" y="2540636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 171»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3317302" y="2771440"/>
        <a:ext cx="1076290" cy="931118"/>
      </dsp:txXfrm>
    </dsp:sp>
    <dsp:sp modelId="{8994136B-F801-4AA1-9F08-16DCD9BFB1BB}">
      <dsp:nvSpPr>
        <dsp:cNvPr id="0" name=""/>
        <dsp:cNvSpPr/>
      </dsp:nvSpPr>
      <dsp:spPr>
        <a:xfrm>
          <a:off x="1396774" y="3414025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FFE27-6216-4926-8FB5-C90FE0C272A6}">
      <dsp:nvSpPr>
        <dsp:cNvPr id="0" name=""/>
        <dsp:cNvSpPr/>
      </dsp:nvSpPr>
      <dsp:spPr>
        <a:xfrm>
          <a:off x="1574075" y="3398215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МБДОУ «Детский сад №205»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1840865" y="3629019"/>
        <a:ext cx="1076290" cy="931118"/>
      </dsp:txXfrm>
    </dsp:sp>
    <dsp:sp modelId="{1F68D3CF-74EC-420A-A12C-69EA6B3142CA}">
      <dsp:nvSpPr>
        <dsp:cNvPr id="0" name=""/>
        <dsp:cNvSpPr/>
      </dsp:nvSpPr>
      <dsp:spPr>
        <a:xfrm>
          <a:off x="517583" y="2220601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43C71-1C27-41AF-876C-7EFE71801CF8}">
      <dsp:nvSpPr>
        <dsp:cNvPr id="0" name=""/>
        <dsp:cNvSpPr/>
      </dsp:nvSpPr>
      <dsp:spPr>
        <a:xfrm>
          <a:off x="90782" y="2541594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Библио</a:t>
          </a:r>
          <a:r>
            <a:rPr lang="ru-RU" sz="1200" kern="1200" dirty="0"/>
            <a:t>-теки и </a:t>
          </a:r>
          <a:r>
            <a:rPr lang="ru-RU" sz="1200" kern="1200" dirty="0" smtClean="0"/>
            <a:t>музеи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7572" y="2772398"/>
        <a:ext cx="1076290" cy="931118"/>
      </dsp:txXfrm>
    </dsp:sp>
    <dsp:sp modelId="{1819A75B-4932-468B-BBC7-DA5910781635}">
      <dsp:nvSpPr>
        <dsp:cNvPr id="0" name=""/>
        <dsp:cNvSpPr/>
      </dsp:nvSpPr>
      <dsp:spPr>
        <a:xfrm>
          <a:off x="90782" y="854704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СДКи</a:t>
          </a:r>
          <a:r>
            <a:rPr lang="ru-RU" sz="1200" kern="1200" dirty="0"/>
            <a:t> С и школа </a:t>
          </a:r>
          <a:r>
            <a:rPr lang="ru-RU" sz="1200" kern="1200" dirty="0" smtClean="0"/>
            <a:t>искусств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 </a:t>
          </a:r>
          <a:endParaRPr lang="ru-RU" sz="1200" kern="1200" dirty="0"/>
        </a:p>
      </dsp:txBody>
      <dsp:txXfrm>
        <a:off x="357572" y="1085508"/>
        <a:ext cx="1076290" cy="931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524"/>
          <a:ext cx="9591406" cy="1072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Актуальность инновационной деятельности</a:t>
          </a:r>
          <a:endParaRPr lang="ru-RU" sz="360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2349" y="52873"/>
        <a:ext cx="9486708" cy="967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6D9AC-D37C-4A79-ABEA-0CF9D8796023}">
      <dsp:nvSpPr>
        <dsp:cNvPr id="0" name=""/>
        <dsp:cNvSpPr/>
      </dsp:nvSpPr>
      <dsp:spPr>
        <a:xfrm>
          <a:off x="5412961" y="2610654"/>
          <a:ext cx="3199345" cy="3199345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Потребность в обновлении методического арсенала по направлению сохранения культурно-исторического наследия</a:t>
          </a:r>
        </a:p>
      </dsp:txBody>
      <dsp:txXfrm>
        <a:off x="6056172" y="3360085"/>
        <a:ext cx="1912923" cy="1644530"/>
      </dsp:txXfrm>
    </dsp:sp>
    <dsp:sp modelId="{1EBB5D2D-3731-46EE-87AD-44BB9C3EF209}">
      <dsp:nvSpPr>
        <dsp:cNvPr id="0" name=""/>
        <dsp:cNvSpPr/>
      </dsp:nvSpPr>
      <dsp:spPr>
        <a:xfrm>
          <a:off x="2785469" y="2302467"/>
          <a:ext cx="3031071" cy="312612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+mn-lt"/>
              <a:cs typeface="Times New Roman" panose="02020603050405020304" pitchFamily="18" charset="0"/>
            </a:rPr>
            <a:t>Целенаправлен-</a:t>
          </a:r>
          <a:r>
            <a:rPr lang="ru-RU" sz="1400" b="0" kern="1200" dirty="0" err="1">
              <a:latin typeface="+mn-lt"/>
              <a:cs typeface="Times New Roman" panose="02020603050405020304" pitchFamily="18" charset="0"/>
            </a:rPr>
            <a:t>ные</a:t>
          </a:r>
          <a:r>
            <a:rPr lang="ru-RU" sz="1400" b="0" kern="1200" dirty="0">
              <a:latin typeface="+mn-lt"/>
              <a:cs typeface="Times New Roman" panose="02020603050405020304" pitchFamily="18" charset="0"/>
            </a:rPr>
            <a:t> системные </a:t>
          </a:r>
          <a:r>
            <a:rPr lang="ru-RU" sz="1400" b="0" kern="1200" dirty="0" err="1">
              <a:latin typeface="+mn-lt"/>
              <a:cs typeface="Times New Roman" panose="02020603050405020304" pitchFamily="18" charset="0"/>
            </a:rPr>
            <a:t>государствен-ные</a:t>
          </a:r>
          <a:r>
            <a:rPr lang="ru-RU" sz="1400" b="0" kern="1200" dirty="0">
              <a:latin typeface="+mn-lt"/>
              <a:cs typeface="Times New Roman" panose="02020603050405020304" pitchFamily="18" charset="0"/>
            </a:rPr>
            <a:t> меры и национальная политика РФ </a:t>
          </a:r>
        </a:p>
      </dsp:txBody>
      <dsp:txXfrm>
        <a:off x="3548550" y="3084183"/>
        <a:ext cx="1504909" cy="1562689"/>
      </dsp:txXfrm>
    </dsp:sp>
    <dsp:sp modelId="{3E7DCEAB-308B-49BB-B6F9-9A91FAB25359}">
      <dsp:nvSpPr>
        <dsp:cNvPr id="0" name=""/>
        <dsp:cNvSpPr/>
      </dsp:nvSpPr>
      <dsp:spPr>
        <a:xfrm rot="20012405">
          <a:off x="4327540" y="196380"/>
          <a:ext cx="3064893" cy="297861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>
              <a:latin typeface="+mn-lt"/>
              <a:cs typeface="Times New Roman" panose="02020603050405020304" pitchFamily="18" charset="0"/>
            </a:rPr>
            <a:t>Требования современного общества</a:t>
          </a:r>
          <a:r>
            <a:rPr lang="ru-RU" sz="1400" b="0" kern="1200" dirty="0">
              <a:latin typeface="+mn-lt"/>
              <a:cs typeface="Times New Roman" panose="02020603050405020304" pitchFamily="18" charset="0"/>
            </a:rPr>
            <a:t> </a:t>
          </a:r>
          <a:endParaRPr lang="ru-RU" sz="1400" b="0" kern="1200" dirty="0">
            <a:latin typeface="+mn-lt"/>
          </a:endParaRPr>
        </a:p>
      </dsp:txBody>
      <dsp:txXfrm rot="900000">
        <a:off x="5004878" y="844560"/>
        <a:ext cx="1710216" cy="1682254"/>
      </dsp:txXfrm>
    </dsp:sp>
    <dsp:sp modelId="{3E7DC29A-53E5-45D8-B521-90B9A6F1D609}">
      <dsp:nvSpPr>
        <dsp:cNvPr id="0" name=""/>
        <dsp:cNvSpPr/>
      </dsp:nvSpPr>
      <dsp:spPr>
        <a:xfrm>
          <a:off x="5493810" y="2070973"/>
          <a:ext cx="4095162" cy="4095162"/>
        </a:xfrm>
        <a:prstGeom prst="circularArrow">
          <a:avLst>
            <a:gd name="adj1" fmla="val 4687"/>
            <a:gd name="adj2" fmla="val 299029"/>
            <a:gd name="adj3" fmla="val 2544904"/>
            <a:gd name="adj4" fmla="val 1580070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EBB5D-37E2-4E4C-BFA4-20323842C19B}">
      <dsp:nvSpPr>
        <dsp:cNvPr id="0" name=""/>
        <dsp:cNvSpPr/>
      </dsp:nvSpPr>
      <dsp:spPr>
        <a:xfrm>
          <a:off x="2165458" y="2120949"/>
          <a:ext cx="2975391" cy="2975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17E5B-B962-4BA5-8B11-5ED7451E226C}">
      <dsp:nvSpPr>
        <dsp:cNvPr id="0" name=""/>
        <dsp:cNvSpPr/>
      </dsp:nvSpPr>
      <dsp:spPr>
        <a:xfrm>
          <a:off x="3734639" y="168702"/>
          <a:ext cx="3208071" cy="32080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7963D-64F7-4E4D-A03E-7FBBC603F7FC}">
      <dsp:nvSpPr>
        <dsp:cNvPr id="0" name=""/>
        <dsp:cNvSpPr/>
      </dsp:nvSpPr>
      <dsp:spPr>
        <a:xfrm>
          <a:off x="1714568" y="51186"/>
          <a:ext cx="8130900" cy="1925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Выявить особенности и обосновать психолого-педагогические условия поликультурного взаимодействия с семьей</a:t>
          </a:r>
          <a:endParaRPr lang="ru-RU" sz="2500" kern="1200" dirty="0"/>
        </a:p>
      </dsp:txBody>
      <dsp:txXfrm>
        <a:off x="1714568" y="291820"/>
        <a:ext cx="7408997" cy="1443806"/>
      </dsp:txXfrm>
    </dsp:sp>
    <dsp:sp modelId="{27874B92-7F4E-4B99-B439-B3A8A6A54300}">
      <dsp:nvSpPr>
        <dsp:cNvPr id="0" name=""/>
        <dsp:cNvSpPr/>
      </dsp:nvSpPr>
      <dsp:spPr>
        <a:xfrm>
          <a:off x="12877" y="158360"/>
          <a:ext cx="1701336" cy="17531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Цель</a:t>
          </a:r>
        </a:p>
      </dsp:txBody>
      <dsp:txXfrm>
        <a:off x="95929" y="241412"/>
        <a:ext cx="1535232" cy="1587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2C233-1FC9-424D-929C-93DA1D5167DC}">
      <dsp:nvSpPr>
        <dsp:cNvPr id="0" name=""/>
        <dsp:cNvSpPr/>
      </dsp:nvSpPr>
      <dsp:spPr>
        <a:xfrm rot="5400000">
          <a:off x="376192" y="2987169"/>
          <a:ext cx="1130601" cy="188129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F5C3A-7D9F-4047-86C4-3072347C4BE2}">
      <dsp:nvSpPr>
        <dsp:cNvPr id="0" name=""/>
        <dsp:cNvSpPr/>
      </dsp:nvSpPr>
      <dsp:spPr>
        <a:xfrm>
          <a:off x="157472" y="1893793"/>
          <a:ext cx="1722868" cy="206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Разработка модели системы поликультурного взаимодействия детского сада и семьи</a:t>
          </a:r>
          <a:endParaRPr lang="ru-RU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      1 </a:t>
          </a:r>
          <a:r>
            <a:rPr lang="ru-RU" sz="1400" b="1" kern="1200" dirty="0"/>
            <a:t>ШАГ</a:t>
          </a:r>
        </a:p>
      </dsp:txBody>
      <dsp:txXfrm>
        <a:off x="157472" y="1893793"/>
        <a:ext cx="1722868" cy="2060822"/>
      </dsp:txXfrm>
    </dsp:sp>
    <dsp:sp modelId="{730635A4-163A-46C9-8A0D-684D2255E299}">
      <dsp:nvSpPr>
        <dsp:cNvPr id="0" name=""/>
        <dsp:cNvSpPr/>
      </dsp:nvSpPr>
      <dsp:spPr>
        <a:xfrm>
          <a:off x="1565450" y="2848666"/>
          <a:ext cx="320461" cy="3204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48E52-D0D4-4A87-9BFB-2420E2D0F5CF}">
      <dsp:nvSpPr>
        <dsp:cNvPr id="0" name=""/>
        <dsp:cNvSpPr/>
      </dsp:nvSpPr>
      <dsp:spPr>
        <a:xfrm rot="5400000">
          <a:off x="2467632" y="2472662"/>
          <a:ext cx="1130601" cy="188129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96B4A-CE54-4BE8-AC96-39A0C917ADD8}">
      <dsp:nvSpPr>
        <dsp:cNvPr id="0" name=""/>
        <dsp:cNvSpPr/>
      </dsp:nvSpPr>
      <dsp:spPr>
        <a:xfrm>
          <a:off x="2228038" y="906023"/>
          <a:ext cx="1727012" cy="1488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Разработка организационно-структурной модели ресурсного Центра поликультурного взаимодействия с семьей</a:t>
          </a:r>
          <a:endParaRPr lang="ru-RU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</a:t>
          </a:r>
          <a:r>
            <a:rPr lang="ru-RU" sz="1400" b="1" kern="1200" dirty="0" smtClean="0"/>
            <a:t>2 </a:t>
          </a:r>
          <a:r>
            <a:rPr lang="ru-RU" sz="1400" b="1" kern="1200" dirty="0"/>
            <a:t>ШАГ</a:t>
          </a:r>
        </a:p>
      </dsp:txBody>
      <dsp:txXfrm>
        <a:off x="2228038" y="906023"/>
        <a:ext cx="1727012" cy="1488786"/>
      </dsp:txXfrm>
    </dsp:sp>
    <dsp:sp modelId="{16B1C281-139E-45F4-B7CB-FC59702A72E2}">
      <dsp:nvSpPr>
        <dsp:cNvPr id="0" name=""/>
        <dsp:cNvSpPr/>
      </dsp:nvSpPr>
      <dsp:spPr>
        <a:xfrm>
          <a:off x="3656890" y="2334159"/>
          <a:ext cx="320461" cy="3204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D09E3-0C76-4CBF-B1E9-9936464EC250}">
      <dsp:nvSpPr>
        <dsp:cNvPr id="0" name=""/>
        <dsp:cNvSpPr/>
      </dsp:nvSpPr>
      <dsp:spPr>
        <a:xfrm rot="5400000">
          <a:off x="4559072" y="1692191"/>
          <a:ext cx="1130601" cy="188129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D7E2B-6720-4CF7-A208-F8E29401420B}">
      <dsp:nvSpPr>
        <dsp:cNvPr id="0" name=""/>
        <dsp:cNvSpPr/>
      </dsp:nvSpPr>
      <dsp:spPr>
        <a:xfrm>
          <a:off x="4162762" y="389655"/>
          <a:ext cx="1970229" cy="202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Разработка и публикация методических рекомендаций по организации детско-родительских объединений в образовательных организациях</a:t>
          </a:r>
          <a:endParaRPr lang="ru-RU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</a:t>
          </a:r>
          <a:r>
            <a:rPr lang="ru-RU" sz="1400" b="1" kern="1200" dirty="0" smtClean="0"/>
            <a:t>3 </a:t>
          </a:r>
          <a:r>
            <a:rPr lang="ru-RU" sz="1400" b="1" kern="1200" dirty="0"/>
            <a:t>ШАГ</a:t>
          </a:r>
        </a:p>
      </dsp:txBody>
      <dsp:txXfrm>
        <a:off x="4162762" y="389655"/>
        <a:ext cx="1970229" cy="2020714"/>
      </dsp:txXfrm>
    </dsp:sp>
    <dsp:sp modelId="{0C8D70A8-4777-4D6D-8384-80E155CE8744}">
      <dsp:nvSpPr>
        <dsp:cNvPr id="0" name=""/>
        <dsp:cNvSpPr/>
      </dsp:nvSpPr>
      <dsp:spPr>
        <a:xfrm>
          <a:off x="5748330" y="1553688"/>
          <a:ext cx="320461" cy="3204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E9AA4-E510-49D5-A607-3C877E30052D}">
      <dsp:nvSpPr>
        <dsp:cNvPr id="0" name=""/>
        <dsp:cNvSpPr/>
      </dsp:nvSpPr>
      <dsp:spPr>
        <a:xfrm rot="5400000">
          <a:off x="6673028" y="1177684"/>
          <a:ext cx="1130601" cy="188129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D49D5-9C74-4285-AAB4-EF6C2662BE1F}">
      <dsp:nvSpPr>
        <dsp:cNvPr id="0" name=""/>
        <dsp:cNvSpPr/>
      </dsp:nvSpPr>
      <dsp:spPr>
        <a:xfrm>
          <a:off x="6276010" y="15846"/>
          <a:ext cx="2116720" cy="1488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/>
            <a:t>Организация сетевого взаимодействия с ДОО города и края, учреждениями дополнительного образования, культуры и трансляция опыта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         4 ШАГ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        4 </a:t>
          </a:r>
          <a:r>
            <a:rPr lang="ru-RU" sz="1400" b="1" kern="1200" dirty="0"/>
            <a:t>ШАГ</a:t>
          </a:r>
        </a:p>
      </dsp:txBody>
      <dsp:txXfrm>
        <a:off x="6276010" y="15846"/>
        <a:ext cx="2116720" cy="14887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1071"/>
          <a:ext cx="9591406" cy="10962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Инновационность проекта </a:t>
          </a:r>
          <a:endParaRPr lang="ru-RU" sz="36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3512" y="54583"/>
        <a:ext cx="9484382" cy="989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3DDF-9ADE-47A4-B6E6-54BDED1A45C6}">
      <dsp:nvSpPr>
        <dsp:cNvPr id="0" name=""/>
        <dsp:cNvSpPr/>
      </dsp:nvSpPr>
      <dsp:spPr>
        <a:xfrm>
          <a:off x="4466918" y="3468108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A21E53-E41B-425B-BDEC-F9706A1C4ED7}">
      <dsp:nvSpPr>
        <dsp:cNvPr id="0" name=""/>
        <dsp:cNvSpPr/>
      </dsp:nvSpPr>
      <dsp:spPr>
        <a:xfrm>
          <a:off x="4331741" y="3684737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D9C89-BE83-46AD-852E-FA5C7B365A28}">
      <dsp:nvSpPr>
        <dsp:cNvPr id="0" name=""/>
        <dsp:cNvSpPr/>
      </dsp:nvSpPr>
      <dsp:spPr>
        <a:xfrm>
          <a:off x="4170639" y="3872291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3BBE23-C443-4CBA-80BE-FACC1DE25285}">
      <dsp:nvSpPr>
        <dsp:cNvPr id="0" name=""/>
        <dsp:cNvSpPr/>
      </dsp:nvSpPr>
      <dsp:spPr>
        <a:xfrm>
          <a:off x="4363220" y="1287897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ED8BD3-80CD-4893-B8C9-F5ADBB1E87C1}">
      <dsp:nvSpPr>
        <dsp:cNvPr id="0" name=""/>
        <dsp:cNvSpPr/>
      </dsp:nvSpPr>
      <dsp:spPr>
        <a:xfrm>
          <a:off x="4569382" y="1165045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635F3-BEE5-4060-8A46-4C1A4DC470DB}">
      <dsp:nvSpPr>
        <dsp:cNvPr id="0" name=""/>
        <dsp:cNvSpPr/>
      </dsp:nvSpPr>
      <dsp:spPr>
        <a:xfrm>
          <a:off x="4774925" y="1042193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A12DB-C177-43E4-94A0-05B5E8CD53ED}">
      <dsp:nvSpPr>
        <dsp:cNvPr id="0" name=""/>
        <dsp:cNvSpPr/>
      </dsp:nvSpPr>
      <dsp:spPr>
        <a:xfrm>
          <a:off x="4980469" y="1165045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553CAD-E44E-40D8-B697-30AFDD57E43F}">
      <dsp:nvSpPr>
        <dsp:cNvPr id="0" name=""/>
        <dsp:cNvSpPr/>
      </dsp:nvSpPr>
      <dsp:spPr>
        <a:xfrm>
          <a:off x="5186630" y="1287897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F47F9F-60A0-4055-BF15-66E08BDDE760}">
      <dsp:nvSpPr>
        <dsp:cNvPr id="0" name=""/>
        <dsp:cNvSpPr/>
      </dsp:nvSpPr>
      <dsp:spPr>
        <a:xfrm>
          <a:off x="4774925" y="1301411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6A1846-13BF-4F99-B27B-3CEE491E41D1}">
      <dsp:nvSpPr>
        <dsp:cNvPr id="0" name=""/>
        <dsp:cNvSpPr/>
      </dsp:nvSpPr>
      <dsp:spPr>
        <a:xfrm>
          <a:off x="4774925" y="1560628"/>
          <a:ext cx="154312" cy="1543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665AC-8D0A-4735-8624-5043DAD87520}">
      <dsp:nvSpPr>
        <dsp:cNvPr id="0" name=""/>
        <dsp:cNvSpPr/>
      </dsp:nvSpPr>
      <dsp:spPr>
        <a:xfrm>
          <a:off x="3638391" y="4410846"/>
          <a:ext cx="6220949" cy="13132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47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модели системы поликультурного взаимодействия в условиях ресурсного Центра  «Содружество»</a:t>
          </a:r>
          <a:endParaRPr lang="ru-RU" sz="1600" kern="1200" dirty="0"/>
        </a:p>
      </dsp:txBody>
      <dsp:txXfrm>
        <a:off x="3702497" y="4474952"/>
        <a:ext cx="6092737" cy="1185002"/>
      </dsp:txXfrm>
    </dsp:sp>
    <dsp:sp modelId="{6124AFDF-692E-44F0-9C69-69A809C99C7C}">
      <dsp:nvSpPr>
        <dsp:cNvPr id="0" name=""/>
        <dsp:cNvSpPr/>
      </dsp:nvSpPr>
      <dsp:spPr>
        <a:xfrm>
          <a:off x="2680801" y="3729563"/>
          <a:ext cx="1543122" cy="1543019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10D285-95BA-4E8A-A3D3-9F7F4DD84834}">
      <dsp:nvSpPr>
        <dsp:cNvPr id="0" name=""/>
        <dsp:cNvSpPr/>
      </dsp:nvSpPr>
      <dsp:spPr>
        <a:xfrm>
          <a:off x="4925785" y="2440673"/>
          <a:ext cx="5288652" cy="1361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47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Организационно-структурная модель Центра поликультурного взаимодействия с семьей «Содружество»</a:t>
          </a:r>
          <a:endParaRPr lang="ru-RU" sz="1600" kern="1200" dirty="0"/>
        </a:p>
      </dsp:txBody>
      <dsp:txXfrm>
        <a:off x="4992260" y="2507148"/>
        <a:ext cx="5155702" cy="1228792"/>
      </dsp:txXfrm>
    </dsp:sp>
    <dsp:sp modelId="{3D548007-AB30-46D8-85F3-24589642EA8B}">
      <dsp:nvSpPr>
        <dsp:cNvPr id="0" name=""/>
        <dsp:cNvSpPr/>
      </dsp:nvSpPr>
      <dsp:spPr>
        <a:xfrm>
          <a:off x="4003364" y="1815100"/>
          <a:ext cx="1543122" cy="1543019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8BA7E-0EA4-4DA1-B412-99C7A831CEEF}">
      <dsp:nvSpPr>
        <dsp:cNvPr id="0" name=""/>
        <dsp:cNvSpPr/>
      </dsp:nvSpPr>
      <dsp:spPr>
        <a:xfrm>
          <a:off x="0" y="444822"/>
          <a:ext cx="1106171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Уровень поликультурного взаимодействия воспитанников</a:t>
          </a:r>
          <a:endParaRPr lang="ru-RU" sz="2100" kern="1200" dirty="0"/>
        </a:p>
      </dsp:txBody>
      <dsp:txXfrm>
        <a:off x="24588" y="469410"/>
        <a:ext cx="11012534" cy="454509"/>
      </dsp:txXfrm>
    </dsp:sp>
    <dsp:sp modelId="{5BD8081E-E95C-4E6D-8CCA-9FC540FFA129}">
      <dsp:nvSpPr>
        <dsp:cNvPr id="0" name=""/>
        <dsp:cNvSpPr/>
      </dsp:nvSpPr>
      <dsp:spPr>
        <a:xfrm>
          <a:off x="0" y="948507"/>
          <a:ext cx="11061710" cy="239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0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представлений о народах и народностях, проживающих в Краснодарском крае;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представлений о самобытности народов: различных национальных традициях, фольклоре, костюмах, прикладном искусстве и др.;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Интерес к культурам разных народов;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Познавательная активность в области поликультурного взаимодействия;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сформированности ценностных установок: уважение к национальным особенностям, культуре других народов;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Наличие навыков общения с детьми и взрослыми, имеющими этнические особенности.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948507"/>
        <a:ext cx="11061710" cy="2390850"/>
      </dsp:txXfrm>
    </dsp:sp>
    <dsp:sp modelId="{20741F40-D6AF-4BD8-A4B9-D2CB7C765389}">
      <dsp:nvSpPr>
        <dsp:cNvPr id="0" name=""/>
        <dsp:cNvSpPr/>
      </dsp:nvSpPr>
      <dsp:spPr>
        <a:xfrm>
          <a:off x="0" y="3335738"/>
          <a:ext cx="11061710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психолого-педагогических условий поликультурного взаимодействия</a:t>
          </a:r>
          <a:endParaRPr lang="ru-RU" sz="2100" kern="1200" dirty="0"/>
        </a:p>
      </dsp:txBody>
      <dsp:txXfrm>
        <a:off x="24588" y="3360326"/>
        <a:ext cx="11012534" cy="454509"/>
      </dsp:txXfrm>
    </dsp:sp>
    <dsp:sp modelId="{F59D9093-05EE-4068-9A7D-075012E3ED70}">
      <dsp:nvSpPr>
        <dsp:cNvPr id="0" name=""/>
        <dsp:cNvSpPr/>
      </dsp:nvSpPr>
      <dsp:spPr>
        <a:xfrm>
          <a:off x="0" y="3894554"/>
          <a:ext cx="1106171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0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Организация развивающей поликультурной среды;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Методическое обеспечение проекта</a:t>
          </a:r>
          <a:endParaRPr lang="ru-RU" sz="1600" kern="1200" dirty="0"/>
        </a:p>
      </dsp:txBody>
      <dsp:txXfrm>
        <a:off x="0" y="3894554"/>
        <a:ext cx="11061710" cy="5542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631"/>
          <a:ext cx="9608233" cy="6464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Результативность за 2019 г.</a:t>
          </a:r>
          <a:endParaRPr lang="ru-RU" sz="36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31559" y="32190"/>
        <a:ext cx="9545115" cy="58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3971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108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8545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6292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9922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520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8914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4749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26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880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163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0827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259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8594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4708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6647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3924-6E83-4B3F-85A8-6E5CB29957C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Layout" Target="../diagrams/layout14.xml"/><Relationship Id="rId5" Type="http://schemas.openxmlformats.org/officeDocument/2006/relationships/diagramColors" Target="../diagrams/colors13.xml"/><Relationship Id="rId15" Type="http://schemas.openxmlformats.org/officeDocument/2006/relationships/image" Target="../media/image8.jpeg"/><Relationship Id="rId10" Type="http://schemas.openxmlformats.org/officeDocument/2006/relationships/diagramData" Target="../diagrams/data14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7.jpeg"/><Relationship Id="rId14" Type="http://schemas.microsoft.com/office/2007/relationships/diagramDrawing" Target="../diagrams/drawing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9.jpeg"/><Relationship Id="rId18" Type="http://schemas.openxmlformats.org/officeDocument/2006/relationships/oleObject" Target="../embeddings/oleObject3.bin"/><Relationship Id="rId26" Type="http://schemas.openxmlformats.org/officeDocument/2006/relationships/diagramColors" Target="../diagrams/colors15.xml"/><Relationship Id="rId3" Type="http://schemas.openxmlformats.org/officeDocument/2006/relationships/image" Target="../media/image12.jpeg"/><Relationship Id="rId21" Type="http://schemas.openxmlformats.org/officeDocument/2006/relationships/image" Target="../media/image21.jpeg"/><Relationship Id="rId7" Type="http://schemas.openxmlformats.org/officeDocument/2006/relationships/image" Target="../media/image16.jpeg"/><Relationship Id="rId12" Type="http://schemas.openxmlformats.org/officeDocument/2006/relationships/image" Target="../media/image9.wmf"/><Relationship Id="rId17" Type="http://schemas.openxmlformats.org/officeDocument/2006/relationships/image" Target="../media/image10.wmf"/><Relationship Id="rId25" Type="http://schemas.openxmlformats.org/officeDocument/2006/relationships/diagramQuickStyle" Target="../diagrams/quickStyle15.xml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___Microsoft_PowerPoint3.pptx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g"/><Relationship Id="rId11" Type="http://schemas.openxmlformats.org/officeDocument/2006/relationships/package" Target="../embeddings/____________Microsoft_PowerPoint2.pptx"/><Relationship Id="rId24" Type="http://schemas.openxmlformats.org/officeDocument/2006/relationships/diagramLayout" Target="../diagrams/layout15.xml"/><Relationship Id="rId5" Type="http://schemas.openxmlformats.org/officeDocument/2006/relationships/image" Target="../media/image14.jpg"/><Relationship Id="rId15" Type="http://schemas.openxmlformats.org/officeDocument/2006/relationships/oleObject" Target="../embeddings/oleObject2.bin"/><Relationship Id="rId23" Type="http://schemas.openxmlformats.org/officeDocument/2006/relationships/diagramData" Target="../diagrams/data15.xml"/><Relationship Id="rId10" Type="http://schemas.openxmlformats.org/officeDocument/2006/relationships/oleObject" Target="../embeddings/oleObject1.bin"/><Relationship Id="rId19" Type="http://schemas.openxmlformats.org/officeDocument/2006/relationships/package" Target="../embeddings/____________Microsoft_PowerPoint4.pptx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0.jpeg"/><Relationship Id="rId22" Type="http://schemas.openxmlformats.org/officeDocument/2006/relationships/image" Target="../media/image22.jpeg"/><Relationship Id="rId27" Type="http://schemas.microsoft.com/office/2007/relationships/diagramDrawing" Target="../diagrams/drawing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23.jpeg"/><Relationship Id="rId2" Type="http://schemas.openxmlformats.org/officeDocument/2006/relationships/diagramData" Target="../diagrams/data16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image" Target="../media/image26.jpeg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etsad206@kubannet.ru" TargetMode="External"/><Relationship Id="rId2" Type="http://schemas.openxmlformats.org/officeDocument/2006/relationships/hyperlink" Target="http://www.ds206.centerstart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E852311-F644-4976-A7FD-40F0BED2E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364" y="418574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ru-RU" sz="1800" kern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муниципального образования город Краснодар «Детский сад комбинированного вида № 206»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51DBC66-1501-4890-8B5B-976A1E5E1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638468"/>
              </p:ext>
            </p:extLst>
          </p:nvPr>
        </p:nvGraphicFramePr>
        <p:xfrm>
          <a:off x="2334754" y="1661313"/>
          <a:ext cx="9194617" cy="207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52BB2D95-3BC7-4E79-8897-54557BCAEE79}"/>
              </a:ext>
            </a:extLst>
          </p:cNvPr>
          <p:cNvSpPr txBox="1">
            <a:spLocks/>
          </p:cNvSpPr>
          <p:nvPr/>
        </p:nvSpPr>
        <p:spPr>
          <a:xfrm>
            <a:off x="2477316" y="4610637"/>
            <a:ext cx="8912447" cy="1957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kern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Руководитель программы: Елена Александровна Плотникова,            заведующий МБДОУ МО город Краснодар «Детский сад № 206»</a:t>
            </a:r>
          </a:p>
        </p:txBody>
      </p:sp>
    </p:spTree>
    <p:extLst>
      <p:ext uri="{BB962C8B-B14F-4D97-AF65-F5344CB8AC3E}">
        <p14:creationId xmlns:p14="http://schemas.microsoft.com/office/powerpoint/2010/main" val="345935154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93270930"/>
              </p:ext>
            </p:extLst>
          </p:nvPr>
        </p:nvGraphicFramePr>
        <p:xfrm>
          <a:off x="643943" y="123518"/>
          <a:ext cx="11204620" cy="68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09020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511380"/>
              </p:ext>
            </p:extLst>
          </p:nvPr>
        </p:nvGraphicFramePr>
        <p:xfrm>
          <a:off x="1753706" y="386367"/>
          <a:ext cx="9608233" cy="105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1ABF3D-63BC-4813-B65A-D8B0F5FA8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035">
            <a:off x="7657608" y="1407051"/>
            <a:ext cx="3661304" cy="511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артинки по запросу картинка диск">
            <a:extLst>
              <a:ext uri="{FF2B5EF4-FFF2-40B4-BE49-F238E27FC236}">
                <a16:creationId xmlns:a16="http://schemas.microsoft.com/office/drawing/2014/main" xmlns="" id="{6DA72589-0102-433A-84B7-EC841A49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08" y="5345209"/>
            <a:ext cx="1362975" cy="1362975"/>
          </a:xfrm>
          <a:prstGeom prst="rect">
            <a:avLst/>
          </a:prstGeom>
          <a:noFill/>
        </p:spPr>
      </p:pic>
      <p:pic>
        <p:nvPicPr>
          <p:cNvPr id="5124" name="Picture 4" descr="C:\Users\Tetris\Desktop\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03" y="2228941"/>
            <a:ext cx="6411885" cy="46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7156911"/>
              </p:ext>
            </p:extLst>
          </p:nvPr>
        </p:nvGraphicFramePr>
        <p:xfrm>
          <a:off x="766178" y="-459432"/>
          <a:ext cx="5737653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122" name="Picture 2" descr="C:\Users\Tetris\Desktop\1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8" y="1490615"/>
            <a:ext cx="6579411" cy="49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35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делать\Распространение опыта\Программа семина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112">
            <a:off x="10080360" y="1813379"/>
            <a:ext cx="2271097" cy="24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87CA8E2-9D84-41CF-98D0-6D0ED1FE7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337">
            <a:off x="9069590" y="1317249"/>
            <a:ext cx="2203837" cy="23857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C7497AC-8DD1-49A7-A372-2708BAB5F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56">
            <a:off x="7251843" y="1211886"/>
            <a:ext cx="2247228" cy="23772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997EB8C-5495-41AB-92B6-E053E7341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344">
            <a:off x="5666051" y="1403913"/>
            <a:ext cx="2234704" cy="239656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0368" y="503148"/>
            <a:ext cx="10972800" cy="6503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latin typeface="+mn-lt"/>
              </a:rPr>
              <a:t>Распространение опыта</a:t>
            </a:r>
          </a:p>
        </p:txBody>
      </p:sp>
      <p:pic>
        <p:nvPicPr>
          <p:cNvPr id="2050" name="Picture 2" descr="F:\Сделать\Распространение опыта\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372">
            <a:off x="-115706" y="1266033"/>
            <a:ext cx="3609601" cy="37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делать\Распространение опыта\Публикаци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055">
            <a:off x="248966" y="3696386"/>
            <a:ext cx="2774767" cy="283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Ð»Ð°Ð²Ð½Ð°Ñ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52" y="1214796"/>
            <a:ext cx="2150765" cy="1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hlinkClick r:id="" action="ppaction://ole?verb=0"/>
            <a:extLst>
              <a:ext uri="{FF2B5EF4-FFF2-40B4-BE49-F238E27FC236}">
                <a16:creationId xmlns:a16="http://schemas.microsoft.com/office/drawing/2014/main" xmlns="" id="{D1A18468-E96B-4548-AAC6-33A78DA82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00502"/>
              </p:ext>
            </p:extLst>
          </p:nvPr>
        </p:nvGraphicFramePr>
        <p:xfrm>
          <a:off x="4339166" y="2993879"/>
          <a:ext cx="2361540" cy="243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resentation" r:id="rId11" imgW="4032360" imgH="5532480" progId="PowerPoint.Show.12">
                  <p:embed/>
                </p:oleObj>
              </mc:Choice>
              <mc:Fallback>
                <p:oleObj name="Presentation" r:id="rId11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9166" y="2993879"/>
                        <a:ext cx="2361540" cy="243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C5A833-B42D-4F07-BE42-B459E8CB2C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1499">
            <a:off x="7176999" y="2815455"/>
            <a:ext cx="2387492" cy="4497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86F528-BA51-404F-9B6D-BB57CE8C92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344">
            <a:off x="725926" y="4238625"/>
            <a:ext cx="2720605" cy="2806224"/>
          </a:xfrm>
          <a:prstGeom prst="rect">
            <a:avLst/>
          </a:prstGeom>
        </p:spPr>
      </p:pic>
      <p:graphicFrame>
        <p:nvGraphicFramePr>
          <p:cNvPr id="8" name="Объект 7">
            <a:hlinkClick r:id="" action="ppaction://ole?verb=0"/>
            <a:extLst>
              <a:ext uri="{FF2B5EF4-FFF2-40B4-BE49-F238E27FC236}">
                <a16:creationId xmlns:a16="http://schemas.microsoft.com/office/drawing/2014/main" xmlns="" id="{44DD0068-F78F-49EA-9E95-647F79512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17998"/>
              </p:ext>
            </p:extLst>
          </p:nvPr>
        </p:nvGraphicFramePr>
        <p:xfrm>
          <a:off x="3621977" y="3171458"/>
          <a:ext cx="2569187" cy="264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Presentation" r:id="rId16" imgW="4032360" imgH="5532480" progId="PowerPoint.Show.12">
                  <p:embed/>
                </p:oleObj>
              </mc:Choice>
              <mc:Fallback>
                <p:oleObj name="Presentation" r:id="rId16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21977" y="3171458"/>
                        <a:ext cx="2569187" cy="264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hlinkClick r:id="" action="ppaction://ole?verb=0"/>
            <a:extLst>
              <a:ext uri="{FF2B5EF4-FFF2-40B4-BE49-F238E27FC236}">
                <a16:creationId xmlns:a16="http://schemas.microsoft.com/office/drawing/2014/main" xmlns="" id="{89C9F3AB-3FEA-48BC-80E6-003677015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047491"/>
              </p:ext>
            </p:extLst>
          </p:nvPr>
        </p:nvGraphicFramePr>
        <p:xfrm>
          <a:off x="3179773" y="3860692"/>
          <a:ext cx="2676995" cy="275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Presentation" r:id="rId19" imgW="4032360" imgH="5532480" progId="PowerPoint.Show.12">
                  <p:embed/>
                </p:oleObj>
              </mc:Choice>
              <mc:Fallback>
                <p:oleObj name="Presentation" r:id="rId19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79773" y="3860692"/>
                        <a:ext cx="2676995" cy="2754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5" descr="F:\Сделать\Распространение опыта\панарама.jpg">
            <a:extLst>
              <a:ext uri="{FF2B5EF4-FFF2-40B4-BE49-F238E27FC236}">
                <a16:creationId xmlns:a16="http://schemas.microsoft.com/office/drawing/2014/main" xmlns="" id="{E60097AC-D74D-4971-A423-FFF744D4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3">
            <a:off x="6483703" y="4824817"/>
            <a:ext cx="4494323" cy="23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Сделать\Распространение опыта\2019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84">
            <a:off x="9131613" y="3765124"/>
            <a:ext cx="3234585" cy="3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857856"/>
              </p:ext>
            </p:extLst>
          </p:nvPr>
        </p:nvGraphicFramePr>
        <p:xfrm>
          <a:off x="1734935" y="87328"/>
          <a:ext cx="10152265" cy="102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9109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601054"/>
              </p:ext>
            </p:extLst>
          </p:nvPr>
        </p:nvGraphicFramePr>
        <p:xfrm>
          <a:off x="1650676" y="334849"/>
          <a:ext cx="10043341" cy="13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063135"/>
              </p:ext>
            </p:extLst>
          </p:nvPr>
        </p:nvGraphicFramePr>
        <p:xfrm>
          <a:off x="695460" y="1648495"/>
          <a:ext cx="4751166" cy="479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7" name="Picture 3" descr="F:\2КИП\2020 год КИП\Сетевое взаимодействие\171 0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81" y="1500132"/>
            <a:ext cx="2834433" cy="41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2КИП\2020 год КИП\Сетевое взаимодействие\библиотека2 0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11" y="1442049"/>
            <a:ext cx="2610089" cy="38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2КИП\2020 год КИП\Сетевое взаимодействие\221(2) 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42" y="2382455"/>
            <a:ext cx="2537806" cy="34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2КИП\2020 год КИП\Сетевое взаимодействие\171(2) 0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97" y="2592908"/>
            <a:ext cx="3000494" cy="3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2КИП\2020 год КИП\Сетевое взаимодействие\181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51" y="2555704"/>
            <a:ext cx="3053480" cy="40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34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EEA4982-C478-4F78-B9FB-BFF52B438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03" y="1628800"/>
            <a:ext cx="104688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+mn-lt"/>
              </a:rPr>
              <a:t>Благодарим </a:t>
            </a:r>
            <a:br>
              <a:rPr lang="ru-RU" sz="4000" dirty="0">
                <a:solidFill>
                  <a:schemeClr val="tx1"/>
                </a:solidFill>
                <a:latin typeface="+mn-lt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</a:rPr>
              <a:t>за внимание и приглашаем к сотрудничеству!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44B3E99C-5BF9-45AF-A902-20701DDE6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13" y="3861048"/>
            <a:ext cx="10472928" cy="1752600"/>
          </a:xfrm>
        </p:spPr>
        <p:txBody>
          <a:bodyPr>
            <a:normAutofit fontScale="9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г. Краснодар, ст. Елизаветинская, ул. Красная, 34.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Заведующий: Елена Александровна Плотникова,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тел/факс: 8 (861) 229-12-61,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сайт: 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ds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206.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centerstart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detsad206@kubannet.ru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5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A8D1AD69-C4CC-44AC-ABE3-61ECD16B9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140804"/>
              </p:ext>
            </p:extLst>
          </p:nvPr>
        </p:nvGraphicFramePr>
        <p:xfrm>
          <a:off x="1674056" y="278296"/>
          <a:ext cx="9591406" cy="107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F8F5ABE-0291-4464-97F4-921E05337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46329"/>
              </p:ext>
            </p:extLst>
          </p:nvPr>
        </p:nvGraphicFramePr>
        <p:xfrm>
          <a:off x="757310" y="1041009"/>
          <a:ext cx="10609385" cy="581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442488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31BDE335-6319-455D-AC44-3F4D522A3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364657"/>
              </p:ext>
            </p:extLst>
          </p:nvPr>
        </p:nvGraphicFramePr>
        <p:xfrm>
          <a:off x="1719759" y="257921"/>
          <a:ext cx="9845469" cy="220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49E647A2-4013-4ECB-BF26-8EC092A17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916587"/>
              </p:ext>
            </p:extLst>
          </p:nvPr>
        </p:nvGraphicFramePr>
        <p:xfrm>
          <a:off x="2567191" y="2382593"/>
          <a:ext cx="8392731" cy="68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9118242" y="5492840"/>
            <a:ext cx="2446986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769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A8D1AD69-C4CC-44AC-ABE3-61ECD16B9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427680"/>
              </p:ext>
            </p:extLst>
          </p:nvPr>
        </p:nvGraphicFramePr>
        <p:xfrm>
          <a:off x="1702192" y="398138"/>
          <a:ext cx="9591406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526822"/>
              </p:ext>
            </p:extLst>
          </p:nvPr>
        </p:nvGraphicFramePr>
        <p:xfrm>
          <a:off x="463639" y="759854"/>
          <a:ext cx="11307651" cy="658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97923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D033203-580F-4A27-838E-88F1C2763B7A}"/>
              </a:ext>
            </a:extLst>
          </p:cNvPr>
          <p:cNvGrpSpPr/>
          <p:nvPr/>
        </p:nvGrpSpPr>
        <p:grpSpPr>
          <a:xfrm>
            <a:off x="1724367" y="318643"/>
            <a:ext cx="10240106" cy="1291565"/>
            <a:chOff x="0" y="-71277"/>
            <a:chExt cx="9929642" cy="1267569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B461CF0-CE58-4A77-8050-4B6288521635}"/>
                </a:ext>
              </a:extLst>
            </p:cNvPr>
            <p:cNvSpPr/>
            <p:nvPr/>
          </p:nvSpPr>
          <p:spPr>
            <a:xfrm>
              <a:off x="0" y="1071"/>
              <a:ext cx="9591406" cy="109620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56082601-B10E-4F34-A0E2-F0FCF305EBDB}"/>
                </a:ext>
              </a:extLst>
            </p:cNvPr>
            <p:cNvSpPr txBox="1"/>
            <p:nvPr/>
          </p:nvSpPr>
          <p:spPr>
            <a:xfrm>
              <a:off x="0" y="-71277"/>
              <a:ext cx="9929642" cy="126756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b="1" kern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Измерение и оценка качества инновации</a:t>
              </a:r>
              <a:endParaRPr lang="ru-RU" sz="3200" b="1" kern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4393393"/>
              </p:ext>
            </p:extLst>
          </p:nvPr>
        </p:nvGraphicFramePr>
        <p:xfrm>
          <a:off x="850006" y="1610207"/>
          <a:ext cx="11061710" cy="484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71264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502509"/>
              </p:ext>
            </p:extLst>
          </p:nvPr>
        </p:nvGraphicFramePr>
        <p:xfrm>
          <a:off x="1702191" y="595599"/>
          <a:ext cx="9608233" cy="64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вал 1"/>
          <p:cNvSpPr/>
          <p:nvPr/>
        </p:nvSpPr>
        <p:spPr>
          <a:xfrm>
            <a:off x="1777284" y="1262129"/>
            <a:ext cx="9530366" cy="46364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Модель системы поликультурного взаимодействия</a:t>
            </a:r>
            <a:endParaRPr lang="ru-RU" dirty="0"/>
          </a:p>
        </p:txBody>
      </p:sp>
      <p:pic>
        <p:nvPicPr>
          <p:cNvPr id="6" name="Picture 2" descr="C:\Users\Tetris\Desktop\1.1. моде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62" y="1725770"/>
            <a:ext cx="8203841" cy="51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7146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863494"/>
              </p:ext>
            </p:extLst>
          </p:nvPr>
        </p:nvGraphicFramePr>
        <p:xfrm>
          <a:off x="1702191" y="595599"/>
          <a:ext cx="9608233" cy="64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вал 1"/>
          <p:cNvSpPr/>
          <p:nvPr/>
        </p:nvSpPr>
        <p:spPr>
          <a:xfrm>
            <a:off x="1777284" y="1378040"/>
            <a:ext cx="9530366" cy="4636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Модель системы поликультурного взаимодействия</a:t>
            </a:r>
            <a:endParaRPr lang="ru-RU" dirty="0"/>
          </a:p>
        </p:txBody>
      </p:sp>
      <p:pic>
        <p:nvPicPr>
          <p:cNvPr id="1027" name="Picture 3" descr="C:\Users\Tetris\Desktop\1.2. моде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4" y="1970468"/>
            <a:ext cx="9485391" cy="47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5697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582662"/>
              </p:ext>
            </p:extLst>
          </p:nvPr>
        </p:nvGraphicFramePr>
        <p:xfrm>
          <a:off x="1702191" y="647114"/>
          <a:ext cx="9608233" cy="64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Tetris\Desktop\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01" y="1394649"/>
            <a:ext cx="7286347" cy="54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2069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955047"/>
              </p:ext>
            </p:extLst>
          </p:nvPr>
        </p:nvGraphicFramePr>
        <p:xfrm>
          <a:off x="1702191" y="647114"/>
          <a:ext cx="9608233" cy="64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Tetris\Desktop\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15" y="1343210"/>
            <a:ext cx="7880452" cy="560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0849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1442</TotalTime>
  <Words>457</Words>
  <Application>Microsoft Office PowerPoint</Application>
  <PresentationFormat>Произвольный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Легкий дым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 и 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Номинация: модели дошкольного образования, обеспечивающие доступность и качество</dc:title>
  <dc:creator>Admin</dc:creator>
  <cp:lastModifiedBy>Tetris</cp:lastModifiedBy>
  <cp:revision>90</cp:revision>
  <dcterms:created xsi:type="dcterms:W3CDTF">2018-10-23T12:58:17Z</dcterms:created>
  <dcterms:modified xsi:type="dcterms:W3CDTF">2020-01-17T13:36:50Z</dcterms:modified>
</cp:coreProperties>
</file>