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8" r:id="rId2"/>
    <p:sldId id="260" r:id="rId3"/>
    <p:sldId id="303" r:id="rId4"/>
    <p:sldId id="301" r:id="rId5"/>
    <p:sldId id="294" r:id="rId6"/>
    <p:sldId id="293" r:id="rId7"/>
    <p:sldId id="292" r:id="rId8"/>
    <p:sldId id="291" r:id="rId9"/>
    <p:sldId id="289" r:id="rId10"/>
    <p:sldId id="298" r:id="rId11"/>
    <p:sldId id="261" r:id="rId12"/>
    <p:sldId id="299" r:id="rId13"/>
    <p:sldId id="300" r:id="rId14"/>
    <p:sldId id="281" r:id="rId15"/>
    <p:sldId id="283" r:id="rId16"/>
    <p:sldId id="262" r:id="rId17"/>
    <p:sldId id="271" r:id="rId18"/>
    <p:sldId id="267" r:id="rId19"/>
    <p:sldId id="304" r:id="rId20"/>
    <p:sldId id="263" r:id="rId21"/>
    <p:sldId id="276" r:id="rId22"/>
    <p:sldId id="265" r:id="rId23"/>
    <p:sldId id="272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8" d="100"/>
          <a:sy n="118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69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422704" cy="367240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  УЧИТЕЛЬ</a:t>
            </a:r>
            <a:br>
              <a:rPr lang="ru-RU" dirty="0" smtClean="0"/>
            </a:br>
            <a:r>
              <a:rPr lang="ru-RU" dirty="0" smtClean="0"/>
              <a:t> ЗДОРОВЬЯ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168859"/>
            <a:ext cx="3707904" cy="424847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учитель физической культуры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 Бычкова С.Д.</a:t>
            </a:r>
          </a:p>
          <a:p>
            <a:pPr algn="r"/>
            <a:endParaRPr lang="ru-RU" sz="1600" dirty="0" smtClean="0"/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/>
              <a:t>2021 г.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3260362"/>
            <a:ext cx="2304255" cy="3597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295">
            <a:off x="6444207" y="3068960"/>
            <a:ext cx="2569837" cy="3789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983">
            <a:off x="6732240" y="116632"/>
            <a:ext cx="2281805" cy="3741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876">
            <a:off x="441489" y="2847032"/>
            <a:ext cx="2470106" cy="3756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394">
            <a:off x="191905" y="144814"/>
            <a:ext cx="2357454" cy="3299963"/>
          </a:xfrm>
          <a:prstGeom prst="rect">
            <a:avLst/>
          </a:prstGeom>
        </p:spPr>
      </p:pic>
      <p:pic>
        <p:nvPicPr>
          <p:cNvPr id="8" name="Picture 2" descr="H:\Бычкова форум\диплом бычков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0"/>
            <a:ext cx="2571736" cy="3714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6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04664"/>
            <a:ext cx="7929618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Укрепление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здоровья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учащихся,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повышение уровня их физического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 психологического развития я начала с походов по нашей населенной местности в г.Белореченске  и в пос.Родники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поездки по Краснодарскому краю.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D:\фото каникулы\IMG_1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7196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фото\14092013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304958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фото\14092013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3143272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Психолог\Рабочий стол\кл. рук. 6 А Золиной Н.И\фото 5 а поход\IMG_0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143248"/>
            <a:ext cx="371477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privetsiroed.ru/wp-content/uploads/2016/10/ZOZH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33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8640"/>
            <a:ext cx="7772400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Я работаю с трудными учащимися, с ребята имеющими </a:t>
            </a:r>
            <a:r>
              <a:rPr lang="ru-RU" sz="3200" dirty="0"/>
              <a:t>р</a:t>
            </a:r>
            <a:r>
              <a:rPr lang="ru-RU" sz="3200" dirty="0" smtClean="0"/>
              <a:t>азные группы </a:t>
            </a:r>
            <a:r>
              <a:rPr lang="ru-RU" sz="3200" dirty="0" err="1" smtClean="0"/>
              <a:t>здороыья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7101408"/>
            <a:ext cx="7772400" cy="144016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i.mycdn.me/i?r=AyH4iRPQ2q0otWIFepML2LxRjnZ32szVP1C6ZqCIgYhsU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956">
            <a:off x="713325" y="2125540"/>
            <a:ext cx="22682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szIKc9abG-qJahMEJ--XJ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011">
            <a:off x="628208" y="3989138"/>
            <a:ext cx="30243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zEPZsRbOZEKgBhR0XGMT1RkiwBsq5L20-g4JFHoJbfS4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349">
            <a:off x="6236503" y="199388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yH4iRPQ2q0otWIFepML2LxRvsFJiCFsy2zLbeuyoiAGB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177054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zEPZsRbOZEKgBhR0XGMT1Rk1BorOepBQTRugfsI8mpo3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575">
            <a:off x="5436096" y="423116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Психолог\Рабочий стол\СД март\P_20150314_151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0569">
            <a:off x="357158" y="642916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Психолог\Рабочий стол\кл. рук. 7 А Золиной Н.И\фото 7 а\P_20141226_123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5334">
            <a:off x="4286248" y="3143248"/>
            <a:ext cx="385765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Психолог\Рабочий стол\кл. рук. 7 А Золиной Н.И\фото 7 а\P_20141226_143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7560">
            <a:off x="428596" y="3286124"/>
            <a:ext cx="357190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сихолог\Рабочий стол\кл. рук. 7 А Золиной Н.И\фото 7 а\P_20141226_1437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4603">
            <a:off x="4214810" y="571480"/>
            <a:ext cx="371477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Психолог\Рабочий стол\СД март\P_20150314_151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0569">
            <a:off x="355841" y="642761"/>
            <a:ext cx="357190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3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107157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Психологические занятия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357298"/>
            <a:ext cx="314327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2786082" cy="2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876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Психолог\Рабочий стол\кл. рук. 6 А Золиной Н.И\фото 6А класса\23 ФЕВРАЛЯ\11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500174"/>
            <a:ext cx="2786082" cy="21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Психолог\Рабочий стол\кл. рук. 6 А Золиной Н.И\фото 6А класса\мисс осень 2014\IMG_07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929066"/>
            <a:ext cx="242889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privetsiroed.ru/wp-content/uploads/2016/10/ZOZ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496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privetsiroed.ru/wp-content/uploads/2016/10/ZOZ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286388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privetsiroed.ru/wp-content/uploads/2016/10/ZOZ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500702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privetsiroed.ru/wp-content/uploads/2016/10/ZOZ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357826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privetsiroed.ru/wp-content/uploads/2016/10/ZOZ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072074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privetsiroed.ru/wp-content/uploads/2016/10/ZOZ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86058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Психолог\Рабочий стол\кл. рук. 6 А Золиной Н.И\фото 6А класса\23 ФЕВРАЛЯ\11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4202" y="1652574"/>
            <a:ext cx="2786082" cy="21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81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>                      </a:t>
            </a:r>
            <a:r>
              <a:rPr lang="ru-RU" sz="3100" dirty="0" smtClean="0"/>
              <a:t>Гражданско-патриотическое </a:t>
            </a:r>
            <a:r>
              <a:rPr lang="ru-RU" sz="3100" dirty="0"/>
              <a:t>воспитание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098" name="Picture 2" descr="C:\Documents and Settings\Психолог\Рабочий стол\кл. рук. 6 А Золиной Н.И\месячник 6а, 6в\Изображение 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098795" cy="2324096"/>
          </a:xfrm>
          <a:prstGeom prst="rect">
            <a:avLst/>
          </a:prstGeom>
          <a:noFill/>
        </p:spPr>
      </p:pic>
      <p:pic>
        <p:nvPicPr>
          <p:cNvPr id="6" name="Рисунок 5" descr="C:\Documents and Settings\Психолог\Рабочий стол\кл. рук. 6 А Золиной Н.И\месячник 6а, 6в\Изображение 0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00108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Психолог\Рабочий стол\кл. рук. 6 А Золиной Н.И\месячник 6а, 6в\Изображение 0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Психолог\Рабочий стол\кл. рук. 6 А Золиной Н.И\месячник 6а, 6в\Изображение 0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643314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Психолог\Рабочий стол\кл. рук. 6 А Золиной Н.И\месячник 6а, 6в\Изображение 0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43306" y="1928802"/>
            <a:ext cx="2857519" cy="23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rivetsiroed.ru/wp-content/uploads/2016/10/ZOZ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500702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privetsiroed.ru/wp-content/uploads/2016/10/ZOZ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286388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privetsiroed.ru/wp-content/uploads/2016/10/ZOZ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643182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privetsiroed.ru/wp-content/uploads/2016/10/ZOZ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714752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privetsiroed.ru/wp-content/uploads/2016/10/ZOZ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643182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7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Стремится к победам в спорте </a:t>
            </a:r>
            <a:r>
              <a:rPr lang="ru-RU" sz="2000" dirty="0"/>
              <a:t>я</a:t>
            </a:r>
            <a:r>
              <a:rPr lang="ru-RU" sz="2000" dirty="0" smtClean="0"/>
              <a:t> стараюсь привить ребятам в урочное и внеурочное время, совершенствуя приобретенные навыки, изучением нового.</a:t>
            </a:r>
            <a:endParaRPr lang="ru-RU" sz="2000" dirty="0"/>
          </a:p>
        </p:txBody>
      </p:sp>
      <p:pic>
        <p:nvPicPr>
          <p:cNvPr id="2051" name="Picture 3" descr="D:\фото\17102013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2945944" cy="2493969"/>
          </a:xfrm>
          <a:prstGeom prst="rect">
            <a:avLst/>
          </a:prstGeom>
          <a:noFill/>
        </p:spPr>
      </p:pic>
      <p:pic>
        <p:nvPicPr>
          <p:cNvPr id="2052" name="Picture 4" descr="D:\фото\24092013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143380"/>
            <a:ext cx="3119967" cy="2339975"/>
          </a:xfrm>
          <a:prstGeom prst="rect">
            <a:avLst/>
          </a:prstGeom>
          <a:noFill/>
        </p:spPr>
      </p:pic>
      <p:pic>
        <p:nvPicPr>
          <p:cNvPr id="2053" name="Picture 5" descr="D:\фото\24092013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14422"/>
            <a:ext cx="3215218" cy="2411413"/>
          </a:xfrm>
          <a:prstGeom prst="rect">
            <a:avLst/>
          </a:prstGeom>
          <a:noFill/>
        </p:spPr>
      </p:pic>
      <p:pic>
        <p:nvPicPr>
          <p:cNvPr id="2054" name="Picture 6" descr="D:\фото\24092013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357298"/>
            <a:ext cx="3119967" cy="2339975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тратор\Рабочий стол\фото 5\фото 5 2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40" y="2495520"/>
            <a:ext cx="3024336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privetsiroed.ru/wp-content/uploads/2016/10/ZOZ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428736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Психолог\Рабочий стол\Camera\P_20150112_124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Психолог\Рабочий стол\Camera\P_20150112_1241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фото\240920134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39290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фото\240920135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Психолог\Рабочий стол\СД1\P_20150124_0959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785926"/>
            <a:ext cx="350046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2144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Мои воспитанники помогают проводить школьные соревнования и принимать участие в подготовке школьных,  муниципальных, краевых соревнований.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5" descr="C:\Documents and Settings\Администратор\Рабочий стол\фото 5\фото 5 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905672"/>
            <a:ext cx="3121025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Администратор\Рабочий стол\фото 5\фото 5 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3121025" cy="2608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Администратор\Рабочий стол\фото 5\фото 5 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013969"/>
            <a:ext cx="3265041" cy="2844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Администратор\Рабочий стол\фото 5\фото 5 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3240360" cy="2664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privetsiroed.ru/wp-content/uploads/2016/10/ZOZ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786058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rivetsiroed.ru/wp-content/uploads/2016/10/ZOZ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572140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0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Моя семья принимает участие в спортивной жизни школы</a:t>
            </a:r>
            <a:endParaRPr lang="ru-RU" dirty="0"/>
          </a:p>
        </p:txBody>
      </p:sp>
      <p:pic>
        <p:nvPicPr>
          <p:cNvPr id="4098" name="Picture 2" descr="https://i.mycdn.me/i?r=AzEPZsRbOZEKgBhR0XGMT1RkntJnL2hkyMLwAo9PIO_De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13" y="1521985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zEPZsRbOZEKgBhR0XGMT1RkaoqSB_bgpWpOCgXivjKb6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979">
            <a:off x="6499874" y="394623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zEPZsRbOZEKgBhR0XGMT1RkRwQeSxXat-m9AT3yaTRu0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060">
            <a:off x="255498" y="3356991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mycdn.me/i?r=AzEPZsRbOZEKgBhR0XGMT1Rk7iXgu18qCbI9rWR1CPXeaa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824">
            <a:off x="6555158" y="156885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mycdn.me/i?r=AzEPZsRbOZEKgBhR0XGMT1RkNs2RiHDD4sXsppBGnsPLba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5400">
            <a:off x="322653" y="1628800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mycdn.me/i?r=AyH4iRPQ2q0otWIFepML2LxRSCQK3Ftysqkwbnw0HW3MRw&amp;fn=legacy_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96" y="3391685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mycdn.me/i?r=AyH4iRPQ2q0otWIFepML2LxR7mWnKFXow4iHapw_hj0yEw&amp;fn=legacy_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82" y="3516504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.mycdn.me/i?r=AyH4iRPQ2q0otWIFepML2LxRygXPCgHskhAfyKCjEP4RNg&amp;fn=legacy_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44" y="1575393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.mycdn.me/i?r=AyH4iRPQ2q0otWIFepML2LxRKpdSCPqAIm4DpRTmDcEHtw&amp;fn=legacy_5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90" y="4448183"/>
            <a:ext cx="1608113" cy="1608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7670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В начале своей работы я           составила план: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10000"/>
          </a:bodyPr>
          <a:lstStyle/>
          <a:p>
            <a:pPr marL="0" indent="1588" algn="ctr">
              <a:buNone/>
            </a:pPr>
            <a:r>
              <a:rPr lang="en-US" sz="2000" b="1" dirty="0" smtClean="0"/>
              <a:t> </a:t>
            </a:r>
            <a:r>
              <a:rPr lang="ru-RU" sz="2000" b="1" dirty="0" smtClean="0"/>
              <a:t>Организация работы по физическому воспитанию учащихся</a:t>
            </a:r>
          </a:p>
          <a:p>
            <a:r>
              <a:rPr lang="ru-RU" sz="2000" dirty="0" smtClean="0"/>
              <a:t>Беседы:</a:t>
            </a:r>
          </a:p>
          <a:p>
            <a:r>
              <a:rPr lang="ru-RU" sz="2000" dirty="0" smtClean="0"/>
              <a:t>- «Берегите здоровье»</a:t>
            </a:r>
          </a:p>
          <a:p>
            <a:r>
              <a:rPr lang="ru-RU" sz="2000" dirty="0" smtClean="0"/>
              <a:t>- «В здоровом теле, здоровый дух»</a:t>
            </a:r>
          </a:p>
          <a:p>
            <a:r>
              <a:rPr lang="ru-RU" sz="2000" dirty="0" smtClean="0"/>
              <a:t>- «Твой режим дня»</a:t>
            </a:r>
          </a:p>
          <a:p>
            <a:r>
              <a:rPr lang="ru-RU" sz="2000" dirty="0" smtClean="0"/>
              <a:t>- «Гигиена подростка»</a:t>
            </a:r>
          </a:p>
          <a:p>
            <a:r>
              <a:rPr lang="ru-RU" sz="2000" dirty="0" smtClean="0"/>
              <a:t>Походы</a:t>
            </a:r>
          </a:p>
          <a:p>
            <a:r>
              <a:rPr lang="ru-RU" sz="2000" dirty="0" smtClean="0"/>
              <a:t>Организация участия учащихся в спортивных </a:t>
            </a:r>
            <a:r>
              <a:rPr lang="ru-RU" sz="2000" dirty="0" err="1" smtClean="0"/>
              <a:t>внутришкольных</a:t>
            </a:r>
            <a:r>
              <a:rPr lang="ru-RU" sz="2000" dirty="0" smtClean="0"/>
              <a:t> соревнованиях</a:t>
            </a:r>
          </a:p>
          <a:p>
            <a:r>
              <a:rPr lang="ru-RU" sz="2000" dirty="0" smtClean="0"/>
              <a:t>Посещение спортивных </a:t>
            </a:r>
            <a:r>
              <a:rPr lang="en-US" sz="2000" dirty="0" smtClean="0"/>
              <a:t> </a:t>
            </a:r>
            <a:r>
              <a:rPr lang="ru-RU" sz="2000" dirty="0" smtClean="0"/>
              <a:t>секций</a:t>
            </a:r>
          </a:p>
          <a:p>
            <a:r>
              <a:rPr lang="ru-RU" sz="2000" dirty="0" smtClean="0"/>
              <a:t>Участие в Спартакиаде </a:t>
            </a:r>
            <a:r>
              <a:rPr lang="ru-RU" sz="2000" dirty="0" err="1" smtClean="0"/>
              <a:t>Белореченского</a:t>
            </a:r>
            <a:r>
              <a:rPr lang="ru-RU" sz="2000" dirty="0" smtClean="0"/>
              <a:t> района «Спортивные надежды Кубани»</a:t>
            </a:r>
          </a:p>
          <a:p>
            <a:r>
              <a:rPr lang="ru-RU" sz="2000" dirty="0" smtClean="0"/>
              <a:t>Участие учащихся МАОУ СОШ 31 в Спартакиаде Краснодарского края</a:t>
            </a:r>
          </a:p>
          <a:p>
            <a:r>
              <a:rPr lang="ru-RU" sz="2000" dirty="0" smtClean="0"/>
              <a:t>Мониторинг физического развития учащихся</a:t>
            </a:r>
          </a:p>
          <a:p>
            <a:r>
              <a:rPr lang="ru-RU" sz="2000" dirty="0" smtClean="0"/>
              <a:t>Проведение психологических занятий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01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6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Наши стремления к победам 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D:\фото\03102013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02885">
            <a:off x="710085" y="959991"/>
            <a:ext cx="3765549" cy="282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Администратор\Рабочий стол\фото 5\фото 5 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798">
            <a:off x="4793704" y="1087486"/>
            <a:ext cx="4104456" cy="2716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Рабочий стол\фото 5\фото 5 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355">
            <a:off x="228350" y="3498012"/>
            <a:ext cx="4176464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Рабочий стол\фото 5\фото 5 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654">
            <a:off x="4857752" y="3857628"/>
            <a:ext cx="4051164" cy="274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Администратор\Рабочий стол\фото 5\фото 5 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654">
            <a:off x="4971001" y="3922399"/>
            <a:ext cx="4051164" cy="274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Администратор\Рабочий стол\фото 5\фото 5 3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654">
            <a:off x="4971002" y="3922399"/>
            <a:ext cx="4051164" cy="274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privetsiroed.ru/wp-content/uploads/2016/10/ZOZ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214686"/>
            <a:ext cx="92869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857256"/>
          </a:xfrm>
        </p:spPr>
        <p:txBody>
          <a:bodyPr/>
          <a:lstStyle/>
          <a:p>
            <a:pPr algn="ctr"/>
            <a:r>
              <a:rPr lang="ru-RU" dirty="0" smtClean="0"/>
              <a:t>Наши победы</a:t>
            </a:r>
            <a:endParaRPr lang="ru-RU" dirty="0"/>
          </a:p>
        </p:txBody>
      </p:sp>
      <p:pic>
        <p:nvPicPr>
          <p:cNvPr id="3" name="Picture 2" descr="D:\папка\IMG-20170121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14752"/>
            <a:ext cx="256395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502920" y="6286519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Психолог\Рабочий стол\вото к форуму\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714752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сихолог\Рабочий стол\вото к форуму\image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Психолог\Рабочий стол\вото к форуму\image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142984"/>
            <a:ext cx="300039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Психолог\Рабочий стол\вото к форуму\image 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142984"/>
            <a:ext cx="314330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Психолог\Рабочий стол\вото к форуму\image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1071546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   Результаты моей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143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Ребята посещающие мои занятия:</a:t>
            </a:r>
          </a:p>
          <a:p>
            <a:r>
              <a:rPr lang="ru-RU" dirty="0"/>
              <a:t>з</a:t>
            </a:r>
            <a:r>
              <a:rPr lang="ru-RU" dirty="0" smtClean="0"/>
              <a:t>нают, что алкоголь, никотин, наркотики- злобные и коварные враги человека;</a:t>
            </a:r>
          </a:p>
          <a:p>
            <a:r>
              <a:rPr lang="ru-RU" dirty="0" smtClean="0"/>
              <a:t>не нарушают дисциплину;</a:t>
            </a:r>
          </a:p>
          <a:p>
            <a:r>
              <a:rPr lang="ru-RU" dirty="0" smtClean="0"/>
              <a:t>соблюдают режим дня;</a:t>
            </a:r>
          </a:p>
          <a:p>
            <a:r>
              <a:rPr lang="ru-RU" dirty="0" smtClean="0"/>
              <a:t>болеть стали меньше;</a:t>
            </a:r>
          </a:p>
          <a:p>
            <a:r>
              <a:rPr lang="ru-RU" dirty="0" smtClean="0"/>
              <a:t>ведут пропаганду здорового образа жизни.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esti-sochi.ru/upload/iblock/b7e/ht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5286412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1480"/>
            <a:ext cx="8215370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Список литературы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            Барчуков И.С. Физическая культура и спорт: методология, теория, практика: учеб. пособие для студ.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высш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учеб. заведений / И.С. Барчуков, А.А. Нестеров; под общ. ред. Н.Н. Маликова. – 3-е изд. - М.: Издательский центр «Академия», 2009. – 528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            Габриелян К.Г., Ермолаев Б.В. 500 тестов по дисциплине «Физическая культура». – М.: Физкультура и Спорт, 2006. – 122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            Дубровский В.И. Спортивная медицина: учебник для студентов вузов/ В.И. Дубровский. –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Гуманит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изд. центр. ВЛАДОС, 1998. – 480с.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            Евсеев Ю.И. Физическая культура: Учеб. пособие. – Ростов-на-Дону: Феникс, 2003. – 384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            Кабачков В. А.,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Полиевский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С. А. Профессионально-прикладная физическая подготовка учащихся в средних ПТУ: Метод. пособие. - М.: Высшая школа, 1982. – 176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            Климов Е.А. Психология профессионального самоопределения. – 2-е изд. - Ростов-на-Дону: Феникс, 2005. – 304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            Климов Е.А., Развивающийся человек в мире профессий, Обнинск: Принтер, 1993. — 57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            Кузнецов В.С.,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Колодницкий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Г.А. Прикладная физическая подготовка: 10-11 классы: Учебно-методическое пособие. - М.: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Владос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2003. - 184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9.            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Манжелей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И.В. Инновации в физическом воспитании: учебное пособие. - Тюмень: Издательство Тюменского государственного университета, 2010. – 144 с.</a:t>
            </a:r>
            <a:r>
              <a:rPr lang="ru-RU" sz="1400" dirty="0" smtClean="0">
                <a:solidFill>
                  <a:srgbClr val="00B6F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10.Рисунки. </a:t>
            </a:r>
            <a:r>
              <a:rPr lang="ru-RU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Яндекс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http://images.yandex.ru/</a:t>
            </a:r>
            <a:r>
              <a:rPr lang="en-US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11. </a:t>
            </a:r>
            <a:r>
              <a:rPr lang="ru-RU" sz="1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Википедия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– свободная энциклопедия – </a:t>
            </a:r>
            <a:r>
              <a:rPr lang="ru-RU" sz="14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  <a:hlinkClick r:id="rId3"/>
              </a:rPr>
              <a:t>http://ru.wikipedia.org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Привлечение максимального числа школьников к регулярным занятиям физической культурой и спортом</a:t>
            </a:r>
          </a:p>
        </p:txBody>
      </p:sp>
      <p:pic>
        <p:nvPicPr>
          <p:cNvPr id="3074" name="Picture 2" descr="https://i.mycdn.me/i?r=AyH4iRPQ2q0otWIFepML2LxRnKOr__XQDyjal30JV1rBBw&amp;fn=legacy_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181225" cy="218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D3ZIPWIXkqNeYyUP-_37Mg&amp;fn=legacy_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zEPZsRbOZEKgBhR0XGMT1Rkotlt3AInb-_HrtOgNLHjp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308">
            <a:off x="6588223" y="2396196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s://i.mycdn.me/i?r=AyH4iRPQ2q0otWIFepML2LxRF4vV_5e1JHOtYLU7p3Iugg&amp;fn=legacy_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886">
            <a:off x="506507" y="2695222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?r=AzEPZsRbOZEKgBhR0XGMT1RkUFWjKHyduGcrBDFDq-Gbw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3041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4" name="Picture 12" descr="https://i.mycdn.me/i?r=AzEPZsRbOZEKgBhR0XGMT1Rk8x7KYO3eoTwTpUyD3DmrG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99" y="4293096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.mycdn.me/i?r=AzEPZsRbOZEKgBhR0XGMT1RkasZWiMqXWsiZbpWUVMdZFq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14" y="2025726"/>
            <a:ext cx="2096887" cy="194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8" name="Picture 16" descr="https://i.mycdn.me/i?r=AzEPZsRbOZEKgBhR0XGMT1RkUmxKaVdbZS6GpXsG-_La8K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91" y="2073128"/>
            <a:ext cx="1993584" cy="1875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90" name="Picture 18" descr="https://i.mycdn.me/i?r=AzEPZsRbOZEKgBhR0XGMT1RkY4-7n4fGDCteICEF3ncEXq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14136"/>
            <a:ext cx="2125882" cy="232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i.mycdn.me/i?r=AzEPZsRbOZEKgBhR0XGMT1RkhHOo8vJTX9fNlThAUkPkNq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24" y="4155282"/>
            <a:ext cx="2181225" cy="21812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стимулировать </a:t>
            </a:r>
            <a:r>
              <a:rPr lang="ru-RU" b="1" dirty="0">
                <a:solidFill>
                  <a:schemeClr val="accent2"/>
                </a:solidFill>
              </a:rPr>
              <a:t>познавательную и творческую активность</a:t>
            </a:r>
          </a:p>
        </p:txBody>
      </p:sp>
      <p:pic>
        <p:nvPicPr>
          <p:cNvPr id="2050" name="Picture 2" descr="https://i.mycdn.me/i?r=AzEPZsRbOZEKgBhR0XGMT1RkMbQ-pAOp4jrlYyJTXqaaA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6" y="727829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i.mycdn.me/i?r=AyH4iRPQ2q0otWIFepML2LxRhI0Uos_3zQWy_0KFcLFt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59" y="1037416"/>
            <a:ext cx="2243807" cy="226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i.mycdn.me/i?r=AzEPZsRbOZEKgBhR0XGMT1Rk9dUVtYvjcWGMtJb8cSYxL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54" y="1196752"/>
            <a:ext cx="2181225" cy="2181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zEPZsRbOZEKgBhR0XGMT1RkMOBy2TFOUVVkaiB3VGIgO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39" y="3377978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https://i.mycdn.me/i?r=AzEPZsRbOZEKgBhR0XGMT1Rk7U8N0xWYNnaZ56Fxr7on7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3" y="3068960"/>
            <a:ext cx="2181225" cy="218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60" name="Picture 12" descr="https://i.mycdn.me/i?r=AyH4iRPQ2q0otWIFepML2LxRcd2bsNkVcL0W0HfmC7JES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882">
            <a:off x="4913785" y="4231358"/>
            <a:ext cx="2394520" cy="203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mycdn.me/i?r=AzEPZsRbOZEKgBhR0XGMT1Rk2KYC_wPCPte2FjkbiIKLQq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56">
            <a:off x="2530460" y="4159573"/>
            <a:ext cx="2181225" cy="218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845657"/>
            <a:ext cx="818388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Проектно-исследовательская деятельность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</a:t>
            </a:r>
            <a:endParaRPr lang="ru-RU" dirty="0"/>
          </a:p>
        </p:txBody>
      </p:sp>
      <p:pic>
        <p:nvPicPr>
          <p:cNvPr id="7169" name="Picture 1" descr="C:\Documents and Settings\Психолог\Рабочий стол\вото к форуму\imag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708443"/>
            <a:ext cx="35719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Психолог\Рабочий стол\ФОТО К КОНКУРСУ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3286148" cy="200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3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437112"/>
            <a:ext cx="8183880" cy="115212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Свою работу по проекту «В здоровом теле здоровый дух» я начала с 2017 года и мы с учащимися продолжаем ее вести собирая и анализируя полученные результаты.</a:t>
            </a:r>
            <a:endParaRPr lang="ru-RU" sz="2000" dirty="0"/>
          </a:p>
        </p:txBody>
      </p:sp>
      <p:pic>
        <p:nvPicPr>
          <p:cNvPr id="4" name="Содержимое 3" descr="C:\Documents and Settings\Психолог\Рабочий стол\кл. рук. 6 А Золиной Н.И\фото 6А класса\олимпийский урок 1 сентября\IMG_06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7780" y="260648"/>
            <a:ext cx="3597080" cy="268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Психолог\Рабочий стол\вото к форуму\image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2294003"/>
            <a:ext cx="4143404" cy="214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0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форум 23.03\DSCN4127.JPG"/>
          <p:cNvPicPr>
            <a:picLocks noChangeAspect="1" noChangeArrowheads="1"/>
          </p:cNvPicPr>
          <p:nvPr/>
        </p:nvPicPr>
        <p:blipFill>
          <a:blip r:embed="rId2" cstate="print"/>
          <a:srcRect b="30910"/>
          <a:stretch>
            <a:fillRect/>
          </a:stretch>
        </p:blipFill>
        <p:spPr bwMode="auto">
          <a:xfrm>
            <a:off x="142844" y="1142983"/>
            <a:ext cx="226984" cy="125777"/>
          </a:xfrm>
          <a:prstGeom prst="rect">
            <a:avLst/>
          </a:prstGeom>
          <a:noFill/>
        </p:spPr>
      </p:pic>
      <p:pic>
        <p:nvPicPr>
          <p:cNvPr id="4098" name="Picture 2" descr="H:\Бычкова форум\диплом ЧУм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143240" cy="4572008"/>
          </a:xfrm>
          <a:prstGeom prst="rect">
            <a:avLst/>
          </a:prstGeom>
          <a:noFill/>
        </p:spPr>
      </p:pic>
      <p:pic>
        <p:nvPicPr>
          <p:cNvPr id="6" name="Picture 3" descr="H:\Бычкова форум\диплом бычков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357430"/>
            <a:ext cx="2786082" cy="4286280"/>
          </a:xfrm>
          <a:prstGeom prst="rect">
            <a:avLst/>
          </a:prstGeom>
          <a:noFill/>
        </p:spPr>
      </p:pic>
      <p:pic>
        <p:nvPicPr>
          <p:cNvPr id="3074" name="Picture 2" descr="C:\Documents and Settings\Психолог\Рабочий стол\вото к форуму\image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929066"/>
            <a:ext cx="1785950" cy="2714644"/>
          </a:xfrm>
          <a:prstGeom prst="rect">
            <a:avLst/>
          </a:prstGeom>
          <a:noFill/>
        </p:spPr>
      </p:pic>
      <p:pic>
        <p:nvPicPr>
          <p:cNvPr id="2" name="Picture 2" descr="H:\РЕЦЕНЗИИЯ\4 ЛИ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571876"/>
            <a:ext cx="2000264" cy="3071834"/>
          </a:xfrm>
          <a:prstGeom prst="rect">
            <a:avLst/>
          </a:prstGeom>
          <a:noFill/>
        </p:spPr>
      </p:pic>
      <p:pic>
        <p:nvPicPr>
          <p:cNvPr id="3076" name="Picture 4" descr="H:\РЕЦЕНЗИИЯ\1 ЛИС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142984"/>
            <a:ext cx="2000264" cy="3071834"/>
          </a:xfrm>
          <a:prstGeom prst="rect">
            <a:avLst/>
          </a:prstGeom>
          <a:noFill/>
        </p:spPr>
      </p:pic>
      <p:pic>
        <p:nvPicPr>
          <p:cNvPr id="3078" name="Picture 6" descr="C:\Documents and Settings\Психолог\Рабочий стол\вото к форуму\image (1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357166"/>
            <a:ext cx="1643032" cy="2357430"/>
          </a:xfrm>
          <a:prstGeom prst="rect">
            <a:avLst/>
          </a:prstGeom>
          <a:noFill/>
        </p:spPr>
      </p:pic>
      <p:pic>
        <p:nvPicPr>
          <p:cNvPr id="3079" name="Picture 7" descr="C:\Documents and Settings\Психолог\Рабочий стол\вото к форуму\image (6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285728"/>
            <a:ext cx="2071702" cy="150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2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285992"/>
            <a:ext cx="2928958" cy="4224508"/>
          </a:xfrm>
          <a:prstGeom prst="rect">
            <a:avLst/>
          </a:prstGeom>
        </p:spPr>
      </p:pic>
      <p:pic>
        <p:nvPicPr>
          <p:cNvPr id="1026" name="Picture 2" descr="H:\Бычкова форум\диплом бычк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2786050" cy="4286256"/>
          </a:xfrm>
          <a:prstGeom prst="rect">
            <a:avLst/>
          </a:prstGeom>
          <a:noFill/>
        </p:spPr>
      </p:pic>
      <p:pic>
        <p:nvPicPr>
          <p:cNvPr id="3" name="Picture 2" descr="C:\Documents and Settings\Психолог\Рабочий стол\вото к форуму\image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3571900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Психолог\Рабочий стол\вото к форуму\image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286256"/>
            <a:ext cx="3500462" cy="2357454"/>
          </a:xfrm>
          <a:prstGeom prst="rect">
            <a:avLst/>
          </a:prstGeom>
          <a:noFill/>
        </p:spPr>
      </p:pic>
      <p:pic>
        <p:nvPicPr>
          <p:cNvPr id="4" name="Picture 2" descr="H:\РЕЦЕНЗИИЯ\1 ЛИ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14290"/>
            <a:ext cx="1928826" cy="3357562"/>
          </a:xfrm>
          <a:prstGeom prst="rect">
            <a:avLst/>
          </a:prstGeom>
          <a:noFill/>
        </p:spPr>
      </p:pic>
      <p:pic>
        <p:nvPicPr>
          <p:cNvPr id="5" name="Picture 3" descr="H:\РЕЦЕНЗИИЯ\2 ЛИС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143248"/>
            <a:ext cx="2000264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5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ычкова форум\диплом мельникова Ан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4347922"/>
          </a:xfrm>
          <a:prstGeom prst="rect">
            <a:avLst/>
          </a:prstGeom>
          <a:noFill/>
        </p:spPr>
      </p:pic>
      <p:pic>
        <p:nvPicPr>
          <p:cNvPr id="4" name="Picture 4" descr="H:\Бычкова форум\диплом бычкова 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357430"/>
            <a:ext cx="3000364" cy="4500570"/>
          </a:xfrm>
          <a:prstGeom prst="rect">
            <a:avLst/>
          </a:prstGeom>
          <a:noFill/>
        </p:spPr>
      </p:pic>
      <p:pic>
        <p:nvPicPr>
          <p:cNvPr id="2050" name="Picture 2" descr="C:\Documents and Settings\Психолог\Рабочий стол\антинарко распечатать\ФОТО АНТИНАРКО\image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3500462" cy="2157426"/>
          </a:xfrm>
          <a:prstGeom prst="rect">
            <a:avLst/>
          </a:prstGeom>
          <a:noFill/>
        </p:spPr>
      </p:pic>
      <p:pic>
        <p:nvPicPr>
          <p:cNvPr id="2051" name="Picture 3" descr="C:\Documents and Settings\Психолог\Рабочий стол\вото к форуму\image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290"/>
            <a:ext cx="3429024" cy="2071678"/>
          </a:xfrm>
          <a:prstGeom prst="rect">
            <a:avLst/>
          </a:prstGeom>
          <a:noFill/>
        </p:spPr>
      </p:pic>
      <p:pic>
        <p:nvPicPr>
          <p:cNvPr id="2" name="Picture 2" descr="H:\РЕЦЕНЗИИЯ\3 ЛИ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500042"/>
            <a:ext cx="1985955" cy="3286148"/>
          </a:xfrm>
          <a:prstGeom prst="rect">
            <a:avLst/>
          </a:prstGeom>
          <a:noFill/>
        </p:spPr>
      </p:pic>
      <p:pic>
        <p:nvPicPr>
          <p:cNvPr id="3" name="Picture 3" descr="H:\РЕЦЕНЗИИЯ\4 ЛИС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429000"/>
            <a:ext cx="1881179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11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1290</TotalTime>
  <Words>254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 Unicode MS</vt:lpstr>
      <vt:lpstr>Arial</vt:lpstr>
      <vt:lpstr>Symbol</vt:lpstr>
      <vt:lpstr>Times New Roman</vt:lpstr>
      <vt:lpstr>Verdana</vt:lpstr>
      <vt:lpstr>Wingdings 2</vt:lpstr>
      <vt:lpstr>Аспект</vt:lpstr>
      <vt:lpstr>Я  УЧИТЕЛЬ  ЗДОРОВЬЯ </vt:lpstr>
      <vt:lpstr>            В начале своей работы я           составила план:</vt:lpstr>
      <vt:lpstr>Презентация PowerPoint</vt:lpstr>
      <vt:lpstr>Презентация PowerPoint</vt:lpstr>
      <vt:lpstr>           Проектно-исследовательская деятельность                                                                                                                          </vt:lpstr>
      <vt:lpstr>Свою работу по проекту «В здоровом теле здоровый дух» я начала с 2017 года и мы с учащимися продолжаем ее вести собирая и анализируя полученные результаты.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Укрепление здоровья учащихся, повышение уровня их физического и психологического развития я начала с походов по нашей населенной местности в г.Белореченске  и в пос.Родники , поездки по Краснодарскому краю. </vt:lpstr>
      <vt:lpstr>Я работаю с трудными учащимися, с ребята имеющими разные группы здороыья </vt:lpstr>
      <vt:lpstr>Презентация PowerPoint</vt:lpstr>
      <vt:lpstr>       Психологические занятия</vt:lpstr>
      <vt:lpstr>                      Гражданско-патриотическое воспитание. </vt:lpstr>
      <vt:lpstr>Стремится к победам в спорте я стараюсь привить ребятам в урочное и внеурочное время, совершенствуя приобретенные навыки, изучением нового.</vt:lpstr>
      <vt:lpstr>Презентация PowerPoint</vt:lpstr>
      <vt:lpstr>Мои воспитанники помогают проводить школьные соревнования и принимать участие в подготовке школьных,  муниципальных, краевых соревнований.</vt:lpstr>
      <vt:lpstr>Моя семья принимает участие в спортивной жизни школы</vt:lpstr>
      <vt:lpstr>Наши стремления к победам .</vt:lpstr>
      <vt:lpstr>Наши победы</vt:lpstr>
      <vt:lpstr>   Результаты моей работы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kolla</dc:creator>
  <cp:lastModifiedBy>Пользователь Windows</cp:lastModifiedBy>
  <cp:revision>116</cp:revision>
  <dcterms:modified xsi:type="dcterms:W3CDTF">2021-04-29T13:24:43Z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1914575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