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347" r:id="rId3"/>
    <p:sldId id="330" r:id="rId4"/>
    <p:sldId id="300" r:id="rId5"/>
    <p:sldId id="272" r:id="rId6"/>
    <p:sldId id="364" r:id="rId7"/>
    <p:sldId id="365" r:id="rId8"/>
    <p:sldId id="315" r:id="rId9"/>
    <p:sldId id="356" r:id="rId10"/>
    <p:sldId id="363" r:id="rId11"/>
    <p:sldId id="358" r:id="rId12"/>
    <p:sldId id="359" r:id="rId13"/>
    <p:sldId id="362" r:id="rId14"/>
    <p:sldId id="321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0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dirty="0" smtClean="0"/>
              <a:t>Диаграмма 1.</a:t>
            </a:r>
            <a:r>
              <a:rPr lang="ru-RU" sz="1200" baseline="0" dirty="0" smtClean="0"/>
              <a:t> </a:t>
            </a:r>
            <a:r>
              <a:rPr lang="ru-RU" sz="1200" dirty="0" smtClean="0"/>
              <a:t>Увеличение спроса на услугу (количество семей заключивших договоры)</a:t>
            </a:r>
            <a:endParaRPr lang="ru-RU" sz="1200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Лист1!$A$2:$A$5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</c:v>
                </c:pt>
                <c:pt idx="1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C0-4315-AF4E-C13ADF1667E3}"/>
            </c:ext>
          </c:extLst>
        </c:ser>
        <c:gapWidth val="219"/>
        <c:overlap val="-27"/>
        <c:axId val="49260032"/>
        <c:axId val="65795968"/>
      </c:barChart>
      <c:catAx>
        <c:axId val="492600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5795968"/>
        <c:crosses val="autoZero"/>
        <c:auto val="1"/>
        <c:lblAlgn val="ctr"/>
        <c:lblOffset val="100"/>
      </c:catAx>
      <c:valAx>
        <c:axId val="657959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926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cap="none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cap="none" dirty="0" smtClean="0">
                <a:solidFill>
                  <a:schemeClr val="tx1"/>
                </a:solidFill>
              </a:rPr>
              <a:t>Диаграмма 2. Популярность предоставляемых форм работ у родителей</a:t>
            </a:r>
            <a:endParaRPr lang="ru-RU" sz="1200" cap="none" dirty="0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Популярность предоставляемых форм работ у родителей</c:v>
                </c:pt>
              </c:strCache>
            </c:strRef>
          </c:tx>
          <c:dPt>
            <c:idx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467-4CD3-91E3-E11FA098AC17}"/>
              </c:ext>
            </c:extLst>
          </c:dPt>
          <c:dPt>
            <c:idx val="1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467-4CD3-91E3-E11FA098AC17}"/>
              </c:ext>
            </c:extLst>
          </c:dPt>
          <c:dPt>
            <c:idx val="2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467-4CD3-91E3-E11FA098AC17}"/>
              </c:ext>
            </c:extLst>
          </c:dPt>
          <c:dPt>
            <c:idx val="3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467-4CD3-91E3-E11FA098AC17}"/>
              </c:ext>
            </c:extLst>
          </c:dPt>
          <c:dPt>
            <c:idx val="4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467-4CD3-91E3-E11FA098AC17}"/>
              </c:ext>
            </c:extLst>
          </c:dPt>
          <c:dLbls>
            <c:dLbl>
              <c:idx val="0"/>
              <c:layout>
                <c:manualLayout>
                  <c:x val="6.2550883969692467E-2"/>
                  <c:y val="-3.8330406147818706E-2"/>
                </c:manualLayout>
              </c:layout>
              <c:dLblPos val="bestFit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762062993917073"/>
                      <c:h val="0.104062532781795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467-4CD3-91E3-E11FA098AC17}"/>
                </c:ext>
              </c:extLst>
            </c:dLbl>
            <c:dLbl>
              <c:idx val="1"/>
              <c:layout>
                <c:manualLayout>
                  <c:x val="-4.9551432728956414E-3"/>
                  <c:y val="-2.03471586275072E-2"/>
                </c:manualLayout>
              </c:layout>
              <c:dLblPos val="bestFit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467-4CD3-91E3-E11FA098AC17}"/>
                </c:ext>
              </c:extLst>
            </c:dLbl>
            <c:dLbl>
              <c:idx val="2"/>
              <c:layout>
                <c:manualLayout>
                  <c:x val="2.0487792799485011E-2"/>
                  <c:y val="4.4784502215329723E-2"/>
                </c:manualLayout>
              </c:layout>
              <c:dLblPos val="bestFit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9731380512670046"/>
                      <c:h val="9.18173802348098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467-4CD3-91E3-E11FA098AC17}"/>
                </c:ext>
              </c:extLst>
            </c:dLbl>
            <c:dLbl>
              <c:idx val="3"/>
              <c:layout>
                <c:manualLayout>
                  <c:x val="5.0885702966374458E-2"/>
                  <c:y val="0.13858023143361975"/>
                </c:manualLayout>
              </c:layout>
              <c:dLblPos val="bestFit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467-4CD3-91E3-E11FA098AC17}"/>
                </c:ext>
              </c:extLst>
            </c:dLbl>
            <c:dLbl>
              <c:idx val="4"/>
              <c:layout>
                <c:manualLayout>
                  <c:x val="5.5261724359926901E-3"/>
                  <c:y val="-3.6089557073268212E-2"/>
                </c:manualLayout>
              </c:layout>
              <c:dLblPos val="bestFit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3506678811319657"/>
                      <c:h val="0.174633056525030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467-4CD3-91E3-E11FA098AC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spc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CatName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Индивидуальные занятия</c:v>
                </c:pt>
                <c:pt idx="1">
                  <c:v>Консультации</c:v>
                </c:pt>
                <c:pt idx="2">
                  <c:v>Игровые сеансы</c:v>
                </c:pt>
                <c:pt idx="3">
                  <c:v>Досуовая деятельность</c:v>
                </c:pt>
                <c:pt idx="4">
                  <c:v>Обучающие мастер-классы, практикумы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 formatCode="0%">
                  <c:v>0.19</c:v>
                </c:pt>
                <c:pt idx="1">
                  <c:v>0.37000000000000038</c:v>
                </c:pt>
                <c:pt idx="2">
                  <c:v>0.48100000000000032</c:v>
                </c:pt>
                <c:pt idx="3">
                  <c:v>0.51800000000000002</c:v>
                </c:pt>
                <c:pt idx="4">
                  <c:v>0.40700000000000008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467-4CD3-91E3-E11FA098AC17}"/>
            </c:ext>
          </c:extLst>
        </c:ser>
        <c:dLbls>
          <c:showCatName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sz="1200" b="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dirty="0" smtClean="0"/>
              <a:t>Диаграмма 3.</a:t>
            </a:r>
            <a:r>
              <a:rPr lang="ru-RU" sz="1200" baseline="0" dirty="0" smtClean="0"/>
              <a:t> </a:t>
            </a:r>
            <a:r>
              <a:rPr lang="ru-RU" sz="1200" dirty="0" smtClean="0"/>
              <a:t>Уровень </a:t>
            </a:r>
            <a:r>
              <a:rPr lang="ru-RU" sz="1200" dirty="0"/>
              <a:t>удовлетворенности родителей оказанной </a:t>
            </a:r>
          </a:p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dirty="0"/>
              <a:t>психолого-педагогической помощью (%)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Лист1!$A$2:$A$5</c:f>
              <c:strCache>
                <c:ptCount val="4"/>
                <c:pt idx="0">
                  <c:v>Содержание</c:v>
                </c:pt>
                <c:pt idx="1">
                  <c:v>Организация</c:v>
                </c:pt>
                <c:pt idx="2">
                  <c:v>Полученная информация</c:v>
                </c:pt>
                <c:pt idx="3">
                  <c:v>Применяемые средства и методики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97</c:v>
                </c:pt>
                <c:pt idx="1">
                  <c:v>95</c:v>
                </c:pt>
                <c:pt idx="2">
                  <c:v>96</c:v>
                </c:pt>
                <c:pt idx="3">
                  <c:v>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B2-4C66-AB6D-73159DB9F483}"/>
            </c:ext>
          </c:extLst>
        </c:ser>
        <c:gapWidth val="219"/>
        <c:overlap val="-27"/>
        <c:axId val="110729856"/>
        <c:axId val="110843392"/>
      </c:barChart>
      <c:catAx>
        <c:axId val="1107298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0843392"/>
        <c:crosses val="autoZero"/>
        <c:auto val="1"/>
        <c:lblAlgn val="ctr"/>
        <c:lblOffset val="100"/>
      </c:catAx>
      <c:valAx>
        <c:axId val="1108433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072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cap="none" spc="5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ru-RU" sz="1200" dirty="0" smtClean="0"/>
              <a:t>Диаграмма</a:t>
            </a:r>
            <a:r>
              <a:rPr lang="ru-RU" sz="1200" baseline="0" dirty="0" smtClean="0"/>
              <a:t> 4. </a:t>
            </a:r>
            <a:r>
              <a:rPr lang="ru-RU" sz="1200" dirty="0" smtClean="0"/>
              <a:t>Уровень </a:t>
            </a:r>
            <a:r>
              <a:rPr lang="ru-RU" sz="1200" dirty="0" err="1" smtClean="0"/>
              <a:t>сформированности</a:t>
            </a:r>
            <a:r>
              <a:rPr lang="ru-RU" sz="1200" dirty="0" smtClean="0"/>
              <a:t> </a:t>
            </a:r>
            <a:r>
              <a:rPr lang="ru-RU" sz="1200" dirty="0"/>
              <a:t>психолого-педагогической компетентности родителей (%)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знания о возрастных особенностях ребенка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Лист1!$A$2:$A$4</c:f>
              <c:strCache>
                <c:ptCount val="3"/>
                <c:pt idx="0">
                  <c:v>сентябрь 2018</c:v>
                </c:pt>
                <c:pt idx="1">
                  <c:v>январь 2019</c:v>
                </c:pt>
                <c:pt idx="2">
                  <c:v>май 2019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33.300000000000004</c:v>
                </c:pt>
                <c:pt idx="1">
                  <c:v>66.599999999999994</c:v>
                </c:pt>
                <c:pt idx="2">
                  <c:v>94.4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6A-4EC3-80BC-69439E64503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умение выстраивать детско-родительские отношения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Лист1!$A$2:$A$4</c:f>
              <c:strCache>
                <c:ptCount val="3"/>
                <c:pt idx="0">
                  <c:v>сентябрь 2018</c:v>
                </c:pt>
                <c:pt idx="1">
                  <c:v>январь 2019</c:v>
                </c:pt>
                <c:pt idx="2">
                  <c:v>май 2019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22.2</c:v>
                </c:pt>
                <c:pt idx="1">
                  <c:v>55.5</c:v>
                </c:pt>
                <c:pt idx="2">
                  <c:v>77.7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6A-4EC3-80BC-69439E64503A}"/>
            </c:ext>
          </c:extLst>
        </c:ser>
        <c:gapWidth val="80"/>
        <c:overlap val="25"/>
        <c:axId val="111767552"/>
        <c:axId val="111967616"/>
      </c:barChart>
      <c:catAx>
        <c:axId val="1117675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1967616"/>
        <c:crosses val="autoZero"/>
        <c:auto val="1"/>
        <c:lblAlgn val="ctr"/>
        <c:lblOffset val="100"/>
      </c:catAx>
      <c:valAx>
        <c:axId val="1119676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176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ds115.centerstart.ru/sites/ds115.centerstart.ru/files/knizhka-metodichka1.pdf" TargetMode="Externa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://ds115.centerstart.ru/sites/ds115.centerstart.ru/files/knizhka-metodichka1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8E7BE9-45F3-4BC2-9043-C0CA365FBB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77B1FA-CEF9-45CA-A28F-7F153153FCC1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dirty="0" smtClean="0">
              <a:latin typeface="Bookman Old Style" pitchFamily="18" charset="0"/>
            </a:rPr>
            <a:t>Совершенствовать систему работы по оказанию диагностической, методической, консультационной, </a:t>
          </a:r>
          <a:r>
            <a:rPr lang="ru-RU" sz="1400" dirty="0" err="1" smtClean="0">
              <a:latin typeface="Bookman Old Style" pitchFamily="18" charset="0"/>
            </a:rPr>
            <a:t>психолого</a:t>
          </a:r>
          <a:r>
            <a:rPr lang="ru-RU" sz="1400" dirty="0" smtClean="0">
              <a:latin typeface="Bookman Old Style" pitchFamily="18" charset="0"/>
            </a:rPr>
            <a:t>- педагогической поддержки семьям с детьми, не посещающими детский сад в условиях Центра поддержки семьи</a:t>
          </a:r>
          <a:endParaRPr lang="ru-RU" sz="1400" dirty="0">
            <a:latin typeface="Bookman Old Style" pitchFamily="18" charset="0"/>
          </a:endParaRPr>
        </a:p>
      </dgm:t>
    </dgm:pt>
    <dgm:pt modelId="{1BE0BF21-632C-47F2-84C1-6CD16945AE46}" type="parTrans" cxnId="{E2BCBB98-01CC-4B36-B0B2-16CE66B87B6A}">
      <dgm:prSet/>
      <dgm:spPr/>
      <dgm:t>
        <a:bodyPr/>
        <a:lstStyle/>
        <a:p>
          <a:endParaRPr lang="ru-RU"/>
        </a:p>
      </dgm:t>
    </dgm:pt>
    <dgm:pt modelId="{450C7D3F-BEAE-4F86-8169-76DCF6D9F1E8}" type="sibTrans" cxnId="{E2BCBB98-01CC-4B36-B0B2-16CE66B87B6A}">
      <dgm:prSet/>
      <dgm:spPr/>
      <dgm:t>
        <a:bodyPr/>
        <a:lstStyle/>
        <a:p>
          <a:endParaRPr lang="ru-RU"/>
        </a:p>
      </dgm:t>
    </dgm:pt>
    <dgm:pt modelId="{7572F4E5-2243-475C-84A4-A6BA04A64B72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dirty="0" smtClean="0">
              <a:latin typeface="Bookman Old Style" pitchFamily="18" charset="0"/>
            </a:rPr>
            <a:t>Апробировать Программу функционирования Центра поддержки семьи</a:t>
          </a:r>
          <a:endParaRPr lang="ru-RU" sz="1400" dirty="0">
            <a:latin typeface="Bookman Old Style" pitchFamily="18" charset="0"/>
          </a:endParaRPr>
        </a:p>
      </dgm:t>
    </dgm:pt>
    <dgm:pt modelId="{BC16FA5C-E225-451B-9D89-2D3BDD3425AE}" type="parTrans" cxnId="{517E2E1C-3A4B-42AF-B28A-80BD69313075}">
      <dgm:prSet/>
      <dgm:spPr/>
      <dgm:t>
        <a:bodyPr/>
        <a:lstStyle/>
        <a:p>
          <a:endParaRPr lang="ru-RU"/>
        </a:p>
      </dgm:t>
    </dgm:pt>
    <dgm:pt modelId="{DD730F08-C5D9-4765-8E5C-6333E2C43042}" type="sibTrans" cxnId="{517E2E1C-3A4B-42AF-B28A-80BD69313075}">
      <dgm:prSet/>
      <dgm:spPr/>
      <dgm:t>
        <a:bodyPr/>
        <a:lstStyle/>
        <a:p>
          <a:endParaRPr lang="ru-RU"/>
        </a:p>
      </dgm:t>
    </dgm:pt>
    <dgm:pt modelId="{B06F4CB1-9C99-43A4-A46A-35787FB40236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dirty="0" smtClean="0">
              <a:latin typeface="Bookman Old Style" pitchFamily="18" charset="0"/>
            </a:rPr>
            <a:t>Апробировать систему мониторинга эффективности деятельности Центра поддержки семьи</a:t>
          </a:r>
          <a:endParaRPr lang="ru-RU" sz="1400" dirty="0">
            <a:latin typeface="Bookman Old Style" pitchFamily="18" charset="0"/>
          </a:endParaRPr>
        </a:p>
      </dgm:t>
    </dgm:pt>
    <dgm:pt modelId="{58B47D57-40E6-4F3F-85DD-BD278BAC3E50}" type="parTrans" cxnId="{34913572-5FA5-473F-A8AA-C77FE89C5DAD}">
      <dgm:prSet/>
      <dgm:spPr/>
      <dgm:t>
        <a:bodyPr/>
        <a:lstStyle/>
        <a:p>
          <a:endParaRPr lang="ru-RU"/>
        </a:p>
      </dgm:t>
    </dgm:pt>
    <dgm:pt modelId="{4B30B6D3-57F6-46D8-AE14-A507DE7CBD86}" type="sibTrans" cxnId="{34913572-5FA5-473F-A8AA-C77FE89C5DAD}">
      <dgm:prSet/>
      <dgm:spPr/>
      <dgm:t>
        <a:bodyPr/>
        <a:lstStyle/>
        <a:p>
          <a:endParaRPr lang="ru-RU"/>
        </a:p>
      </dgm:t>
    </dgm:pt>
    <dgm:pt modelId="{D53F86A1-EB40-417C-85F9-A5F78637CED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dirty="0" smtClean="0">
              <a:latin typeface="Bookman Old Style" pitchFamily="18" charset="0"/>
            </a:rPr>
            <a:t>Обобщить опыт работы. Подготовить инновационный продукт (Методические рекомендации)  </a:t>
          </a:r>
          <a:r>
            <a:rPr lang="en-US" sz="1400" dirty="0" smtClean="0">
              <a:solidFill>
                <a:srgbClr val="C00000"/>
              </a:solidFill>
              <a:latin typeface="Bookman Old Style" pitchFamily="18" charset="0"/>
              <a:hlinkClick xmlns:r="http://schemas.openxmlformats.org/officeDocument/2006/relationships" r:id="rId1"/>
            </a:rPr>
            <a:t>http://ds115.centerstart.ru/sites/ds115.centerstart.ru/files/knizhka-metodichka1.pdf</a:t>
          </a:r>
          <a:endParaRPr lang="ru-RU" sz="1400" dirty="0">
            <a:latin typeface="Bookman Old Style" pitchFamily="18" charset="0"/>
          </a:endParaRPr>
        </a:p>
      </dgm:t>
    </dgm:pt>
    <dgm:pt modelId="{A09D3975-6D52-4AE5-A84E-672E7CF1B334}" type="parTrans" cxnId="{85386B41-EF5B-403F-A10B-FBB3E65F1C8F}">
      <dgm:prSet/>
      <dgm:spPr/>
      <dgm:t>
        <a:bodyPr/>
        <a:lstStyle/>
        <a:p>
          <a:endParaRPr lang="ru-RU"/>
        </a:p>
      </dgm:t>
    </dgm:pt>
    <dgm:pt modelId="{1FB8FD7B-1DF8-41C8-A588-5DE9FBE146B5}" type="sibTrans" cxnId="{85386B41-EF5B-403F-A10B-FBB3E65F1C8F}">
      <dgm:prSet/>
      <dgm:spPr/>
      <dgm:t>
        <a:bodyPr/>
        <a:lstStyle/>
        <a:p>
          <a:endParaRPr lang="ru-RU"/>
        </a:p>
      </dgm:t>
    </dgm:pt>
    <dgm:pt modelId="{D08E5F2F-0671-40CA-B6E5-142939047AF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dirty="0" smtClean="0">
              <a:latin typeface="Bookman Old Style" pitchFamily="18" charset="0"/>
            </a:rPr>
            <a:t>Совершенствовать систему сетевого  взаимодействия      по  оказанию   поддержки ДОО  в вопросах   создания  эффективных моделей консультационных центров, на  основе использования имеющегося в МБДОУ №115 опыта работы </a:t>
          </a:r>
          <a:endParaRPr lang="ru-RU" sz="1400" dirty="0">
            <a:latin typeface="Bookman Old Style" pitchFamily="18" charset="0"/>
          </a:endParaRPr>
        </a:p>
      </dgm:t>
    </dgm:pt>
    <dgm:pt modelId="{06155D06-C0D6-4D04-9981-F4D900C2B521}" type="parTrans" cxnId="{98852D22-15C4-49EB-A7F6-E0502CA2BD22}">
      <dgm:prSet/>
      <dgm:spPr/>
      <dgm:t>
        <a:bodyPr/>
        <a:lstStyle/>
        <a:p>
          <a:endParaRPr lang="ru-RU"/>
        </a:p>
      </dgm:t>
    </dgm:pt>
    <dgm:pt modelId="{ADA6FF86-07EC-4CF3-B016-048527DA44AF}" type="sibTrans" cxnId="{98852D22-15C4-49EB-A7F6-E0502CA2BD22}">
      <dgm:prSet/>
      <dgm:spPr/>
      <dgm:t>
        <a:bodyPr/>
        <a:lstStyle/>
        <a:p>
          <a:endParaRPr lang="ru-RU"/>
        </a:p>
      </dgm:t>
    </dgm:pt>
    <dgm:pt modelId="{8F6D493C-88D4-4771-BD93-59FC534D8A01}" type="pres">
      <dgm:prSet presAssocID="{018E7BE9-45F3-4BC2-9043-C0CA365FBB35}" presName="linear" presStyleCnt="0">
        <dgm:presLayoutVars>
          <dgm:animLvl val="lvl"/>
          <dgm:resizeHandles val="exact"/>
        </dgm:presLayoutVars>
      </dgm:prSet>
      <dgm:spPr/>
    </dgm:pt>
    <dgm:pt modelId="{99CE9EB6-E40E-4FBF-97E2-AEB35F86CA29}" type="pres">
      <dgm:prSet presAssocID="{0B77B1FA-CEF9-45CA-A28F-7F153153FCC1}" presName="parentText" presStyleLbl="node1" presStyleIdx="0" presStyleCnt="5" custScaleY="530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ADB2F-6C34-4919-B86C-115A8CF51478}" type="pres">
      <dgm:prSet presAssocID="{450C7D3F-BEAE-4F86-8169-76DCF6D9F1E8}" presName="spacer" presStyleCnt="0"/>
      <dgm:spPr/>
    </dgm:pt>
    <dgm:pt modelId="{B98A4B88-C06A-446E-931F-E9472969F7B7}" type="pres">
      <dgm:prSet presAssocID="{7572F4E5-2243-475C-84A4-A6BA04A64B72}" presName="parentText" presStyleLbl="node1" presStyleIdx="1" presStyleCnt="5" custScaleY="503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2DEC5-5407-4D14-9A5F-B76C73677308}" type="pres">
      <dgm:prSet presAssocID="{DD730F08-C5D9-4765-8E5C-6333E2C43042}" presName="spacer" presStyleCnt="0"/>
      <dgm:spPr/>
    </dgm:pt>
    <dgm:pt modelId="{98AE4BCA-BB96-4181-825F-6ACF3BB4607F}" type="pres">
      <dgm:prSet presAssocID="{B06F4CB1-9C99-43A4-A46A-35787FB40236}" presName="parentText" presStyleLbl="node1" presStyleIdx="2" presStyleCnt="5" custScaleY="549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C4443-AA54-47EA-BE08-17E195673AC1}" type="pres">
      <dgm:prSet presAssocID="{4B30B6D3-57F6-46D8-AE14-A507DE7CBD86}" presName="spacer" presStyleCnt="0"/>
      <dgm:spPr/>
    </dgm:pt>
    <dgm:pt modelId="{64F9E882-B187-4D39-8C5C-FBE0014D8272}" type="pres">
      <dgm:prSet presAssocID="{D53F86A1-EB40-417C-85F9-A5F78637CEDA}" presName="parentText" presStyleLbl="node1" presStyleIdx="3" presStyleCnt="5" custScaleY="593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A6DEE4-7AA1-411E-8489-1EF75DA4E1D9}" type="pres">
      <dgm:prSet presAssocID="{1FB8FD7B-1DF8-41C8-A588-5DE9FBE146B5}" presName="spacer" presStyleCnt="0"/>
      <dgm:spPr/>
    </dgm:pt>
    <dgm:pt modelId="{DB743E28-AD68-412E-AF44-F7B4DB1B50C9}" type="pres">
      <dgm:prSet presAssocID="{D08E5F2F-0671-40CA-B6E5-142939047AF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85F26F-5638-4AA9-8D88-161F3C716FB4}" type="presOf" srcId="{7572F4E5-2243-475C-84A4-A6BA04A64B72}" destId="{B98A4B88-C06A-446E-931F-E9472969F7B7}" srcOrd="0" destOrd="0" presId="urn:microsoft.com/office/officeart/2005/8/layout/vList2"/>
    <dgm:cxn modelId="{9E5C616F-91D7-415F-8C04-9331C0A4A934}" type="presOf" srcId="{D53F86A1-EB40-417C-85F9-A5F78637CEDA}" destId="{64F9E882-B187-4D39-8C5C-FBE0014D8272}" srcOrd="0" destOrd="0" presId="urn:microsoft.com/office/officeart/2005/8/layout/vList2"/>
    <dgm:cxn modelId="{F863168C-34D6-48AF-A853-346E214F2CB6}" type="presOf" srcId="{0B77B1FA-CEF9-45CA-A28F-7F153153FCC1}" destId="{99CE9EB6-E40E-4FBF-97E2-AEB35F86CA29}" srcOrd="0" destOrd="0" presId="urn:microsoft.com/office/officeart/2005/8/layout/vList2"/>
    <dgm:cxn modelId="{2DAFA9A6-629C-4E9D-9AF1-AEE4454DD88B}" type="presOf" srcId="{018E7BE9-45F3-4BC2-9043-C0CA365FBB35}" destId="{8F6D493C-88D4-4771-BD93-59FC534D8A01}" srcOrd="0" destOrd="0" presId="urn:microsoft.com/office/officeart/2005/8/layout/vList2"/>
    <dgm:cxn modelId="{517E2E1C-3A4B-42AF-B28A-80BD69313075}" srcId="{018E7BE9-45F3-4BC2-9043-C0CA365FBB35}" destId="{7572F4E5-2243-475C-84A4-A6BA04A64B72}" srcOrd="1" destOrd="0" parTransId="{BC16FA5C-E225-451B-9D89-2D3BDD3425AE}" sibTransId="{DD730F08-C5D9-4765-8E5C-6333E2C43042}"/>
    <dgm:cxn modelId="{D2EEB589-6372-43F5-A96F-26DD4AE9C333}" type="presOf" srcId="{B06F4CB1-9C99-43A4-A46A-35787FB40236}" destId="{98AE4BCA-BB96-4181-825F-6ACF3BB4607F}" srcOrd="0" destOrd="0" presId="urn:microsoft.com/office/officeart/2005/8/layout/vList2"/>
    <dgm:cxn modelId="{34913572-5FA5-473F-A8AA-C77FE89C5DAD}" srcId="{018E7BE9-45F3-4BC2-9043-C0CA365FBB35}" destId="{B06F4CB1-9C99-43A4-A46A-35787FB40236}" srcOrd="2" destOrd="0" parTransId="{58B47D57-40E6-4F3F-85DD-BD278BAC3E50}" sibTransId="{4B30B6D3-57F6-46D8-AE14-A507DE7CBD86}"/>
    <dgm:cxn modelId="{85386B41-EF5B-403F-A10B-FBB3E65F1C8F}" srcId="{018E7BE9-45F3-4BC2-9043-C0CA365FBB35}" destId="{D53F86A1-EB40-417C-85F9-A5F78637CEDA}" srcOrd="3" destOrd="0" parTransId="{A09D3975-6D52-4AE5-A84E-672E7CF1B334}" sibTransId="{1FB8FD7B-1DF8-41C8-A588-5DE9FBE146B5}"/>
    <dgm:cxn modelId="{EC8F1D33-8E5F-4072-84AF-46A5E53C781D}" type="presOf" srcId="{D08E5F2F-0671-40CA-B6E5-142939047AF8}" destId="{DB743E28-AD68-412E-AF44-F7B4DB1B50C9}" srcOrd="0" destOrd="0" presId="urn:microsoft.com/office/officeart/2005/8/layout/vList2"/>
    <dgm:cxn modelId="{98852D22-15C4-49EB-A7F6-E0502CA2BD22}" srcId="{018E7BE9-45F3-4BC2-9043-C0CA365FBB35}" destId="{D08E5F2F-0671-40CA-B6E5-142939047AF8}" srcOrd="4" destOrd="0" parTransId="{06155D06-C0D6-4D04-9981-F4D900C2B521}" sibTransId="{ADA6FF86-07EC-4CF3-B016-048527DA44AF}"/>
    <dgm:cxn modelId="{E2BCBB98-01CC-4B36-B0B2-16CE66B87B6A}" srcId="{018E7BE9-45F3-4BC2-9043-C0CA365FBB35}" destId="{0B77B1FA-CEF9-45CA-A28F-7F153153FCC1}" srcOrd="0" destOrd="0" parTransId="{1BE0BF21-632C-47F2-84C1-6CD16945AE46}" sibTransId="{450C7D3F-BEAE-4F86-8169-76DCF6D9F1E8}"/>
    <dgm:cxn modelId="{95DE5D36-6D11-4CF4-98C0-DADB0D08379B}" type="presParOf" srcId="{8F6D493C-88D4-4771-BD93-59FC534D8A01}" destId="{99CE9EB6-E40E-4FBF-97E2-AEB35F86CA29}" srcOrd="0" destOrd="0" presId="urn:microsoft.com/office/officeart/2005/8/layout/vList2"/>
    <dgm:cxn modelId="{6EF7E398-6515-4714-84B7-997FDCEA5337}" type="presParOf" srcId="{8F6D493C-88D4-4771-BD93-59FC534D8A01}" destId="{2FBADB2F-6C34-4919-B86C-115A8CF51478}" srcOrd="1" destOrd="0" presId="urn:microsoft.com/office/officeart/2005/8/layout/vList2"/>
    <dgm:cxn modelId="{4850F156-1237-453A-AEAD-CF3DD38D7098}" type="presParOf" srcId="{8F6D493C-88D4-4771-BD93-59FC534D8A01}" destId="{B98A4B88-C06A-446E-931F-E9472969F7B7}" srcOrd="2" destOrd="0" presId="urn:microsoft.com/office/officeart/2005/8/layout/vList2"/>
    <dgm:cxn modelId="{2194E54C-BC26-4924-AA64-D61E054B48A3}" type="presParOf" srcId="{8F6D493C-88D4-4771-BD93-59FC534D8A01}" destId="{93E2DEC5-5407-4D14-9A5F-B76C73677308}" srcOrd="3" destOrd="0" presId="urn:microsoft.com/office/officeart/2005/8/layout/vList2"/>
    <dgm:cxn modelId="{1040025B-8BAA-4FCA-B6CD-EB2D7AF6E829}" type="presParOf" srcId="{8F6D493C-88D4-4771-BD93-59FC534D8A01}" destId="{98AE4BCA-BB96-4181-825F-6ACF3BB4607F}" srcOrd="4" destOrd="0" presId="urn:microsoft.com/office/officeart/2005/8/layout/vList2"/>
    <dgm:cxn modelId="{ABA15723-B481-4CB5-A1C4-CC14DECC1063}" type="presParOf" srcId="{8F6D493C-88D4-4771-BD93-59FC534D8A01}" destId="{84FC4443-AA54-47EA-BE08-17E195673AC1}" srcOrd="5" destOrd="0" presId="urn:microsoft.com/office/officeart/2005/8/layout/vList2"/>
    <dgm:cxn modelId="{965AACC3-B331-4DBB-9830-BDB9B021A956}" type="presParOf" srcId="{8F6D493C-88D4-4771-BD93-59FC534D8A01}" destId="{64F9E882-B187-4D39-8C5C-FBE0014D8272}" srcOrd="6" destOrd="0" presId="urn:microsoft.com/office/officeart/2005/8/layout/vList2"/>
    <dgm:cxn modelId="{6FB8D1CD-1A87-4257-B044-947C83B34200}" type="presParOf" srcId="{8F6D493C-88D4-4771-BD93-59FC534D8A01}" destId="{25A6DEE4-7AA1-411E-8489-1EF75DA4E1D9}" srcOrd="7" destOrd="0" presId="urn:microsoft.com/office/officeart/2005/8/layout/vList2"/>
    <dgm:cxn modelId="{4C7E9EBA-424D-49BB-BAA7-5219BBCE85AF}" type="presParOf" srcId="{8F6D493C-88D4-4771-BD93-59FC534D8A01}" destId="{DB743E28-AD68-412E-AF44-F7B4DB1B50C9}" srcOrd="8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88B7FE-994E-46DC-9650-1D35D328F50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97594C-563E-4AA6-AD44-CD0A4098159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  <a:latin typeface="Bookman Old Style" panose="02050604050505020204" pitchFamily="18" charset="0"/>
            </a:rPr>
            <a:t>Системный подход </a:t>
          </a:r>
          <a:r>
            <a:rPr lang="ru-RU" sz="1800" dirty="0" smtClean="0">
              <a:latin typeface="Bookman Old Style" panose="02050604050505020204" pitchFamily="18" charset="0"/>
            </a:rPr>
            <a:t>-  проектирование комплексной модели  с учетом использования различных вариативных форм дошкольного образования и взаимодействия с социальными институтами</a:t>
          </a:r>
          <a:endParaRPr lang="ru-RU" sz="1800" dirty="0">
            <a:latin typeface="Bookman Old Style" panose="02050604050505020204" pitchFamily="18" charset="0"/>
          </a:endParaRPr>
        </a:p>
      </dgm:t>
    </dgm:pt>
    <dgm:pt modelId="{64BE0A88-5921-480C-BE36-5A6D8AB47511}" type="parTrans" cxnId="{D30A1F01-625E-468E-B81C-871A562FBE21}">
      <dgm:prSet/>
      <dgm:spPr/>
      <dgm:t>
        <a:bodyPr/>
        <a:lstStyle/>
        <a:p>
          <a:endParaRPr lang="ru-RU"/>
        </a:p>
      </dgm:t>
    </dgm:pt>
    <dgm:pt modelId="{1B773E7C-3E1E-4209-962B-5E49BE5FAA9F}" type="sibTrans" cxnId="{D30A1F01-625E-468E-B81C-871A562FBE21}">
      <dgm:prSet/>
      <dgm:spPr/>
      <dgm:t>
        <a:bodyPr/>
        <a:lstStyle/>
        <a:p>
          <a:endParaRPr lang="ru-RU"/>
        </a:p>
      </dgm:t>
    </dgm:pt>
    <dgm:pt modelId="{2A4B7C89-E59D-437E-818F-902F81F06310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b="1" dirty="0" err="1" smtClean="0">
              <a:solidFill>
                <a:schemeClr val="tx1"/>
              </a:solidFill>
              <a:latin typeface="Bookman Old Style" panose="02050604050505020204" pitchFamily="18" charset="0"/>
            </a:rPr>
            <a:t>Деятельностный</a:t>
          </a:r>
          <a:r>
            <a:rPr lang="ru-RU" sz="1800" b="1" dirty="0" smtClean="0">
              <a:solidFill>
                <a:schemeClr val="tx1"/>
              </a:solidFill>
              <a:latin typeface="Bookman Old Style" panose="02050604050505020204" pitchFamily="18" charset="0"/>
            </a:rPr>
            <a:t> подход </a:t>
          </a:r>
          <a:r>
            <a:rPr lang="ru-RU" sz="1800" dirty="0" smtClean="0">
              <a:latin typeface="Bookman Old Style" panose="02050604050505020204" pitchFamily="18" charset="0"/>
            </a:rPr>
            <a:t>- единство объективного и субъективного в  различных видах взаимодействия «</a:t>
          </a:r>
          <a:r>
            <a:rPr lang="ru-RU" sz="1800" b="1" dirty="0" smtClean="0">
              <a:latin typeface="Bookman Old Style" panose="02050604050505020204" pitchFamily="18" charset="0"/>
            </a:rPr>
            <a:t>педагог – родитель – ребенок – информационная среда»</a:t>
          </a:r>
          <a:endParaRPr lang="ru-RU" sz="1800" b="1" dirty="0">
            <a:latin typeface="Bookman Old Style" panose="02050604050505020204" pitchFamily="18" charset="0"/>
          </a:endParaRPr>
        </a:p>
      </dgm:t>
    </dgm:pt>
    <dgm:pt modelId="{2A766212-1E2F-4F04-B3C8-05A7BB999A5C}" type="parTrans" cxnId="{F8D089FE-2351-4DE5-9209-B9425ABD9604}">
      <dgm:prSet/>
      <dgm:spPr/>
      <dgm:t>
        <a:bodyPr/>
        <a:lstStyle/>
        <a:p>
          <a:endParaRPr lang="ru-RU"/>
        </a:p>
      </dgm:t>
    </dgm:pt>
    <dgm:pt modelId="{6020CBAB-208A-4CBD-BE12-D91FA50DC692}" type="sibTrans" cxnId="{F8D089FE-2351-4DE5-9209-B9425ABD9604}">
      <dgm:prSet/>
      <dgm:spPr/>
      <dgm:t>
        <a:bodyPr/>
        <a:lstStyle/>
        <a:p>
          <a:endParaRPr lang="ru-RU"/>
        </a:p>
      </dgm:t>
    </dgm:pt>
    <dgm:pt modelId="{EAE78677-E84E-4B90-8092-1EF46BBBEE6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  <a:latin typeface="Bookman Old Style" panose="02050604050505020204" pitchFamily="18" charset="0"/>
            </a:rPr>
            <a:t>Информационный подход </a:t>
          </a:r>
          <a:r>
            <a:rPr lang="ru-RU" sz="1800" dirty="0" smtClean="0">
              <a:latin typeface="Bookman Old Style" panose="02050604050505020204" pitchFamily="18" charset="0"/>
            </a:rPr>
            <a:t>- реализации Программы на основе использования, созданного в ДОО,    </a:t>
          </a:r>
          <a:r>
            <a:rPr lang="ru-RU" sz="1800" b="1" dirty="0" smtClean="0">
              <a:latin typeface="Bookman Old Style" panose="02050604050505020204" pitchFamily="18" charset="0"/>
            </a:rPr>
            <a:t>единого информационного пространства</a:t>
          </a:r>
          <a:endParaRPr lang="ru-RU" sz="1800" b="1" dirty="0">
            <a:latin typeface="Bookman Old Style" panose="02050604050505020204" pitchFamily="18" charset="0"/>
          </a:endParaRPr>
        </a:p>
      </dgm:t>
    </dgm:pt>
    <dgm:pt modelId="{AE8FE1D9-CD68-4888-8089-A63F79AE9547}" type="parTrans" cxnId="{AB5B632F-3994-4D8D-894C-5A20D4912B89}">
      <dgm:prSet/>
      <dgm:spPr/>
      <dgm:t>
        <a:bodyPr/>
        <a:lstStyle/>
        <a:p>
          <a:endParaRPr lang="ru-RU"/>
        </a:p>
      </dgm:t>
    </dgm:pt>
    <dgm:pt modelId="{D49949EA-6248-4FF1-8FF5-8B977D7E2253}" type="sibTrans" cxnId="{AB5B632F-3994-4D8D-894C-5A20D4912B89}">
      <dgm:prSet/>
      <dgm:spPr/>
      <dgm:t>
        <a:bodyPr/>
        <a:lstStyle/>
        <a:p>
          <a:endParaRPr lang="ru-RU"/>
        </a:p>
      </dgm:t>
    </dgm:pt>
    <dgm:pt modelId="{B6DBC7A7-019F-4051-A91E-01B06C46019D}" type="pres">
      <dgm:prSet presAssocID="{9388B7FE-994E-46DC-9650-1D35D328F5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CD66AC-7E5A-4DAB-A878-0B61D4746F38}" type="pres">
      <dgm:prSet presAssocID="{3A97594C-563E-4AA6-AD44-CD0A4098159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16FD5-B72B-43B2-B20D-49EDF1376AFA}" type="pres">
      <dgm:prSet presAssocID="{1B773E7C-3E1E-4209-962B-5E49BE5FAA9F}" presName="spacer" presStyleCnt="0"/>
      <dgm:spPr/>
    </dgm:pt>
    <dgm:pt modelId="{94AFD376-622F-42F8-8D39-F0812EE8BCC2}" type="pres">
      <dgm:prSet presAssocID="{2A4B7C89-E59D-437E-818F-902F81F0631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620C7-8A8E-4798-A71B-D527FD7AAF7D}" type="pres">
      <dgm:prSet presAssocID="{6020CBAB-208A-4CBD-BE12-D91FA50DC692}" presName="spacer" presStyleCnt="0"/>
      <dgm:spPr/>
    </dgm:pt>
    <dgm:pt modelId="{97837C33-BC6B-4E4E-9028-24E0AAF667DF}" type="pres">
      <dgm:prSet presAssocID="{EAE78677-E84E-4B90-8092-1EF46BBBEE6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8BF05F-439E-4452-B386-AA151638F292}" type="presOf" srcId="{9388B7FE-994E-46DC-9650-1D35D328F50A}" destId="{B6DBC7A7-019F-4051-A91E-01B06C46019D}" srcOrd="0" destOrd="0" presId="urn:microsoft.com/office/officeart/2005/8/layout/vList2"/>
    <dgm:cxn modelId="{32A3F3B4-1FC9-4B0D-BA25-27134CDD91D7}" type="presOf" srcId="{EAE78677-E84E-4B90-8092-1EF46BBBEE6F}" destId="{97837C33-BC6B-4E4E-9028-24E0AAF667DF}" srcOrd="0" destOrd="0" presId="urn:microsoft.com/office/officeart/2005/8/layout/vList2"/>
    <dgm:cxn modelId="{3054DBA8-7A85-4FBE-89CE-29127E45658C}" type="presOf" srcId="{2A4B7C89-E59D-437E-818F-902F81F06310}" destId="{94AFD376-622F-42F8-8D39-F0812EE8BCC2}" srcOrd="0" destOrd="0" presId="urn:microsoft.com/office/officeart/2005/8/layout/vList2"/>
    <dgm:cxn modelId="{AB5B632F-3994-4D8D-894C-5A20D4912B89}" srcId="{9388B7FE-994E-46DC-9650-1D35D328F50A}" destId="{EAE78677-E84E-4B90-8092-1EF46BBBEE6F}" srcOrd="2" destOrd="0" parTransId="{AE8FE1D9-CD68-4888-8089-A63F79AE9547}" sibTransId="{D49949EA-6248-4FF1-8FF5-8B977D7E2253}"/>
    <dgm:cxn modelId="{F8D089FE-2351-4DE5-9209-B9425ABD9604}" srcId="{9388B7FE-994E-46DC-9650-1D35D328F50A}" destId="{2A4B7C89-E59D-437E-818F-902F81F06310}" srcOrd="1" destOrd="0" parTransId="{2A766212-1E2F-4F04-B3C8-05A7BB999A5C}" sibTransId="{6020CBAB-208A-4CBD-BE12-D91FA50DC692}"/>
    <dgm:cxn modelId="{D588F6A5-70C4-4815-B009-1D0A710C60E4}" type="presOf" srcId="{3A97594C-563E-4AA6-AD44-CD0A40981591}" destId="{D0CD66AC-7E5A-4DAB-A878-0B61D4746F38}" srcOrd="0" destOrd="0" presId="urn:microsoft.com/office/officeart/2005/8/layout/vList2"/>
    <dgm:cxn modelId="{D30A1F01-625E-468E-B81C-871A562FBE21}" srcId="{9388B7FE-994E-46DC-9650-1D35D328F50A}" destId="{3A97594C-563E-4AA6-AD44-CD0A40981591}" srcOrd="0" destOrd="0" parTransId="{64BE0A88-5921-480C-BE36-5A6D8AB47511}" sibTransId="{1B773E7C-3E1E-4209-962B-5E49BE5FAA9F}"/>
    <dgm:cxn modelId="{977592D7-ADFD-4481-88BE-A1DF046E299F}" type="presParOf" srcId="{B6DBC7A7-019F-4051-A91E-01B06C46019D}" destId="{D0CD66AC-7E5A-4DAB-A878-0B61D4746F38}" srcOrd="0" destOrd="0" presId="urn:microsoft.com/office/officeart/2005/8/layout/vList2"/>
    <dgm:cxn modelId="{4A842739-5A7D-4E36-AC30-912A0C5A192E}" type="presParOf" srcId="{B6DBC7A7-019F-4051-A91E-01B06C46019D}" destId="{79216FD5-B72B-43B2-B20D-49EDF1376AFA}" srcOrd="1" destOrd="0" presId="urn:microsoft.com/office/officeart/2005/8/layout/vList2"/>
    <dgm:cxn modelId="{F82ECB73-2198-4E96-AC44-B5C416075803}" type="presParOf" srcId="{B6DBC7A7-019F-4051-A91E-01B06C46019D}" destId="{94AFD376-622F-42F8-8D39-F0812EE8BCC2}" srcOrd="2" destOrd="0" presId="urn:microsoft.com/office/officeart/2005/8/layout/vList2"/>
    <dgm:cxn modelId="{BDCE44A5-E0A8-4ED8-B9F0-B31D94E6469B}" type="presParOf" srcId="{B6DBC7A7-019F-4051-A91E-01B06C46019D}" destId="{11D620C7-8A8E-4798-A71B-D527FD7AAF7D}" srcOrd="3" destOrd="0" presId="urn:microsoft.com/office/officeart/2005/8/layout/vList2"/>
    <dgm:cxn modelId="{F4A4BE40-1718-4DDC-BF4A-00A16B2776C1}" type="presParOf" srcId="{B6DBC7A7-019F-4051-A91E-01B06C46019D}" destId="{97837C33-BC6B-4E4E-9028-24E0AAF667DF}" srcOrd="4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BA7664-81A9-4BB7-B70E-DEA7D578306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6CC570-A832-4D85-86E1-3180D59EED94}">
      <dgm:prSet custT="1"/>
      <dgm:spPr/>
      <dgm:t>
        <a:bodyPr/>
        <a:lstStyle/>
        <a:p>
          <a:pPr rtl="0"/>
          <a:r>
            <a:rPr lang="ru-RU" sz="1400" dirty="0" smtClean="0">
              <a:latin typeface="Bookman Old Style" pitchFamily="18" charset="0"/>
            </a:rPr>
            <a:t>Уровень открытости и доступности информации </a:t>
          </a:r>
          <a:r>
            <a:rPr lang="ru-RU" sz="1400" dirty="0" smtClean="0">
              <a:latin typeface="Bookman Old Style" pitchFamily="18" charset="0"/>
            </a:rPr>
            <a:t>об инновационной деятельности </a:t>
          </a:r>
          <a:endParaRPr lang="ru-RU" sz="1400" dirty="0" smtClean="0">
            <a:latin typeface="Bookman Old Style" pitchFamily="18" charset="0"/>
          </a:endParaRPr>
        </a:p>
      </dgm:t>
    </dgm:pt>
    <dgm:pt modelId="{CDD89CF4-FBF5-41BF-B9B8-1FC471EC5F80}" type="parTrans" cxnId="{6EAC0AF1-4E69-4419-AA99-C60BDCE7057E}">
      <dgm:prSet/>
      <dgm:spPr/>
      <dgm:t>
        <a:bodyPr/>
        <a:lstStyle/>
        <a:p>
          <a:endParaRPr lang="ru-RU"/>
        </a:p>
      </dgm:t>
    </dgm:pt>
    <dgm:pt modelId="{8ED34A69-197D-4C07-B1E7-E1E1383BC1E5}" type="sibTrans" cxnId="{6EAC0AF1-4E69-4419-AA99-C60BDCE7057E}">
      <dgm:prSet/>
      <dgm:spPr/>
      <dgm:t>
        <a:bodyPr/>
        <a:lstStyle/>
        <a:p>
          <a:endParaRPr lang="ru-RU"/>
        </a:p>
      </dgm:t>
    </dgm:pt>
    <dgm:pt modelId="{10B35ADD-DA09-4390-A85B-C2AF1022F38D}">
      <dgm:prSet custT="1"/>
      <dgm:spPr/>
      <dgm:t>
        <a:bodyPr/>
        <a:lstStyle/>
        <a:p>
          <a:pPr rtl="0"/>
          <a:r>
            <a:rPr lang="ru-RU" sz="1400" dirty="0" smtClean="0">
              <a:latin typeface="Bookman Old Style" pitchFamily="18" charset="0"/>
            </a:rPr>
            <a:t>Степень удовлетворенности родителей </a:t>
          </a:r>
          <a:endParaRPr lang="ru-RU" sz="1400" dirty="0">
            <a:latin typeface="Bookman Old Style" pitchFamily="18" charset="0"/>
          </a:endParaRPr>
        </a:p>
      </dgm:t>
    </dgm:pt>
    <dgm:pt modelId="{4D5F2DFE-6BD9-4A30-8C0F-66221EFC497A}" type="parTrans" cxnId="{F5FF9613-A207-49EC-89B3-DD0638492FFD}">
      <dgm:prSet/>
      <dgm:spPr/>
      <dgm:t>
        <a:bodyPr/>
        <a:lstStyle/>
        <a:p>
          <a:endParaRPr lang="ru-RU"/>
        </a:p>
      </dgm:t>
    </dgm:pt>
    <dgm:pt modelId="{0369C503-1E27-44F2-A5D5-00CFA3CDA500}" type="sibTrans" cxnId="{F5FF9613-A207-49EC-89B3-DD0638492FFD}">
      <dgm:prSet/>
      <dgm:spPr/>
      <dgm:t>
        <a:bodyPr/>
        <a:lstStyle/>
        <a:p>
          <a:endParaRPr lang="ru-RU"/>
        </a:p>
      </dgm:t>
    </dgm:pt>
    <dgm:pt modelId="{3FCB1543-1696-491B-A247-FDB5D13D6BA8}">
      <dgm:prSet custT="1"/>
      <dgm:spPr/>
      <dgm:t>
        <a:bodyPr/>
        <a:lstStyle/>
        <a:p>
          <a:pPr rtl="0"/>
          <a:r>
            <a:rPr lang="ru-RU" sz="1400" dirty="0" smtClean="0">
              <a:latin typeface="Bookman Old Style" pitchFamily="18" charset="0"/>
            </a:rPr>
            <a:t>Уровень соответствия  условий    материально- техническим, кадровым условиям, нормативно- правовым требованиям</a:t>
          </a:r>
          <a:endParaRPr lang="ru-RU" sz="1400" b="1" dirty="0">
            <a:latin typeface="Bookman Old Style" pitchFamily="18" charset="0"/>
          </a:endParaRPr>
        </a:p>
      </dgm:t>
    </dgm:pt>
    <dgm:pt modelId="{8175906C-3CB8-4415-B4CD-0949D6F2CF2E}" type="parTrans" cxnId="{456B6697-4052-4568-959F-5CAC990F8372}">
      <dgm:prSet/>
      <dgm:spPr/>
      <dgm:t>
        <a:bodyPr/>
        <a:lstStyle/>
        <a:p>
          <a:endParaRPr lang="ru-RU"/>
        </a:p>
      </dgm:t>
    </dgm:pt>
    <dgm:pt modelId="{7FD046BB-68FF-452D-AFDB-A029B3F1D738}" type="sibTrans" cxnId="{456B6697-4052-4568-959F-5CAC990F8372}">
      <dgm:prSet/>
      <dgm:spPr/>
      <dgm:t>
        <a:bodyPr/>
        <a:lstStyle/>
        <a:p>
          <a:endParaRPr lang="ru-RU"/>
        </a:p>
      </dgm:t>
    </dgm:pt>
    <dgm:pt modelId="{0EB5F33F-D27D-4F0A-A615-D55A3E49A099}">
      <dgm:prSet custT="1"/>
      <dgm:spPr/>
      <dgm:t>
        <a:bodyPr/>
        <a:lstStyle/>
        <a:p>
          <a:pPr rtl="0"/>
          <a:r>
            <a:rPr lang="ru-RU" sz="1400" dirty="0" smtClean="0">
              <a:latin typeface="Bookman Old Style" pitchFamily="18" charset="0"/>
            </a:rPr>
            <a:t>Уровень результативности профессионального роста педагогических работников</a:t>
          </a:r>
          <a:endParaRPr lang="ru-RU" sz="1400" b="1" dirty="0">
            <a:latin typeface="Bookman Old Style" pitchFamily="18" charset="0"/>
          </a:endParaRPr>
        </a:p>
      </dgm:t>
    </dgm:pt>
    <dgm:pt modelId="{13489D6C-C8DC-46FB-B511-83A71E1A8BEA}" type="parTrans" cxnId="{34B06510-C424-491B-B3FA-8217495D50FE}">
      <dgm:prSet/>
      <dgm:spPr/>
      <dgm:t>
        <a:bodyPr/>
        <a:lstStyle/>
        <a:p>
          <a:endParaRPr lang="ru-RU"/>
        </a:p>
      </dgm:t>
    </dgm:pt>
    <dgm:pt modelId="{DC67AFC7-D60E-4924-A8C0-C58F1718F0FD}" type="sibTrans" cxnId="{34B06510-C424-491B-B3FA-8217495D50FE}">
      <dgm:prSet/>
      <dgm:spPr/>
      <dgm:t>
        <a:bodyPr/>
        <a:lstStyle/>
        <a:p>
          <a:endParaRPr lang="ru-RU"/>
        </a:p>
      </dgm:t>
    </dgm:pt>
    <dgm:pt modelId="{A7EE4BBB-23F3-4DCE-80F8-BC4B47C2FEE0}">
      <dgm:prSet custT="1"/>
      <dgm:spPr/>
      <dgm:t>
        <a:bodyPr/>
        <a:lstStyle/>
        <a:p>
          <a:pPr rtl="0"/>
          <a:r>
            <a:rPr lang="ru-RU" sz="1400" dirty="0" smtClean="0">
              <a:latin typeface="Bookman Old Style" pitchFamily="18" charset="0"/>
            </a:rPr>
            <a:t>Наличие продуктов инновационной деятельности и их  распространение</a:t>
          </a:r>
          <a:endParaRPr lang="ru-RU" sz="1400" b="1" dirty="0">
            <a:latin typeface="Bookman Old Style" pitchFamily="18" charset="0"/>
          </a:endParaRPr>
        </a:p>
      </dgm:t>
    </dgm:pt>
    <dgm:pt modelId="{18812FAB-49F6-47A1-B9ED-C8EC76A75B11}" type="parTrans" cxnId="{BB8CB45E-BDC0-4CF6-BDF0-12A080C34C3E}">
      <dgm:prSet/>
      <dgm:spPr/>
    </dgm:pt>
    <dgm:pt modelId="{4A074CBF-0E32-43E0-999E-029DFBACA378}" type="sibTrans" cxnId="{BB8CB45E-BDC0-4CF6-BDF0-12A080C34C3E}">
      <dgm:prSet/>
      <dgm:spPr/>
    </dgm:pt>
    <dgm:pt modelId="{D33F3FBD-87FC-4831-AC85-C4406EF4A9AF}" type="pres">
      <dgm:prSet presAssocID="{B5BA7664-81A9-4BB7-B70E-DEA7D578306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6CDA9A-340E-423F-9952-084628F48077}" type="pres">
      <dgm:prSet presAssocID="{E46CC570-A832-4D85-86E1-3180D59EED94}" presName="circle1" presStyleLbl="node1" presStyleIdx="0" presStyleCnt="5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8D79C383-656E-4C8F-AFD2-580E78C42B2E}" type="pres">
      <dgm:prSet presAssocID="{E46CC570-A832-4D85-86E1-3180D59EED94}" presName="space" presStyleCnt="0"/>
      <dgm:spPr/>
    </dgm:pt>
    <dgm:pt modelId="{F1092319-F470-42C8-A551-8A746D86F6B3}" type="pres">
      <dgm:prSet presAssocID="{E46CC570-A832-4D85-86E1-3180D59EED94}" presName="rect1" presStyleLbl="alignAcc1" presStyleIdx="0" presStyleCnt="5"/>
      <dgm:spPr/>
      <dgm:t>
        <a:bodyPr/>
        <a:lstStyle/>
        <a:p>
          <a:endParaRPr lang="ru-RU"/>
        </a:p>
      </dgm:t>
    </dgm:pt>
    <dgm:pt modelId="{BCB2A015-E396-44DD-A942-9585EADF5677}" type="pres">
      <dgm:prSet presAssocID="{10B35ADD-DA09-4390-A85B-C2AF1022F38D}" presName="vertSpace2" presStyleLbl="node1" presStyleIdx="0" presStyleCnt="5"/>
      <dgm:spPr/>
    </dgm:pt>
    <dgm:pt modelId="{547F6783-1C32-40DE-93B8-F225286B7987}" type="pres">
      <dgm:prSet presAssocID="{10B35ADD-DA09-4390-A85B-C2AF1022F38D}" presName="circle2" presStyleLbl="node1" presStyleIdx="1" presStyleCnt="5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EE422356-5B84-4457-A040-7A9FED0422F6}" type="pres">
      <dgm:prSet presAssocID="{10B35ADD-DA09-4390-A85B-C2AF1022F38D}" presName="rect2" presStyleLbl="alignAcc1" presStyleIdx="1" presStyleCnt="5"/>
      <dgm:spPr/>
      <dgm:t>
        <a:bodyPr/>
        <a:lstStyle/>
        <a:p>
          <a:endParaRPr lang="ru-RU"/>
        </a:p>
      </dgm:t>
    </dgm:pt>
    <dgm:pt modelId="{F61435DD-45F7-4853-8310-35C4667E03C4}" type="pres">
      <dgm:prSet presAssocID="{0EB5F33F-D27D-4F0A-A615-D55A3E49A099}" presName="vertSpace3" presStyleLbl="node1" presStyleIdx="1" presStyleCnt="5"/>
      <dgm:spPr/>
    </dgm:pt>
    <dgm:pt modelId="{5CA78285-F061-45C1-A1B1-CF69C3EBFA71}" type="pres">
      <dgm:prSet presAssocID="{0EB5F33F-D27D-4F0A-A615-D55A3E49A099}" presName="circle3" presStyleLbl="node1" presStyleIdx="2" presStyleCnt="5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E9CBBF9E-0BDE-4FDB-B534-91673E55C32A}" type="pres">
      <dgm:prSet presAssocID="{0EB5F33F-D27D-4F0A-A615-D55A3E49A099}" presName="rect3" presStyleLbl="alignAcc1" presStyleIdx="2" presStyleCnt="5"/>
      <dgm:spPr/>
      <dgm:t>
        <a:bodyPr/>
        <a:lstStyle/>
        <a:p>
          <a:endParaRPr lang="ru-RU"/>
        </a:p>
      </dgm:t>
    </dgm:pt>
    <dgm:pt modelId="{B49E2C58-3B3E-48EE-B8FD-A5DE68F776FC}" type="pres">
      <dgm:prSet presAssocID="{3FCB1543-1696-491B-A247-FDB5D13D6BA8}" presName="vertSpace4" presStyleLbl="node1" presStyleIdx="2" presStyleCnt="5"/>
      <dgm:spPr/>
    </dgm:pt>
    <dgm:pt modelId="{F2C6F0AB-232C-4815-A466-E97F810AE053}" type="pres">
      <dgm:prSet presAssocID="{3FCB1543-1696-491B-A247-FDB5D13D6BA8}" presName="circle4" presStyleLbl="node1" presStyleIdx="3" presStyleCnt="5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05351B87-3381-4B01-BEA8-D2F77BC321A1}" type="pres">
      <dgm:prSet presAssocID="{3FCB1543-1696-491B-A247-FDB5D13D6BA8}" presName="rect4" presStyleLbl="alignAcc1" presStyleIdx="3" presStyleCnt="5"/>
      <dgm:spPr/>
      <dgm:t>
        <a:bodyPr/>
        <a:lstStyle/>
        <a:p>
          <a:endParaRPr lang="ru-RU"/>
        </a:p>
      </dgm:t>
    </dgm:pt>
    <dgm:pt modelId="{8A8CEAA5-D578-4FC7-9569-B92419BAF246}" type="pres">
      <dgm:prSet presAssocID="{A7EE4BBB-23F3-4DCE-80F8-BC4B47C2FEE0}" presName="vertSpace5" presStyleLbl="node1" presStyleIdx="3" presStyleCnt="5"/>
      <dgm:spPr/>
    </dgm:pt>
    <dgm:pt modelId="{027F5C0B-56B7-47C4-87EB-D0C028F7448F}" type="pres">
      <dgm:prSet presAssocID="{A7EE4BBB-23F3-4DCE-80F8-BC4B47C2FEE0}" presName="circle5" presStyleLbl="node1" presStyleIdx="4" presStyleCnt="5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9048A7D2-C79C-4E1C-BDEA-AC9CD85A9785}" type="pres">
      <dgm:prSet presAssocID="{A7EE4BBB-23F3-4DCE-80F8-BC4B47C2FEE0}" presName="rect5" presStyleLbl="alignAcc1" presStyleIdx="4" presStyleCnt="5"/>
      <dgm:spPr/>
      <dgm:t>
        <a:bodyPr/>
        <a:lstStyle/>
        <a:p>
          <a:endParaRPr lang="ru-RU"/>
        </a:p>
      </dgm:t>
    </dgm:pt>
    <dgm:pt modelId="{875CFB7F-9236-4707-9406-EEBA11445181}" type="pres">
      <dgm:prSet presAssocID="{E46CC570-A832-4D85-86E1-3180D59EED94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559E5F-9406-4C76-99B7-4C106E1CAC2D}" type="pres">
      <dgm:prSet presAssocID="{10B35ADD-DA09-4390-A85B-C2AF1022F38D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FA85E-6DFC-42C1-AF40-464DFA68AC3E}" type="pres">
      <dgm:prSet presAssocID="{0EB5F33F-D27D-4F0A-A615-D55A3E49A099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64D0B-799F-4475-A68C-F6734745BAB8}" type="pres">
      <dgm:prSet presAssocID="{3FCB1543-1696-491B-A247-FDB5D13D6BA8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7F351-46F3-4860-B4A2-042E507DE105}" type="pres">
      <dgm:prSet presAssocID="{A7EE4BBB-23F3-4DCE-80F8-BC4B47C2FEE0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AB01AB-1F1D-4883-952E-1063E36FD348}" type="presOf" srcId="{B5BA7664-81A9-4BB7-B70E-DEA7D578306B}" destId="{D33F3FBD-87FC-4831-AC85-C4406EF4A9AF}" srcOrd="0" destOrd="0" presId="urn:microsoft.com/office/officeart/2005/8/layout/target3"/>
    <dgm:cxn modelId="{BA2CC909-4B9D-499E-BC09-026DFF870B8C}" type="presOf" srcId="{3FCB1543-1696-491B-A247-FDB5D13D6BA8}" destId="{29C64D0B-799F-4475-A68C-F6734745BAB8}" srcOrd="1" destOrd="0" presId="urn:microsoft.com/office/officeart/2005/8/layout/target3"/>
    <dgm:cxn modelId="{6B374D18-D55E-40CB-B3F5-4C0AF5A445E3}" type="presOf" srcId="{0EB5F33F-D27D-4F0A-A615-D55A3E49A099}" destId="{E9CBBF9E-0BDE-4FDB-B534-91673E55C32A}" srcOrd="0" destOrd="0" presId="urn:microsoft.com/office/officeart/2005/8/layout/target3"/>
    <dgm:cxn modelId="{07E546F4-81A0-4EDB-BDFA-D4E7B657568C}" type="presOf" srcId="{A7EE4BBB-23F3-4DCE-80F8-BC4B47C2FEE0}" destId="{9048A7D2-C79C-4E1C-BDEA-AC9CD85A9785}" srcOrd="0" destOrd="0" presId="urn:microsoft.com/office/officeart/2005/8/layout/target3"/>
    <dgm:cxn modelId="{D02BB504-C8C0-4C64-9AE3-F75B0375B420}" type="presOf" srcId="{E46CC570-A832-4D85-86E1-3180D59EED94}" destId="{F1092319-F470-42C8-A551-8A746D86F6B3}" srcOrd="0" destOrd="0" presId="urn:microsoft.com/office/officeart/2005/8/layout/target3"/>
    <dgm:cxn modelId="{DD77F43C-C76E-4B51-AF9F-736CCAC6A554}" type="presOf" srcId="{3FCB1543-1696-491B-A247-FDB5D13D6BA8}" destId="{05351B87-3381-4B01-BEA8-D2F77BC321A1}" srcOrd="0" destOrd="0" presId="urn:microsoft.com/office/officeart/2005/8/layout/target3"/>
    <dgm:cxn modelId="{456B6697-4052-4568-959F-5CAC990F8372}" srcId="{B5BA7664-81A9-4BB7-B70E-DEA7D578306B}" destId="{3FCB1543-1696-491B-A247-FDB5D13D6BA8}" srcOrd="3" destOrd="0" parTransId="{8175906C-3CB8-4415-B4CD-0949D6F2CF2E}" sibTransId="{7FD046BB-68FF-452D-AFDB-A029B3F1D738}"/>
    <dgm:cxn modelId="{CD7C54E8-E0BD-4CEC-9D3E-C856D1AFA9FC}" type="presOf" srcId="{E46CC570-A832-4D85-86E1-3180D59EED94}" destId="{875CFB7F-9236-4707-9406-EEBA11445181}" srcOrd="1" destOrd="0" presId="urn:microsoft.com/office/officeart/2005/8/layout/target3"/>
    <dgm:cxn modelId="{34B06510-C424-491B-B3FA-8217495D50FE}" srcId="{B5BA7664-81A9-4BB7-B70E-DEA7D578306B}" destId="{0EB5F33F-D27D-4F0A-A615-D55A3E49A099}" srcOrd="2" destOrd="0" parTransId="{13489D6C-C8DC-46FB-B511-83A71E1A8BEA}" sibTransId="{DC67AFC7-D60E-4924-A8C0-C58F1718F0FD}"/>
    <dgm:cxn modelId="{F5FF9613-A207-49EC-89B3-DD0638492FFD}" srcId="{B5BA7664-81A9-4BB7-B70E-DEA7D578306B}" destId="{10B35ADD-DA09-4390-A85B-C2AF1022F38D}" srcOrd="1" destOrd="0" parTransId="{4D5F2DFE-6BD9-4A30-8C0F-66221EFC497A}" sibTransId="{0369C503-1E27-44F2-A5D5-00CFA3CDA500}"/>
    <dgm:cxn modelId="{BB8CB45E-BDC0-4CF6-BDF0-12A080C34C3E}" srcId="{B5BA7664-81A9-4BB7-B70E-DEA7D578306B}" destId="{A7EE4BBB-23F3-4DCE-80F8-BC4B47C2FEE0}" srcOrd="4" destOrd="0" parTransId="{18812FAB-49F6-47A1-B9ED-C8EC76A75B11}" sibTransId="{4A074CBF-0E32-43E0-999E-029DFBACA378}"/>
    <dgm:cxn modelId="{6977076F-E35C-40D6-A5CA-B8A514654CA3}" type="presOf" srcId="{0EB5F33F-D27D-4F0A-A615-D55A3E49A099}" destId="{2DCFA85E-6DFC-42C1-AF40-464DFA68AC3E}" srcOrd="1" destOrd="0" presId="urn:microsoft.com/office/officeart/2005/8/layout/target3"/>
    <dgm:cxn modelId="{68A13F55-78BD-4615-AD51-8E63549CA16E}" type="presOf" srcId="{10B35ADD-DA09-4390-A85B-C2AF1022F38D}" destId="{EE422356-5B84-4457-A040-7A9FED0422F6}" srcOrd="0" destOrd="0" presId="urn:microsoft.com/office/officeart/2005/8/layout/target3"/>
    <dgm:cxn modelId="{A617B599-8B34-4D87-A38A-49001FFF7129}" type="presOf" srcId="{10B35ADD-DA09-4390-A85B-C2AF1022F38D}" destId="{75559E5F-9406-4C76-99B7-4C106E1CAC2D}" srcOrd="1" destOrd="0" presId="urn:microsoft.com/office/officeart/2005/8/layout/target3"/>
    <dgm:cxn modelId="{6EAC0AF1-4E69-4419-AA99-C60BDCE7057E}" srcId="{B5BA7664-81A9-4BB7-B70E-DEA7D578306B}" destId="{E46CC570-A832-4D85-86E1-3180D59EED94}" srcOrd="0" destOrd="0" parTransId="{CDD89CF4-FBF5-41BF-B9B8-1FC471EC5F80}" sibTransId="{8ED34A69-197D-4C07-B1E7-E1E1383BC1E5}"/>
    <dgm:cxn modelId="{79D4D3FD-38E0-4D4D-B107-C1BA0275E72A}" type="presOf" srcId="{A7EE4BBB-23F3-4DCE-80F8-BC4B47C2FEE0}" destId="{7B67F351-46F3-4860-B4A2-042E507DE105}" srcOrd="1" destOrd="0" presId="urn:microsoft.com/office/officeart/2005/8/layout/target3"/>
    <dgm:cxn modelId="{C673BAE2-560E-4E33-9F4F-010901948BAE}" type="presParOf" srcId="{D33F3FBD-87FC-4831-AC85-C4406EF4A9AF}" destId="{FF6CDA9A-340E-423F-9952-084628F48077}" srcOrd="0" destOrd="0" presId="urn:microsoft.com/office/officeart/2005/8/layout/target3"/>
    <dgm:cxn modelId="{1D36CA6B-0F9E-4170-A088-6C1E7B8FED4D}" type="presParOf" srcId="{D33F3FBD-87FC-4831-AC85-C4406EF4A9AF}" destId="{8D79C383-656E-4C8F-AFD2-580E78C42B2E}" srcOrd="1" destOrd="0" presId="urn:microsoft.com/office/officeart/2005/8/layout/target3"/>
    <dgm:cxn modelId="{D50E1815-C528-40AC-B29E-8C2DCE40EDFC}" type="presParOf" srcId="{D33F3FBD-87FC-4831-AC85-C4406EF4A9AF}" destId="{F1092319-F470-42C8-A551-8A746D86F6B3}" srcOrd="2" destOrd="0" presId="urn:microsoft.com/office/officeart/2005/8/layout/target3"/>
    <dgm:cxn modelId="{AEDB8509-F194-4859-B9ED-B049D1923CF1}" type="presParOf" srcId="{D33F3FBD-87FC-4831-AC85-C4406EF4A9AF}" destId="{BCB2A015-E396-44DD-A942-9585EADF5677}" srcOrd="3" destOrd="0" presId="urn:microsoft.com/office/officeart/2005/8/layout/target3"/>
    <dgm:cxn modelId="{98945E41-AB6E-4B4D-BB28-A3A40578A8C3}" type="presParOf" srcId="{D33F3FBD-87FC-4831-AC85-C4406EF4A9AF}" destId="{547F6783-1C32-40DE-93B8-F225286B7987}" srcOrd="4" destOrd="0" presId="urn:microsoft.com/office/officeart/2005/8/layout/target3"/>
    <dgm:cxn modelId="{D84AAC4A-3ACB-4760-B4C6-A42DC885D0C1}" type="presParOf" srcId="{D33F3FBD-87FC-4831-AC85-C4406EF4A9AF}" destId="{EE422356-5B84-4457-A040-7A9FED0422F6}" srcOrd="5" destOrd="0" presId="urn:microsoft.com/office/officeart/2005/8/layout/target3"/>
    <dgm:cxn modelId="{48AACF31-2526-41FB-A39C-97D668EFCDDD}" type="presParOf" srcId="{D33F3FBD-87FC-4831-AC85-C4406EF4A9AF}" destId="{F61435DD-45F7-4853-8310-35C4667E03C4}" srcOrd="6" destOrd="0" presId="urn:microsoft.com/office/officeart/2005/8/layout/target3"/>
    <dgm:cxn modelId="{80B6C1EA-1E61-45EC-8B08-5261C97D6B5F}" type="presParOf" srcId="{D33F3FBD-87FC-4831-AC85-C4406EF4A9AF}" destId="{5CA78285-F061-45C1-A1B1-CF69C3EBFA71}" srcOrd="7" destOrd="0" presId="urn:microsoft.com/office/officeart/2005/8/layout/target3"/>
    <dgm:cxn modelId="{0B3961A4-07F1-4336-80F6-D86E16267422}" type="presParOf" srcId="{D33F3FBD-87FC-4831-AC85-C4406EF4A9AF}" destId="{E9CBBF9E-0BDE-4FDB-B534-91673E55C32A}" srcOrd="8" destOrd="0" presId="urn:microsoft.com/office/officeart/2005/8/layout/target3"/>
    <dgm:cxn modelId="{D18B5197-2CFB-4BF1-9576-048B74BA1096}" type="presParOf" srcId="{D33F3FBD-87FC-4831-AC85-C4406EF4A9AF}" destId="{B49E2C58-3B3E-48EE-B8FD-A5DE68F776FC}" srcOrd="9" destOrd="0" presId="urn:microsoft.com/office/officeart/2005/8/layout/target3"/>
    <dgm:cxn modelId="{86A50DAC-C6FE-4411-ADAE-BEC5623F4D3E}" type="presParOf" srcId="{D33F3FBD-87FC-4831-AC85-C4406EF4A9AF}" destId="{F2C6F0AB-232C-4815-A466-E97F810AE053}" srcOrd="10" destOrd="0" presId="urn:microsoft.com/office/officeart/2005/8/layout/target3"/>
    <dgm:cxn modelId="{C28E6D15-5D02-4B43-9E10-63FE3411A361}" type="presParOf" srcId="{D33F3FBD-87FC-4831-AC85-C4406EF4A9AF}" destId="{05351B87-3381-4B01-BEA8-D2F77BC321A1}" srcOrd="11" destOrd="0" presId="urn:microsoft.com/office/officeart/2005/8/layout/target3"/>
    <dgm:cxn modelId="{15011899-5201-4FD7-A419-65EA491C32E1}" type="presParOf" srcId="{D33F3FBD-87FC-4831-AC85-C4406EF4A9AF}" destId="{8A8CEAA5-D578-4FC7-9569-B92419BAF246}" srcOrd="12" destOrd="0" presId="urn:microsoft.com/office/officeart/2005/8/layout/target3"/>
    <dgm:cxn modelId="{818C6B1F-AB18-443B-8C89-8DCC7D7478EA}" type="presParOf" srcId="{D33F3FBD-87FC-4831-AC85-C4406EF4A9AF}" destId="{027F5C0B-56B7-47C4-87EB-D0C028F7448F}" srcOrd="13" destOrd="0" presId="urn:microsoft.com/office/officeart/2005/8/layout/target3"/>
    <dgm:cxn modelId="{B7C311D4-DF7C-4756-BE57-3A7379FCF6B0}" type="presParOf" srcId="{D33F3FBD-87FC-4831-AC85-C4406EF4A9AF}" destId="{9048A7D2-C79C-4E1C-BDEA-AC9CD85A9785}" srcOrd="14" destOrd="0" presId="urn:microsoft.com/office/officeart/2005/8/layout/target3"/>
    <dgm:cxn modelId="{954BF507-6242-41BD-ACF3-AE0F085E1EEE}" type="presParOf" srcId="{D33F3FBD-87FC-4831-AC85-C4406EF4A9AF}" destId="{875CFB7F-9236-4707-9406-EEBA11445181}" srcOrd="15" destOrd="0" presId="urn:microsoft.com/office/officeart/2005/8/layout/target3"/>
    <dgm:cxn modelId="{1A6EC148-F7B3-475B-82BB-39D0DD0D859B}" type="presParOf" srcId="{D33F3FBD-87FC-4831-AC85-C4406EF4A9AF}" destId="{75559E5F-9406-4C76-99B7-4C106E1CAC2D}" srcOrd="16" destOrd="0" presId="urn:microsoft.com/office/officeart/2005/8/layout/target3"/>
    <dgm:cxn modelId="{AF117A0A-1B4F-4E07-ACB9-BA17A06BD3A0}" type="presParOf" srcId="{D33F3FBD-87FC-4831-AC85-C4406EF4A9AF}" destId="{2DCFA85E-6DFC-42C1-AF40-464DFA68AC3E}" srcOrd="17" destOrd="0" presId="urn:microsoft.com/office/officeart/2005/8/layout/target3"/>
    <dgm:cxn modelId="{C79E043C-5721-4E70-AC98-93B9AC23A66E}" type="presParOf" srcId="{D33F3FBD-87FC-4831-AC85-C4406EF4A9AF}" destId="{29C64D0B-799F-4475-A68C-F6734745BAB8}" srcOrd="18" destOrd="0" presId="urn:microsoft.com/office/officeart/2005/8/layout/target3"/>
    <dgm:cxn modelId="{ADE85EBA-BCEC-41CE-9017-956BDADDFE8E}" type="presParOf" srcId="{D33F3FBD-87FC-4831-AC85-C4406EF4A9AF}" destId="{7B67F351-46F3-4860-B4A2-042E507DE105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72C88B-0DA4-46F7-B7E2-A61D767175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E365FB-6CA8-4400-A84A-BAC099C65CD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Bookman Old Style" pitchFamily="18" charset="0"/>
            </a:rPr>
            <a:t> </a:t>
          </a:r>
          <a:r>
            <a:rPr lang="ru-RU" sz="1600" dirty="0" smtClean="0">
              <a:latin typeface="Bookman Old Style" pitchFamily="18" charset="0"/>
            </a:rPr>
            <a:t>Организован </a:t>
          </a:r>
          <a:r>
            <a:rPr lang="ru-RU" sz="1600" dirty="0" smtClean="0">
              <a:latin typeface="Bookman Old Style" pitchFamily="18" charset="0"/>
            </a:rPr>
            <a:t> и работает Центр </a:t>
          </a:r>
          <a:r>
            <a:rPr lang="ru-RU" sz="1600" dirty="0" smtClean="0">
              <a:latin typeface="Bookman Old Style" pitchFamily="18" charset="0"/>
            </a:rPr>
            <a:t>поддержки семьи  по оказанию методической, консультативной, диагностической,   психолого-педагогической,  </a:t>
          </a:r>
          <a:r>
            <a:rPr lang="ru-RU" sz="1600" dirty="0" err="1" smtClean="0">
              <a:latin typeface="Bookman Old Style" pitchFamily="18" charset="0"/>
            </a:rPr>
            <a:t>коррекционно</a:t>
          </a:r>
          <a:r>
            <a:rPr lang="ru-RU" sz="1600" dirty="0" smtClean="0">
              <a:latin typeface="Bookman Old Style" pitchFamily="18" charset="0"/>
            </a:rPr>
            <a:t> – развивающей поддержки семьям с детьми  от </a:t>
          </a:r>
          <a:r>
            <a:rPr lang="ru-RU" sz="1600" dirty="0" smtClean="0">
              <a:latin typeface="Bookman Old Style" pitchFamily="18" charset="0"/>
            </a:rPr>
            <a:t>2 месяцев до </a:t>
          </a:r>
          <a:r>
            <a:rPr lang="ru-RU" sz="1600" dirty="0" smtClean="0">
              <a:latin typeface="Bookman Old Style" pitchFamily="18" charset="0"/>
            </a:rPr>
            <a:t>7  лет, не посещающими детский сад </a:t>
          </a:r>
          <a:endParaRPr lang="ru-RU" sz="1600" dirty="0">
            <a:latin typeface="Bookman Old Style" pitchFamily="18" charset="0"/>
          </a:endParaRPr>
        </a:p>
      </dgm:t>
    </dgm:pt>
    <dgm:pt modelId="{0BBD81F6-A74D-4525-AA11-396E0E528BC0}" type="parTrans" cxnId="{CFA24109-9D76-4F09-A41A-12053C2E1BDF}">
      <dgm:prSet/>
      <dgm:spPr/>
      <dgm:t>
        <a:bodyPr/>
        <a:lstStyle/>
        <a:p>
          <a:endParaRPr lang="ru-RU"/>
        </a:p>
      </dgm:t>
    </dgm:pt>
    <dgm:pt modelId="{48262D1D-9D32-4D7F-AFFD-DE2C300866D9}" type="sibTrans" cxnId="{CFA24109-9D76-4F09-A41A-12053C2E1BDF}">
      <dgm:prSet/>
      <dgm:spPr/>
      <dgm:t>
        <a:bodyPr/>
        <a:lstStyle/>
        <a:p>
          <a:endParaRPr lang="ru-RU"/>
        </a:p>
      </dgm:t>
    </dgm:pt>
    <dgm:pt modelId="{EF9F5B24-E0D2-4D96-AE8C-C71C25E1085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Bookman Old Style" pitchFamily="18" charset="0"/>
            </a:rPr>
            <a:t>Разработан пакет  нормативно-правовых документов, регламентирующих деятельность Центра поддержки </a:t>
          </a:r>
          <a:r>
            <a:rPr lang="ru-RU" sz="1600" dirty="0" smtClean="0">
              <a:latin typeface="Bookman Old Style" pitchFamily="18" charset="0"/>
            </a:rPr>
            <a:t>семьи</a:t>
          </a:r>
          <a:endParaRPr lang="ru-RU" sz="1600" dirty="0">
            <a:latin typeface="Bookman Old Style" pitchFamily="18" charset="0"/>
          </a:endParaRPr>
        </a:p>
      </dgm:t>
    </dgm:pt>
    <dgm:pt modelId="{EBB297F7-4201-4544-B305-EDC5E6FAD6E6}" type="parTrans" cxnId="{E6761AC7-C6B9-497C-8126-BF0E6C7659A3}">
      <dgm:prSet/>
      <dgm:spPr/>
      <dgm:t>
        <a:bodyPr/>
        <a:lstStyle/>
        <a:p>
          <a:endParaRPr lang="ru-RU"/>
        </a:p>
      </dgm:t>
    </dgm:pt>
    <dgm:pt modelId="{7868669D-F0BE-4788-BDBE-C32F5B9E74FC}" type="sibTrans" cxnId="{E6761AC7-C6B9-497C-8126-BF0E6C7659A3}">
      <dgm:prSet/>
      <dgm:spPr/>
      <dgm:t>
        <a:bodyPr/>
        <a:lstStyle/>
        <a:p>
          <a:endParaRPr lang="ru-RU"/>
        </a:p>
      </dgm:t>
    </dgm:pt>
    <dgm:pt modelId="{C17B892E-217E-405D-9B20-4E9B30D11F7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Bookman Old Style" pitchFamily="18" charset="0"/>
            </a:rPr>
            <a:t>Разработана и апробирована Программа  </a:t>
          </a:r>
          <a:r>
            <a:rPr lang="ru-RU" sz="1600" dirty="0" smtClean="0">
              <a:latin typeface="Bookman Old Style" pitchFamily="18" charset="0"/>
            </a:rPr>
            <a:t>функционирования Центра поддержки семьи</a:t>
          </a:r>
          <a:endParaRPr lang="ru-RU" sz="1600" dirty="0">
            <a:latin typeface="Bookman Old Style" pitchFamily="18" charset="0"/>
          </a:endParaRPr>
        </a:p>
      </dgm:t>
    </dgm:pt>
    <dgm:pt modelId="{9032B06C-EE4B-4B3C-BEB5-802DDE46DBEA}" type="parTrans" cxnId="{CA46650E-0C8E-484F-AC88-32E9FA802446}">
      <dgm:prSet/>
      <dgm:spPr/>
      <dgm:t>
        <a:bodyPr/>
        <a:lstStyle/>
        <a:p>
          <a:endParaRPr lang="ru-RU"/>
        </a:p>
      </dgm:t>
    </dgm:pt>
    <dgm:pt modelId="{5582B87B-F80F-4C22-B45E-D0AFDF9B1129}" type="sibTrans" cxnId="{CA46650E-0C8E-484F-AC88-32E9FA802446}">
      <dgm:prSet/>
      <dgm:spPr/>
      <dgm:t>
        <a:bodyPr/>
        <a:lstStyle/>
        <a:p>
          <a:endParaRPr lang="ru-RU"/>
        </a:p>
      </dgm:t>
    </dgm:pt>
    <dgm:pt modelId="{E56AE23A-BDA6-4155-AF03-1FA2C174C3C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Bookman Old Style" pitchFamily="18" charset="0"/>
            </a:rPr>
            <a:t>Для оценки результатов эффективности  деятельности Центра поддержки семьи  разработан и апробирован   </a:t>
          </a:r>
          <a:r>
            <a:rPr lang="ru-RU" sz="1600" dirty="0" smtClean="0">
              <a:latin typeface="Bookman Old Style" pitchFamily="18" charset="0"/>
            </a:rPr>
            <a:t>мониторинг </a:t>
          </a:r>
          <a:endParaRPr lang="ru-RU" sz="1600" dirty="0">
            <a:latin typeface="Bookman Old Style" pitchFamily="18" charset="0"/>
          </a:endParaRPr>
        </a:p>
      </dgm:t>
    </dgm:pt>
    <dgm:pt modelId="{749EB3CE-4329-4952-97F3-1E019AFF9633}" type="parTrans" cxnId="{F6DC122A-5865-4DB7-BB3E-5ACCF720ABF6}">
      <dgm:prSet/>
      <dgm:spPr/>
      <dgm:t>
        <a:bodyPr/>
        <a:lstStyle/>
        <a:p>
          <a:endParaRPr lang="ru-RU"/>
        </a:p>
      </dgm:t>
    </dgm:pt>
    <dgm:pt modelId="{E2BF95DD-FD85-49D0-B222-B8CB86A7D162}" type="sibTrans" cxnId="{F6DC122A-5865-4DB7-BB3E-5ACCF720ABF6}">
      <dgm:prSet/>
      <dgm:spPr/>
      <dgm:t>
        <a:bodyPr/>
        <a:lstStyle/>
        <a:p>
          <a:endParaRPr lang="ru-RU"/>
        </a:p>
      </dgm:t>
    </dgm:pt>
    <dgm:pt modelId="{9B0FCB83-485F-4DFF-BC5B-1D73D3A54DFB}" type="pres">
      <dgm:prSet presAssocID="{AF72C88B-0DA4-46F7-B7E2-A61D767175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50B5C8-5857-4969-925A-64C2D0C67B27}" type="pres">
      <dgm:prSet presAssocID="{D6E365FB-6CA8-4400-A84A-BAC099C65CD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B7691-667F-4366-AC72-F184757EC676}" type="pres">
      <dgm:prSet presAssocID="{48262D1D-9D32-4D7F-AFFD-DE2C300866D9}" presName="spacer" presStyleCnt="0"/>
      <dgm:spPr/>
    </dgm:pt>
    <dgm:pt modelId="{FD87E026-700D-41F6-A790-AF5DFCAA93B9}" type="pres">
      <dgm:prSet presAssocID="{EF9F5B24-E0D2-4D96-AE8C-C71C25E1085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884CCA-E3A9-41BB-AC6D-836E161333E7}" type="pres">
      <dgm:prSet presAssocID="{7868669D-F0BE-4788-BDBE-C32F5B9E74FC}" presName="spacer" presStyleCnt="0"/>
      <dgm:spPr/>
    </dgm:pt>
    <dgm:pt modelId="{C8486A8C-C2DF-4612-BC8F-3CA9D2635EC8}" type="pres">
      <dgm:prSet presAssocID="{C17B892E-217E-405D-9B20-4E9B30D11F7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45165E-FF19-4504-9FAA-DD30F0001957}" type="pres">
      <dgm:prSet presAssocID="{5582B87B-F80F-4C22-B45E-D0AFDF9B1129}" presName="spacer" presStyleCnt="0"/>
      <dgm:spPr/>
    </dgm:pt>
    <dgm:pt modelId="{27D2E9FA-61ED-4F69-AA36-59E09AF8034D}" type="pres">
      <dgm:prSet presAssocID="{E56AE23A-BDA6-4155-AF03-1FA2C174C3C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DC122A-5865-4DB7-BB3E-5ACCF720ABF6}" srcId="{AF72C88B-0DA4-46F7-B7E2-A61D767175DC}" destId="{E56AE23A-BDA6-4155-AF03-1FA2C174C3CB}" srcOrd="3" destOrd="0" parTransId="{749EB3CE-4329-4952-97F3-1E019AFF9633}" sibTransId="{E2BF95DD-FD85-49D0-B222-B8CB86A7D162}"/>
    <dgm:cxn modelId="{7CA53E43-9765-41E0-B35D-93E484BC659D}" type="presOf" srcId="{AF72C88B-0DA4-46F7-B7E2-A61D767175DC}" destId="{9B0FCB83-485F-4DFF-BC5B-1D73D3A54DFB}" srcOrd="0" destOrd="0" presId="urn:microsoft.com/office/officeart/2005/8/layout/vList2"/>
    <dgm:cxn modelId="{E6761AC7-C6B9-497C-8126-BF0E6C7659A3}" srcId="{AF72C88B-0DA4-46F7-B7E2-A61D767175DC}" destId="{EF9F5B24-E0D2-4D96-AE8C-C71C25E1085F}" srcOrd="1" destOrd="0" parTransId="{EBB297F7-4201-4544-B305-EDC5E6FAD6E6}" sibTransId="{7868669D-F0BE-4788-BDBE-C32F5B9E74FC}"/>
    <dgm:cxn modelId="{F580E3A0-7153-4BB9-AABF-AC3021F7490F}" type="presOf" srcId="{E56AE23A-BDA6-4155-AF03-1FA2C174C3CB}" destId="{27D2E9FA-61ED-4F69-AA36-59E09AF8034D}" srcOrd="0" destOrd="0" presId="urn:microsoft.com/office/officeart/2005/8/layout/vList2"/>
    <dgm:cxn modelId="{CFA24109-9D76-4F09-A41A-12053C2E1BDF}" srcId="{AF72C88B-0DA4-46F7-B7E2-A61D767175DC}" destId="{D6E365FB-6CA8-4400-A84A-BAC099C65CD0}" srcOrd="0" destOrd="0" parTransId="{0BBD81F6-A74D-4525-AA11-396E0E528BC0}" sibTransId="{48262D1D-9D32-4D7F-AFFD-DE2C300866D9}"/>
    <dgm:cxn modelId="{CA46650E-0C8E-484F-AC88-32E9FA802446}" srcId="{AF72C88B-0DA4-46F7-B7E2-A61D767175DC}" destId="{C17B892E-217E-405D-9B20-4E9B30D11F70}" srcOrd="2" destOrd="0" parTransId="{9032B06C-EE4B-4B3C-BEB5-802DDE46DBEA}" sibTransId="{5582B87B-F80F-4C22-B45E-D0AFDF9B1129}"/>
    <dgm:cxn modelId="{0DAF27F4-28B8-4671-8820-B83BCF76845A}" type="presOf" srcId="{D6E365FB-6CA8-4400-A84A-BAC099C65CD0}" destId="{A750B5C8-5857-4969-925A-64C2D0C67B27}" srcOrd="0" destOrd="0" presId="urn:microsoft.com/office/officeart/2005/8/layout/vList2"/>
    <dgm:cxn modelId="{7BF05C1D-2EFB-4298-A667-25CA4E293D75}" type="presOf" srcId="{C17B892E-217E-405D-9B20-4E9B30D11F70}" destId="{C8486A8C-C2DF-4612-BC8F-3CA9D2635EC8}" srcOrd="0" destOrd="0" presId="urn:microsoft.com/office/officeart/2005/8/layout/vList2"/>
    <dgm:cxn modelId="{FA6713B0-C684-4FAD-B682-3DB4498E5E0F}" type="presOf" srcId="{EF9F5B24-E0D2-4D96-AE8C-C71C25E1085F}" destId="{FD87E026-700D-41F6-A790-AF5DFCAA93B9}" srcOrd="0" destOrd="0" presId="urn:microsoft.com/office/officeart/2005/8/layout/vList2"/>
    <dgm:cxn modelId="{3F79766B-D047-41D8-A74E-93B93B5DF859}" type="presParOf" srcId="{9B0FCB83-485F-4DFF-BC5B-1D73D3A54DFB}" destId="{A750B5C8-5857-4969-925A-64C2D0C67B27}" srcOrd="0" destOrd="0" presId="urn:microsoft.com/office/officeart/2005/8/layout/vList2"/>
    <dgm:cxn modelId="{95ACBA1A-8919-472B-891E-DE6F7CDEFF96}" type="presParOf" srcId="{9B0FCB83-485F-4DFF-BC5B-1D73D3A54DFB}" destId="{DA3B7691-667F-4366-AC72-F184757EC676}" srcOrd="1" destOrd="0" presId="urn:microsoft.com/office/officeart/2005/8/layout/vList2"/>
    <dgm:cxn modelId="{4BC84A00-924A-423D-8A57-F77FD89C4D45}" type="presParOf" srcId="{9B0FCB83-485F-4DFF-BC5B-1D73D3A54DFB}" destId="{FD87E026-700D-41F6-A790-AF5DFCAA93B9}" srcOrd="2" destOrd="0" presId="urn:microsoft.com/office/officeart/2005/8/layout/vList2"/>
    <dgm:cxn modelId="{A1216AB5-71A6-4B8E-BAD2-1F84797A29CF}" type="presParOf" srcId="{9B0FCB83-485F-4DFF-BC5B-1D73D3A54DFB}" destId="{EF884CCA-E3A9-41BB-AC6D-836E161333E7}" srcOrd="3" destOrd="0" presId="urn:microsoft.com/office/officeart/2005/8/layout/vList2"/>
    <dgm:cxn modelId="{A0AA3E00-4828-484D-A7E0-6F1BC0A6BD4C}" type="presParOf" srcId="{9B0FCB83-485F-4DFF-BC5B-1D73D3A54DFB}" destId="{C8486A8C-C2DF-4612-BC8F-3CA9D2635EC8}" srcOrd="4" destOrd="0" presId="urn:microsoft.com/office/officeart/2005/8/layout/vList2"/>
    <dgm:cxn modelId="{AF3C0E90-F9C2-4609-8577-194AD525A2CB}" type="presParOf" srcId="{9B0FCB83-485F-4DFF-BC5B-1D73D3A54DFB}" destId="{E745165E-FF19-4504-9FAA-DD30F0001957}" srcOrd="5" destOrd="0" presId="urn:microsoft.com/office/officeart/2005/8/layout/vList2"/>
    <dgm:cxn modelId="{72B9CFFC-68F0-4BFD-84B0-A4E05742C586}" type="presParOf" srcId="{9B0FCB83-485F-4DFF-BC5B-1D73D3A54DFB}" destId="{27D2E9FA-61ED-4F69-AA36-59E09AF8034D}" srcOrd="6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83FFD9-18EB-4E10-9465-C7985BE1C1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7D96AA-DCEC-41DC-975C-991335E9F4B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endParaRPr lang="ru-RU" sz="2800" i="1" dirty="0" smtClean="0">
            <a:latin typeface="Bookman Old Style" pitchFamily="18" charset="0"/>
          </a:endParaRPr>
        </a:p>
        <a:p>
          <a:pPr algn="ctr" rtl="0"/>
          <a:r>
            <a:rPr lang="ru-RU" sz="2800" i="1" dirty="0" smtClean="0">
              <a:latin typeface="Bookman Old Style" pitchFamily="18" charset="0"/>
            </a:rPr>
            <a:t>Методические рекомендации </a:t>
          </a:r>
        </a:p>
        <a:p>
          <a:pPr algn="ctr" rtl="0"/>
          <a:r>
            <a:rPr lang="ru-RU" sz="2400" b="1" dirty="0" smtClean="0">
              <a:solidFill>
                <a:schemeClr val="tx2"/>
              </a:solidFill>
              <a:latin typeface="Bookman Old Style" pitchFamily="18" charset="0"/>
            </a:rPr>
            <a:t>«Создание в дошкольной образовательной организации Центра поддержки семьи по оказанию диагностической, консультационной, </a:t>
          </a:r>
          <a:r>
            <a:rPr lang="ru-RU" sz="2400" b="1" dirty="0" err="1" smtClean="0">
              <a:solidFill>
                <a:schemeClr val="tx2"/>
              </a:solidFill>
              <a:latin typeface="Bookman Old Style" pitchFamily="18" charset="0"/>
            </a:rPr>
            <a:t>психолого</a:t>
          </a:r>
          <a:r>
            <a:rPr lang="ru-RU" sz="2400" b="1" dirty="0" smtClean="0">
              <a:solidFill>
                <a:schemeClr val="tx2"/>
              </a:solidFill>
              <a:latin typeface="Bookman Old Style" pitchFamily="18" charset="0"/>
            </a:rPr>
            <a:t> –педагогической и методической помощи родителям с детьми от 2 месяцев до 7 лет, не посещающими детский сад» </a:t>
          </a:r>
        </a:p>
        <a:p>
          <a:pPr algn="ctr" rtl="0"/>
          <a:endParaRPr lang="ru-RU" sz="1800" dirty="0" smtClean="0">
            <a:solidFill>
              <a:schemeClr val="tx2"/>
            </a:solidFill>
            <a:latin typeface="Bookman Old Style" pitchFamily="18" charset="0"/>
          </a:endParaRPr>
        </a:p>
        <a:p>
          <a:pPr algn="ctr" rtl="0"/>
          <a:endParaRPr lang="ru-RU" sz="1800" dirty="0" smtClean="0">
            <a:solidFill>
              <a:schemeClr val="tx2"/>
            </a:solidFill>
            <a:latin typeface="Bookman Old Style" pitchFamily="18" charset="0"/>
          </a:endParaRPr>
        </a:p>
        <a:p>
          <a:pPr algn="ctr" rtl="0"/>
          <a:endParaRPr lang="ru-RU" sz="1800" dirty="0" smtClean="0">
            <a:solidFill>
              <a:schemeClr val="tx2"/>
            </a:solidFill>
            <a:latin typeface="Bookman Old Style" pitchFamily="18" charset="0"/>
          </a:endParaRPr>
        </a:p>
        <a:p>
          <a:pPr algn="ctr" rtl="0"/>
          <a:r>
            <a:rPr lang="en-US" sz="1800" dirty="0" smtClean="0">
              <a:solidFill>
                <a:srgbClr val="C00000"/>
              </a:solidFill>
              <a:latin typeface="Bookman Old Style" pitchFamily="18" charset="0"/>
              <a:hlinkClick xmlns:r="http://schemas.openxmlformats.org/officeDocument/2006/relationships" r:id="rId1"/>
            </a:rPr>
            <a:t>http://ds115.centerstart.ru/sites/ds115.centerstart.ru/files/knizhka-metodichka1.pdf</a:t>
          </a:r>
          <a:endParaRPr lang="ru-RU" sz="1800" dirty="0" smtClean="0">
            <a:solidFill>
              <a:srgbClr val="C00000"/>
            </a:solidFill>
            <a:latin typeface="Bookman Old Style" pitchFamily="18" charset="0"/>
          </a:endParaRPr>
        </a:p>
        <a:p>
          <a:pPr algn="ctr" rtl="0"/>
          <a:endParaRPr lang="ru-RU" sz="1800" dirty="0" smtClean="0">
            <a:solidFill>
              <a:srgbClr val="C00000"/>
            </a:solidFill>
            <a:latin typeface="Bookman Old Style" pitchFamily="18" charset="0"/>
          </a:endParaRPr>
        </a:p>
        <a:p>
          <a:pPr algn="ctr" rtl="0"/>
          <a:endParaRPr lang="ru-RU" sz="2800" dirty="0">
            <a:solidFill>
              <a:schemeClr val="tx2"/>
            </a:solidFill>
            <a:latin typeface="Bookman Old Style" pitchFamily="18" charset="0"/>
          </a:endParaRPr>
        </a:p>
      </dgm:t>
    </dgm:pt>
    <dgm:pt modelId="{5D484041-04CB-476C-B38D-75215C9C661A}" type="parTrans" cxnId="{09ED129A-1F87-490A-8A79-28F9A801AAA7}">
      <dgm:prSet/>
      <dgm:spPr/>
      <dgm:t>
        <a:bodyPr/>
        <a:lstStyle/>
        <a:p>
          <a:endParaRPr lang="ru-RU"/>
        </a:p>
      </dgm:t>
    </dgm:pt>
    <dgm:pt modelId="{E8FB1C17-846B-44C2-B9CA-ED53A61465A2}" type="sibTrans" cxnId="{09ED129A-1F87-490A-8A79-28F9A801AAA7}">
      <dgm:prSet/>
      <dgm:spPr/>
      <dgm:t>
        <a:bodyPr/>
        <a:lstStyle/>
        <a:p>
          <a:endParaRPr lang="ru-RU"/>
        </a:p>
      </dgm:t>
    </dgm:pt>
    <dgm:pt modelId="{7F816461-30A3-4EB9-BD19-91A163D48018}" type="pres">
      <dgm:prSet presAssocID="{0B83FFD9-18EB-4E10-9465-C7985BE1C1B2}" presName="linear" presStyleCnt="0">
        <dgm:presLayoutVars>
          <dgm:animLvl val="lvl"/>
          <dgm:resizeHandles val="exact"/>
        </dgm:presLayoutVars>
      </dgm:prSet>
      <dgm:spPr/>
    </dgm:pt>
    <dgm:pt modelId="{0AF43AEF-84E1-4039-821D-EACC25B1F060}" type="pres">
      <dgm:prSet presAssocID="{F47D96AA-DCEC-41DC-975C-991335E9F4BE}" presName="parentText" presStyleLbl="node1" presStyleIdx="0" presStyleCnt="1" custScaleY="530996" custLinFactNeighborX="2257" custLinFactNeighborY="28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ED129A-1F87-490A-8A79-28F9A801AAA7}" srcId="{0B83FFD9-18EB-4E10-9465-C7985BE1C1B2}" destId="{F47D96AA-DCEC-41DC-975C-991335E9F4BE}" srcOrd="0" destOrd="0" parTransId="{5D484041-04CB-476C-B38D-75215C9C661A}" sibTransId="{E8FB1C17-846B-44C2-B9CA-ED53A61465A2}"/>
    <dgm:cxn modelId="{1CEAEB7B-D12A-4795-A8FE-C6A34337AED1}" type="presOf" srcId="{0B83FFD9-18EB-4E10-9465-C7985BE1C1B2}" destId="{7F816461-30A3-4EB9-BD19-91A163D48018}" srcOrd="0" destOrd="0" presId="urn:microsoft.com/office/officeart/2005/8/layout/vList2"/>
    <dgm:cxn modelId="{03D3E231-8A16-466D-AC15-C2A84347A6A1}" type="presOf" srcId="{F47D96AA-DCEC-41DC-975C-991335E9F4BE}" destId="{0AF43AEF-84E1-4039-821D-EACC25B1F060}" srcOrd="0" destOrd="0" presId="urn:microsoft.com/office/officeart/2005/8/layout/vList2"/>
    <dgm:cxn modelId="{0CB55C75-30CB-4F26-8AF3-611EBEBD3573}" type="presParOf" srcId="{7F816461-30A3-4EB9-BD19-91A163D48018}" destId="{0AF43AEF-84E1-4039-821D-EACC25B1F060}" srcOrd="0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97155E-35CB-44C5-9714-9AB432EB8AD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31BD29-9AB0-4097-8DD6-2BD4B274A5F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dirty="0" smtClean="0">
              <a:latin typeface="Bookman Old Style" pitchFamily="18" charset="0"/>
            </a:rPr>
            <a:t>Международная научно- практическая конференция  «Современные ценности дошкольного детства, мировой и отечественный опыт», март 2019</a:t>
          </a:r>
          <a:endParaRPr lang="ru-RU" sz="1400" dirty="0">
            <a:latin typeface="Bookman Old Style" pitchFamily="18" charset="0"/>
          </a:endParaRPr>
        </a:p>
      </dgm:t>
    </dgm:pt>
    <dgm:pt modelId="{C5AA133B-1231-4B57-9DA0-8D3E19731D02}" type="parTrans" cxnId="{0FBE92A1-31CE-483F-82CF-7D0F181F6947}">
      <dgm:prSet/>
      <dgm:spPr/>
      <dgm:t>
        <a:bodyPr/>
        <a:lstStyle/>
        <a:p>
          <a:endParaRPr lang="ru-RU"/>
        </a:p>
      </dgm:t>
    </dgm:pt>
    <dgm:pt modelId="{E2597099-9EB6-4C2F-A444-A4D936BCA1F2}" type="sibTrans" cxnId="{0FBE92A1-31CE-483F-82CF-7D0F181F6947}">
      <dgm:prSet/>
      <dgm:spPr/>
      <dgm:t>
        <a:bodyPr/>
        <a:lstStyle/>
        <a:p>
          <a:endParaRPr lang="ru-RU"/>
        </a:p>
      </dgm:t>
    </dgm:pt>
    <dgm:pt modelId="{C2959F2B-E0B6-428F-A6DC-74A7AF8F786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dirty="0" smtClean="0">
              <a:latin typeface="Bookman Old Style" pitchFamily="18" charset="0"/>
            </a:rPr>
            <a:t>Краевая дискуссионная площадка по теме «Педагогическая поддержка семей, имеющих детей. Работа консультационного центра», август 2019</a:t>
          </a:r>
          <a:endParaRPr lang="ru-RU" sz="1400" dirty="0">
            <a:latin typeface="Bookman Old Style" pitchFamily="18" charset="0"/>
          </a:endParaRPr>
        </a:p>
      </dgm:t>
    </dgm:pt>
    <dgm:pt modelId="{DE7AF935-BD8F-4FAC-BA7C-BFE360BD8E97}" type="parTrans" cxnId="{0E5336B5-6F26-443D-BF55-23B35367F663}">
      <dgm:prSet/>
      <dgm:spPr/>
      <dgm:t>
        <a:bodyPr/>
        <a:lstStyle/>
        <a:p>
          <a:endParaRPr lang="ru-RU"/>
        </a:p>
      </dgm:t>
    </dgm:pt>
    <dgm:pt modelId="{4ED98DD0-B485-4E0C-9BF8-785F3D5F9D92}" type="sibTrans" cxnId="{0E5336B5-6F26-443D-BF55-23B35367F663}">
      <dgm:prSet/>
      <dgm:spPr/>
      <dgm:t>
        <a:bodyPr/>
        <a:lstStyle/>
        <a:p>
          <a:endParaRPr lang="ru-RU"/>
        </a:p>
      </dgm:t>
    </dgm:pt>
    <dgm:pt modelId="{A89BC9FD-250A-49B5-A4F9-6F2D4000817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400" dirty="0" smtClean="0">
              <a:latin typeface="Bookman Old Style" pitchFamily="18" charset="0"/>
            </a:rPr>
            <a:t>IX </a:t>
          </a:r>
          <a:r>
            <a:rPr lang="ru-RU" sz="1400" dirty="0" smtClean="0">
              <a:latin typeface="Bookman Old Style" pitchFamily="18" charset="0"/>
            </a:rPr>
            <a:t>открытый Краснодарский фестиваль педагогических  инициатив «Новые идеи- новой школе», февраль 2019</a:t>
          </a:r>
          <a:endParaRPr lang="ru-RU" sz="1400" dirty="0">
            <a:latin typeface="Bookman Old Style" pitchFamily="18" charset="0"/>
          </a:endParaRPr>
        </a:p>
      </dgm:t>
    </dgm:pt>
    <dgm:pt modelId="{E0CDB10B-5E0E-4007-879C-FAA23CBEB45D}" type="parTrans" cxnId="{A28553B6-2018-4419-A1D0-22EA3F3EA5E7}">
      <dgm:prSet/>
      <dgm:spPr/>
      <dgm:t>
        <a:bodyPr/>
        <a:lstStyle/>
        <a:p>
          <a:endParaRPr lang="ru-RU"/>
        </a:p>
      </dgm:t>
    </dgm:pt>
    <dgm:pt modelId="{ED79E6E9-0ACF-4BF5-8967-ACB74B4988C0}" type="sibTrans" cxnId="{A28553B6-2018-4419-A1D0-22EA3F3EA5E7}">
      <dgm:prSet/>
      <dgm:spPr/>
      <dgm:t>
        <a:bodyPr/>
        <a:lstStyle/>
        <a:p>
          <a:endParaRPr lang="ru-RU"/>
        </a:p>
      </dgm:t>
    </dgm:pt>
    <dgm:pt modelId="{ABD23607-D5E9-4965-8EFA-C1D1215B58F2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dirty="0" smtClean="0">
              <a:latin typeface="Bookman Old Style" pitchFamily="18" charset="0"/>
            </a:rPr>
            <a:t>Тематические круглые столы в рамках августовских мероприятий в г. Краснодаре в 2019 году: «Модели и практики организации работы с детьми от 0 до 3 –</a:t>
          </a:r>
          <a:r>
            <a:rPr lang="ru-RU" sz="1400" dirty="0" err="1" smtClean="0">
              <a:latin typeface="Bookman Old Style" pitchFamily="18" charset="0"/>
            </a:rPr>
            <a:t>х</a:t>
          </a:r>
          <a:r>
            <a:rPr lang="ru-RU" sz="1400" dirty="0" smtClean="0">
              <a:latin typeface="Bookman Old Style" pitchFamily="18" charset="0"/>
            </a:rPr>
            <a:t> лет»; «От  муниципальной площадки к инновационной сетевой площадке», август 2019</a:t>
          </a:r>
          <a:endParaRPr lang="ru-RU" sz="1400" dirty="0">
            <a:latin typeface="Bookman Old Style" pitchFamily="18" charset="0"/>
          </a:endParaRPr>
        </a:p>
      </dgm:t>
    </dgm:pt>
    <dgm:pt modelId="{B9C85439-B9D6-4168-8E36-4BB807D6E1B9}" type="parTrans" cxnId="{9A1730B3-74B5-4C03-A735-3A5EF789348A}">
      <dgm:prSet/>
      <dgm:spPr/>
      <dgm:t>
        <a:bodyPr/>
        <a:lstStyle/>
        <a:p>
          <a:endParaRPr lang="ru-RU"/>
        </a:p>
      </dgm:t>
    </dgm:pt>
    <dgm:pt modelId="{2D748A50-EE61-4A3B-AD0D-43867AECC666}" type="sibTrans" cxnId="{9A1730B3-74B5-4C03-A735-3A5EF789348A}">
      <dgm:prSet/>
      <dgm:spPr/>
      <dgm:t>
        <a:bodyPr/>
        <a:lstStyle/>
        <a:p>
          <a:endParaRPr lang="ru-RU"/>
        </a:p>
      </dgm:t>
    </dgm:pt>
    <dgm:pt modelId="{51338B62-71CA-4E9F-A298-C66A1AAD7C02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dirty="0" smtClean="0">
              <a:latin typeface="Bookman Old Style" pitchFamily="18" charset="0"/>
            </a:rPr>
            <a:t>Банк идей «Обмен опытом по развитию </a:t>
          </a:r>
          <a:r>
            <a:rPr lang="ru-RU" sz="1400" dirty="0" err="1" smtClean="0">
              <a:latin typeface="Bookman Old Style" pitchFamily="18" charset="0"/>
            </a:rPr>
            <a:t>субъектности</a:t>
          </a:r>
          <a:r>
            <a:rPr lang="ru-RU" sz="1400" dirty="0" smtClean="0">
              <a:latin typeface="Bookman Old Style" pitchFamily="18" charset="0"/>
            </a:rPr>
            <a:t> детей старшего дошкольного возраста в ДОО г. Краснодара» (в рамках МСИП), апрель 2019</a:t>
          </a:r>
          <a:endParaRPr lang="ru-RU" sz="1400" dirty="0">
            <a:latin typeface="Bookman Old Style" pitchFamily="18" charset="0"/>
          </a:endParaRPr>
        </a:p>
      </dgm:t>
    </dgm:pt>
    <dgm:pt modelId="{801BC8DA-0F14-47FD-9020-A243B7427533}" type="parTrans" cxnId="{FC0443D3-1416-4466-85AE-AEC6DD51AC8B}">
      <dgm:prSet/>
      <dgm:spPr/>
      <dgm:t>
        <a:bodyPr/>
        <a:lstStyle/>
        <a:p>
          <a:endParaRPr lang="ru-RU"/>
        </a:p>
      </dgm:t>
    </dgm:pt>
    <dgm:pt modelId="{788E69F0-289C-4783-BA22-7C93920AC15E}" type="sibTrans" cxnId="{FC0443D3-1416-4466-85AE-AEC6DD51AC8B}">
      <dgm:prSet/>
      <dgm:spPr/>
      <dgm:t>
        <a:bodyPr/>
        <a:lstStyle/>
        <a:p>
          <a:endParaRPr lang="ru-RU"/>
        </a:p>
      </dgm:t>
    </dgm:pt>
    <dgm:pt modelId="{9A5CA55A-7B74-4E81-9759-925CC4266FC5}" type="pres">
      <dgm:prSet presAssocID="{1097155E-35CB-44C5-9714-9AB432EB8A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A7D6F5-18A2-475F-8A3B-63F7CAA5BB39}" type="pres">
      <dgm:prSet presAssocID="{B431BD29-9AB0-4097-8DD6-2BD4B274A5F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FECA0-7659-4259-B3D9-C6510FE77B35}" type="pres">
      <dgm:prSet presAssocID="{E2597099-9EB6-4C2F-A444-A4D936BCA1F2}" presName="spacer" presStyleCnt="0"/>
      <dgm:spPr/>
    </dgm:pt>
    <dgm:pt modelId="{C7EFBC95-0927-464C-9882-4728119E5A2D}" type="pres">
      <dgm:prSet presAssocID="{C2959F2B-E0B6-428F-A6DC-74A7AF8F786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701E79-3DB6-433C-9D49-2E02C951FD2D}" type="pres">
      <dgm:prSet presAssocID="{4ED98DD0-B485-4E0C-9BF8-785F3D5F9D92}" presName="spacer" presStyleCnt="0"/>
      <dgm:spPr/>
    </dgm:pt>
    <dgm:pt modelId="{08461EB5-5BB9-4F3C-9938-F58FB6B2B374}" type="pres">
      <dgm:prSet presAssocID="{A89BC9FD-250A-49B5-A4F9-6F2D4000817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B9946-AC78-4647-BDF0-9EA5CE1D4209}" type="pres">
      <dgm:prSet presAssocID="{ED79E6E9-0ACF-4BF5-8967-ACB74B4988C0}" presName="spacer" presStyleCnt="0"/>
      <dgm:spPr/>
    </dgm:pt>
    <dgm:pt modelId="{598F27E3-2837-48AD-9C53-AAC6C42D500B}" type="pres">
      <dgm:prSet presAssocID="{ABD23607-D5E9-4965-8EFA-C1D1215B58F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558630-AF99-4668-942B-A374BBE76920}" type="pres">
      <dgm:prSet presAssocID="{2D748A50-EE61-4A3B-AD0D-43867AECC666}" presName="spacer" presStyleCnt="0"/>
      <dgm:spPr/>
    </dgm:pt>
    <dgm:pt modelId="{21B0CC2F-6258-41C9-8FF7-F46FB266825F}" type="pres">
      <dgm:prSet presAssocID="{51338B62-71CA-4E9F-A298-C66A1AAD7C0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441B9D-C51F-47A5-A62C-F701BF2A833F}" type="presOf" srcId="{B431BD29-9AB0-4097-8DD6-2BD4B274A5F8}" destId="{75A7D6F5-18A2-475F-8A3B-63F7CAA5BB39}" srcOrd="0" destOrd="0" presId="urn:microsoft.com/office/officeart/2005/8/layout/vList2"/>
    <dgm:cxn modelId="{0FBE92A1-31CE-483F-82CF-7D0F181F6947}" srcId="{1097155E-35CB-44C5-9714-9AB432EB8ADD}" destId="{B431BD29-9AB0-4097-8DD6-2BD4B274A5F8}" srcOrd="0" destOrd="0" parTransId="{C5AA133B-1231-4B57-9DA0-8D3E19731D02}" sibTransId="{E2597099-9EB6-4C2F-A444-A4D936BCA1F2}"/>
    <dgm:cxn modelId="{FC0443D3-1416-4466-85AE-AEC6DD51AC8B}" srcId="{1097155E-35CB-44C5-9714-9AB432EB8ADD}" destId="{51338B62-71CA-4E9F-A298-C66A1AAD7C02}" srcOrd="4" destOrd="0" parTransId="{801BC8DA-0F14-47FD-9020-A243B7427533}" sibTransId="{788E69F0-289C-4783-BA22-7C93920AC15E}"/>
    <dgm:cxn modelId="{F151A840-74F9-4ADE-B5E0-8B60AFE7A191}" type="presOf" srcId="{51338B62-71CA-4E9F-A298-C66A1AAD7C02}" destId="{21B0CC2F-6258-41C9-8FF7-F46FB266825F}" srcOrd="0" destOrd="0" presId="urn:microsoft.com/office/officeart/2005/8/layout/vList2"/>
    <dgm:cxn modelId="{DA44E51D-EC76-42B3-916A-EBF6D2CD13F7}" type="presOf" srcId="{ABD23607-D5E9-4965-8EFA-C1D1215B58F2}" destId="{598F27E3-2837-48AD-9C53-AAC6C42D500B}" srcOrd="0" destOrd="0" presId="urn:microsoft.com/office/officeart/2005/8/layout/vList2"/>
    <dgm:cxn modelId="{93B3147E-46AD-4574-89C7-C17981DF8CA6}" type="presOf" srcId="{A89BC9FD-250A-49B5-A4F9-6F2D4000817A}" destId="{08461EB5-5BB9-4F3C-9938-F58FB6B2B374}" srcOrd="0" destOrd="0" presId="urn:microsoft.com/office/officeart/2005/8/layout/vList2"/>
    <dgm:cxn modelId="{D3BCDBCC-EF4F-40F0-825E-2F6593EBA690}" type="presOf" srcId="{1097155E-35CB-44C5-9714-9AB432EB8ADD}" destId="{9A5CA55A-7B74-4E81-9759-925CC4266FC5}" srcOrd="0" destOrd="0" presId="urn:microsoft.com/office/officeart/2005/8/layout/vList2"/>
    <dgm:cxn modelId="{B5189C68-0BF0-41DD-8649-08ADA21175AD}" type="presOf" srcId="{C2959F2B-E0B6-428F-A6DC-74A7AF8F786B}" destId="{C7EFBC95-0927-464C-9882-4728119E5A2D}" srcOrd="0" destOrd="0" presId="urn:microsoft.com/office/officeart/2005/8/layout/vList2"/>
    <dgm:cxn modelId="{0E5336B5-6F26-443D-BF55-23B35367F663}" srcId="{1097155E-35CB-44C5-9714-9AB432EB8ADD}" destId="{C2959F2B-E0B6-428F-A6DC-74A7AF8F786B}" srcOrd="1" destOrd="0" parTransId="{DE7AF935-BD8F-4FAC-BA7C-BFE360BD8E97}" sibTransId="{4ED98DD0-B485-4E0C-9BF8-785F3D5F9D92}"/>
    <dgm:cxn modelId="{9A1730B3-74B5-4C03-A735-3A5EF789348A}" srcId="{1097155E-35CB-44C5-9714-9AB432EB8ADD}" destId="{ABD23607-D5E9-4965-8EFA-C1D1215B58F2}" srcOrd="3" destOrd="0" parTransId="{B9C85439-B9D6-4168-8E36-4BB807D6E1B9}" sibTransId="{2D748A50-EE61-4A3B-AD0D-43867AECC666}"/>
    <dgm:cxn modelId="{A28553B6-2018-4419-A1D0-22EA3F3EA5E7}" srcId="{1097155E-35CB-44C5-9714-9AB432EB8ADD}" destId="{A89BC9FD-250A-49B5-A4F9-6F2D4000817A}" srcOrd="2" destOrd="0" parTransId="{E0CDB10B-5E0E-4007-879C-FAA23CBEB45D}" sibTransId="{ED79E6E9-0ACF-4BF5-8967-ACB74B4988C0}"/>
    <dgm:cxn modelId="{780FF2B6-6ECB-4575-AD96-611A38A5D8BB}" type="presParOf" srcId="{9A5CA55A-7B74-4E81-9759-925CC4266FC5}" destId="{75A7D6F5-18A2-475F-8A3B-63F7CAA5BB39}" srcOrd="0" destOrd="0" presId="urn:microsoft.com/office/officeart/2005/8/layout/vList2"/>
    <dgm:cxn modelId="{85B02A67-BCDC-4090-BE55-3668FB6C0967}" type="presParOf" srcId="{9A5CA55A-7B74-4E81-9759-925CC4266FC5}" destId="{786FECA0-7659-4259-B3D9-C6510FE77B35}" srcOrd="1" destOrd="0" presId="urn:microsoft.com/office/officeart/2005/8/layout/vList2"/>
    <dgm:cxn modelId="{C47385B9-62A8-41AE-B8C9-4D7873F117AB}" type="presParOf" srcId="{9A5CA55A-7B74-4E81-9759-925CC4266FC5}" destId="{C7EFBC95-0927-464C-9882-4728119E5A2D}" srcOrd="2" destOrd="0" presId="urn:microsoft.com/office/officeart/2005/8/layout/vList2"/>
    <dgm:cxn modelId="{78525D8F-4C87-4FE5-B1B6-0C1A2CC32429}" type="presParOf" srcId="{9A5CA55A-7B74-4E81-9759-925CC4266FC5}" destId="{1D701E79-3DB6-433C-9D49-2E02C951FD2D}" srcOrd="3" destOrd="0" presId="urn:microsoft.com/office/officeart/2005/8/layout/vList2"/>
    <dgm:cxn modelId="{AC731802-A420-446C-92E0-79C75D53CFEA}" type="presParOf" srcId="{9A5CA55A-7B74-4E81-9759-925CC4266FC5}" destId="{08461EB5-5BB9-4F3C-9938-F58FB6B2B374}" srcOrd="4" destOrd="0" presId="urn:microsoft.com/office/officeart/2005/8/layout/vList2"/>
    <dgm:cxn modelId="{1775BCCC-7150-4B10-B4C4-AA8DF9CA8A95}" type="presParOf" srcId="{9A5CA55A-7B74-4E81-9759-925CC4266FC5}" destId="{992B9946-AC78-4647-BDF0-9EA5CE1D4209}" srcOrd="5" destOrd="0" presId="urn:microsoft.com/office/officeart/2005/8/layout/vList2"/>
    <dgm:cxn modelId="{B4A4485B-37B4-4FDF-8723-CFC9AB81A3A7}" type="presParOf" srcId="{9A5CA55A-7B74-4E81-9759-925CC4266FC5}" destId="{598F27E3-2837-48AD-9C53-AAC6C42D500B}" srcOrd="6" destOrd="0" presId="urn:microsoft.com/office/officeart/2005/8/layout/vList2"/>
    <dgm:cxn modelId="{2155F020-5B52-4C1B-9E02-D03E5C39804C}" type="presParOf" srcId="{9A5CA55A-7B74-4E81-9759-925CC4266FC5}" destId="{0A558630-AF99-4668-942B-A374BBE76920}" srcOrd="7" destOrd="0" presId="urn:microsoft.com/office/officeart/2005/8/layout/vList2"/>
    <dgm:cxn modelId="{56E3A91A-D96E-498D-9A35-37BCEEDBAA65}" type="presParOf" srcId="{9A5CA55A-7B74-4E81-9759-925CC4266FC5}" destId="{21B0CC2F-6258-41C9-8FF7-F46FB266825F}" srcOrd="8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2BA28B-9733-4786-9579-291C5A08603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CE87B7-1249-4B18-8F4C-A432F1CCBBF1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>
              <a:latin typeface="Bookman Old Style" pitchFamily="18" charset="0"/>
            </a:rPr>
            <a:t>Статья в сборнике тезисов VI Международной научно – практической конференции «Воспитание и обучение детей младшего возраста» в  МГУ им. М.В. Ломоносова ( май 2019 г.);</a:t>
          </a:r>
          <a:endParaRPr lang="ru-RU" dirty="0">
            <a:latin typeface="Bookman Old Style" pitchFamily="18" charset="0"/>
          </a:endParaRPr>
        </a:p>
      </dgm:t>
    </dgm:pt>
    <dgm:pt modelId="{A2310392-8B7C-46F8-B64C-65F2F6F97304}" type="parTrans" cxnId="{CDDF422C-599E-4819-8C0B-366D0ED2EF2A}">
      <dgm:prSet/>
      <dgm:spPr/>
      <dgm:t>
        <a:bodyPr/>
        <a:lstStyle/>
        <a:p>
          <a:endParaRPr lang="ru-RU"/>
        </a:p>
      </dgm:t>
    </dgm:pt>
    <dgm:pt modelId="{1E360F2E-1BE2-462C-8CDA-ED5C0F9FC201}" type="sibTrans" cxnId="{CDDF422C-599E-4819-8C0B-366D0ED2EF2A}">
      <dgm:prSet/>
      <dgm:spPr/>
      <dgm:t>
        <a:bodyPr/>
        <a:lstStyle/>
        <a:p>
          <a:endParaRPr lang="ru-RU"/>
        </a:p>
      </dgm:t>
    </dgm:pt>
    <dgm:pt modelId="{685E8D7A-FE9E-4522-9181-D915C1883B1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>
              <a:latin typeface="Bookman Old Style" pitchFamily="18" charset="0"/>
            </a:rPr>
            <a:t>Статья в сборнике тезисов Международной научно- практической конференции  «Реализация федерального государственного образовательного стандарта: от теории к практике» (март, 2019 г.)</a:t>
          </a:r>
          <a:endParaRPr lang="ru-RU" dirty="0">
            <a:latin typeface="Bookman Old Style" pitchFamily="18" charset="0"/>
          </a:endParaRPr>
        </a:p>
      </dgm:t>
    </dgm:pt>
    <dgm:pt modelId="{F456DBE0-CC98-4AB6-A0A4-3B79A0A9FB3C}" type="parTrans" cxnId="{65B9ABC1-692E-442A-882B-8ADFE37E31C6}">
      <dgm:prSet/>
      <dgm:spPr/>
      <dgm:t>
        <a:bodyPr/>
        <a:lstStyle/>
        <a:p>
          <a:endParaRPr lang="ru-RU"/>
        </a:p>
      </dgm:t>
    </dgm:pt>
    <dgm:pt modelId="{7CCB7BBC-58CC-42C4-BFE0-51DE9D2121E4}" type="sibTrans" cxnId="{65B9ABC1-692E-442A-882B-8ADFE37E31C6}">
      <dgm:prSet/>
      <dgm:spPr/>
      <dgm:t>
        <a:bodyPr/>
        <a:lstStyle/>
        <a:p>
          <a:endParaRPr lang="ru-RU"/>
        </a:p>
      </dgm:t>
    </dgm:pt>
    <dgm:pt modelId="{D1D834A2-C905-4BCE-9FED-A24E45D2F7D7}" type="pres">
      <dgm:prSet presAssocID="{CE2BA28B-9733-4786-9579-291C5A0860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657DDF-7093-44A0-BB78-21836782F397}" type="pres">
      <dgm:prSet presAssocID="{24CE87B7-1249-4B18-8F4C-A432F1CCBBF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CC138-19F9-412F-A5B7-D9C3C7C9353B}" type="pres">
      <dgm:prSet presAssocID="{1E360F2E-1BE2-462C-8CDA-ED5C0F9FC201}" presName="spacer" presStyleCnt="0"/>
      <dgm:spPr/>
    </dgm:pt>
    <dgm:pt modelId="{74C9F022-C18F-47B4-8587-6ADB8648C268}" type="pres">
      <dgm:prSet presAssocID="{685E8D7A-FE9E-4522-9181-D915C1883B1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AAA557-9FB0-4D63-AF3A-E2B0EC876191}" type="presOf" srcId="{24CE87B7-1249-4B18-8F4C-A432F1CCBBF1}" destId="{10657DDF-7093-44A0-BB78-21836782F397}" srcOrd="0" destOrd="0" presId="urn:microsoft.com/office/officeart/2005/8/layout/vList2"/>
    <dgm:cxn modelId="{CDDF422C-599E-4819-8C0B-366D0ED2EF2A}" srcId="{CE2BA28B-9733-4786-9579-291C5A086030}" destId="{24CE87B7-1249-4B18-8F4C-A432F1CCBBF1}" srcOrd="0" destOrd="0" parTransId="{A2310392-8B7C-46F8-B64C-65F2F6F97304}" sibTransId="{1E360F2E-1BE2-462C-8CDA-ED5C0F9FC201}"/>
    <dgm:cxn modelId="{133C88E5-A5FD-4E39-BEC1-C6BF2E561729}" type="presOf" srcId="{685E8D7A-FE9E-4522-9181-D915C1883B1C}" destId="{74C9F022-C18F-47B4-8587-6ADB8648C268}" srcOrd="0" destOrd="0" presId="urn:microsoft.com/office/officeart/2005/8/layout/vList2"/>
    <dgm:cxn modelId="{5BE8D9F6-D3CE-467B-87C9-E9598E1DBCB3}" type="presOf" srcId="{CE2BA28B-9733-4786-9579-291C5A086030}" destId="{D1D834A2-C905-4BCE-9FED-A24E45D2F7D7}" srcOrd="0" destOrd="0" presId="urn:microsoft.com/office/officeart/2005/8/layout/vList2"/>
    <dgm:cxn modelId="{65B9ABC1-692E-442A-882B-8ADFE37E31C6}" srcId="{CE2BA28B-9733-4786-9579-291C5A086030}" destId="{685E8D7A-FE9E-4522-9181-D915C1883B1C}" srcOrd="1" destOrd="0" parTransId="{F456DBE0-CC98-4AB6-A0A4-3B79A0A9FB3C}" sibTransId="{7CCB7BBC-58CC-42C4-BFE0-51DE9D2121E4}"/>
    <dgm:cxn modelId="{B44BDE4B-9829-46D2-8CF4-5ADBD0E14BF4}" type="presParOf" srcId="{D1D834A2-C905-4BCE-9FED-A24E45D2F7D7}" destId="{10657DDF-7093-44A0-BB78-21836782F397}" srcOrd="0" destOrd="0" presId="urn:microsoft.com/office/officeart/2005/8/layout/vList2"/>
    <dgm:cxn modelId="{88D803D3-20B5-42DB-8F68-5736B439E427}" type="presParOf" srcId="{D1D834A2-C905-4BCE-9FED-A24E45D2F7D7}" destId="{59ACC138-19F9-412F-A5B7-D9C3C7C9353B}" srcOrd="1" destOrd="0" presId="urn:microsoft.com/office/officeart/2005/8/layout/vList2"/>
    <dgm:cxn modelId="{024335BA-E04E-48C4-B062-A920E9C0E51C}" type="presParOf" srcId="{D1D834A2-C905-4BCE-9FED-A24E45D2F7D7}" destId="{74C9F022-C18F-47B4-8587-6ADB8648C268}" srcOrd="2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7B41E-F188-429F-80D3-9D5A3F2677DD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31C30-EBCE-46B1-A931-0C1A0FC16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882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31C30-EBCE-46B1-A931-0C1A0FC16D7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465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7.xml"/><Relationship Id="rId7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Скругленный прямоугольник 8"/>
          <p:cNvSpPr>
            <a:spLocks noChangeArrowheads="1"/>
          </p:cNvSpPr>
          <p:nvPr/>
        </p:nvSpPr>
        <p:spPr bwMode="auto">
          <a:xfrm>
            <a:off x="1714480" y="214290"/>
            <a:ext cx="6181725" cy="128588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                 Министерство образования, науки и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                молодежной политики Краснодарского края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857364"/>
            <a:ext cx="8572560" cy="12144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         </a:t>
            </a:r>
            <a:r>
              <a:rPr lang="ru-RU" sz="1400" b="1" dirty="0" smtClean="0">
                <a:solidFill>
                  <a:srgbClr val="C00000"/>
                </a:solidFill>
                <a:latin typeface="Bookman Old Style" pitchFamily="18" charset="0"/>
              </a:rPr>
              <a:t>Муниципальное бюджетное дошкольное </a:t>
            </a:r>
            <a:br>
              <a:rPr lang="ru-RU" sz="1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C00000"/>
                </a:solidFill>
                <a:latin typeface="Bookman Old Style" pitchFamily="18" charset="0"/>
              </a:rPr>
              <a:t>образовательное учреждение </a:t>
            </a:r>
            <a:br>
              <a:rPr lang="ru-RU" sz="1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C00000"/>
                </a:solidFill>
                <a:latin typeface="Bookman Old Style" pitchFamily="18" charset="0"/>
              </a:rPr>
              <a:t>муниципального образования </a:t>
            </a:r>
            <a:br>
              <a:rPr lang="ru-RU" sz="1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C00000"/>
                </a:solidFill>
                <a:latin typeface="Bookman Old Style" pitchFamily="18" charset="0"/>
              </a:rPr>
              <a:t>город Краснодар </a:t>
            </a:r>
            <a:br>
              <a:rPr lang="ru-RU" sz="1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C00000"/>
                </a:solidFill>
                <a:latin typeface="Bookman Old Style" pitchFamily="18" charset="0"/>
              </a:rPr>
              <a:t>«Центр развития ребенка</a:t>
            </a:r>
            <a:r>
              <a:rPr lang="en-US" sz="14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Bookman Old Style" pitchFamily="18" charset="0"/>
              </a:rPr>
              <a:t>- детский сад № 115» </a:t>
            </a:r>
            <a:endParaRPr lang="ru-RU" sz="1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14752"/>
            <a:ext cx="6700862" cy="2954608"/>
          </a:xfrm>
        </p:spPr>
        <p:txBody>
          <a:bodyPr>
            <a:normAutofit/>
          </a:bodyPr>
          <a:lstStyle/>
          <a:p>
            <a:r>
              <a:rPr lang="ru-RU" sz="2100" b="1" i="1" dirty="0" smtClean="0">
                <a:solidFill>
                  <a:srgbClr val="002060"/>
                </a:solidFill>
                <a:latin typeface="Bookman Old Style" pitchFamily="18" charset="0"/>
              </a:rPr>
              <a:t>Отчет о реализации программы краевой инновационной площадки (КИП -2016)</a:t>
            </a:r>
          </a:p>
          <a:p>
            <a:r>
              <a:rPr lang="ru-RU" sz="2100" b="1" i="1" dirty="0" smtClean="0">
                <a:solidFill>
                  <a:srgbClr val="002060"/>
                </a:solidFill>
                <a:latin typeface="Bookman Old Style" pitchFamily="18" charset="0"/>
              </a:rPr>
              <a:t>за 2019 год</a:t>
            </a:r>
            <a:endParaRPr lang="ru-RU" sz="16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Создание комплексной модели </a:t>
            </a:r>
          </a:p>
          <a:p>
            <a:pPr>
              <a:lnSpc>
                <a:spcPct val="11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психолого-педагогического сопровождения </a:t>
            </a:r>
          </a:p>
          <a:p>
            <a:pPr>
              <a:lnSpc>
                <a:spcPct val="11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дошкольного образования ребенка </a:t>
            </a:r>
          </a:p>
          <a:p>
            <a:pPr>
              <a:lnSpc>
                <a:spcPct val="11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в условиях семейного образования  </a:t>
            </a:r>
          </a:p>
          <a:p>
            <a:endParaRPr lang="ru-RU" sz="21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027" name="Объект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14290"/>
            <a:ext cx="942975" cy="116205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619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857364"/>
            <a:ext cx="785818" cy="1284993"/>
          </a:xfrm>
          <a:prstGeom prst="rect">
            <a:avLst/>
          </a:prstGeom>
          <a:noFill/>
        </p:spPr>
      </p:pic>
      <p:pic>
        <p:nvPicPr>
          <p:cNvPr id="13" name="Объект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96" y="1928802"/>
            <a:ext cx="1057546" cy="993693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Апробация и диссеминация результатов деятельности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User_1\Рабочий стол\Отчет по МСИП\Отчет 2019\2019\Scan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2" cy="3187657"/>
          </a:xfrm>
          <a:prstGeom prst="rect">
            <a:avLst/>
          </a:prstGeom>
          <a:noFill/>
        </p:spPr>
      </p:pic>
      <p:pic>
        <p:nvPicPr>
          <p:cNvPr id="1027" name="Picture 3" descr="C:\Documents and Settings\User_1\Рабочий стол\Отчет по МСИП\Отчет 2019\2019\Scan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4662620" cy="3286124"/>
          </a:xfrm>
          <a:prstGeom prst="rect">
            <a:avLst/>
          </a:prstGeom>
          <a:noFill/>
        </p:spPr>
      </p:pic>
      <p:pic>
        <p:nvPicPr>
          <p:cNvPr id="1028" name="Picture 4" descr="C:\Documents and Settings\User_1\Рабочий стол\Отчет по МСИП\Отчет 2019\2019\Scan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02" y="0"/>
            <a:ext cx="5072098" cy="3585736"/>
          </a:xfrm>
          <a:prstGeom prst="rect">
            <a:avLst/>
          </a:prstGeom>
          <a:noFill/>
        </p:spPr>
      </p:pic>
      <p:pic>
        <p:nvPicPr>
          <p:cNvPr id="1029" name="Picture 5" descr="C:\Documents and Settings\User_1\Рабочий стол\Отчет по МСИП\Отчет 2019\2019\Scan0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3143248"/>
            <a:ext cx="4797424" cy="3447033"/>
          </a:xfrm>
          <a:prstGeom prst="rect">
            <a:avLst/>
          </a:prstGeom>
          <a:noFill/>
        </p:spPr>
      </p:pic>
      <p:pic>
        <p:nvPicPr>
          <p:cNvPr id="1030" name="Picture 6" descr="C:\Documents and Settings\User_1\Рабочий стол\Отчет по МСИП\Отчет 2019\2019\Scan0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071810"/>
            <a:ext cx="2832923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28"/>
            <a:ext cx="228274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Публикации</a:t>
            </a:r>
            <a:endParaRPr lang="ru-RU" sz="32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857232"/>
            <a:ext cx="4035829" cy="283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Documents and Settings\User_1\Мои документы\Загрузки\115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69550" y="2357430"/>
            <a:ext cx="3214693" cy="4500570"/>
          </a:xfrm>
          <a:prstGeom prst="rect">
            <a:avLst/>
          </a:prstGeom>
          <a:noFill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" y="5143512"/>
            <a:ext cx="2443009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Создание сети инновационных ДОО г. Краснодара по направлению «Эффективные модели и механизмы организации работы консультационных</a:t>
            </a:r>
            <a:b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центров» 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3000364" cy="412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571612"/>
            <a:ext cx="595544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4643446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Documents and Settings\User_1\Рабочий стол\1 КЦ новое\Эмблема семьи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87698"/>
            <a:ext cx="5337671" cy="4138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00014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Задачи отчетного периода (2019)</a:t>
            </a:r>
            <a:endParaRPr lang="ru-RU" sz="2800" dirty="0">
              <a:latin typeface="Bookman Old Style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000108"/>
          <a:ext cx="857256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42852"/>
            <a:ext cx="55721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Содержание инновационной деятельности за отчетный период</a:t>
            </a:r>
            <a:endParaRPr lang="ru-RU" sz="2000" b="1" dirty="0" smtClean="0">
              <a:solidFill>
                <a:srgbClr val="002060"/>
              </a:solidFill>
              <a:latin typeface="Bookman Old Style" panose="020506040505050202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173181" y="2118594"/>
            <a:ext cx="852502" cy="86094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6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285860"/>
            <a:ext cx="5214974" cy="522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Скругленный прямоугольник 31"/>
          <p:cNvSpPr/>
          <p:nvPr/>
        </p:nvSpPr>
        <p:spPr>
          <a:xfrm>
            <a:off x="214282" y="785794"/>
            <a:ext cx="1928826" cy="17859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Bookman Old Style" pitchFamily="18" charset="0"/>
              </a:rPr>
              <a:t>Всестороннее развитие   детей от 1 года до 3 лет  на основе современных методов организации игровой деятельности</a:t>
            </a:r>
            <a:endParaRPr lang="ru-RU" sz="1100" b="1" dirty="0">
              <a:latin typeface="Bookman Old Style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000892" y="642918"/>
            <a:ext cx="1928794" cy="17859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Bookman Old Style" pitchFamily="18" charset="0"/>
              </a:rPr>
              <a:t>Оказание коррекционной помощи детям  от 1 года до 3 лет, имеющим проблемы в развитии</a:t>
            </a:r>
            <a:endParaRPr lang="ru-RU" sz="1100" b="1" dirty="0">
              <a:latin typeface="Bookman Old Style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42844" y="4929198"/>
            <a:ext cx="2000232" cy="17859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Bookman Old Style" pitchFamily="18" charset="0"/>
              </a:rPr>
              <a:t>Методическая, </a:t>
            </a:r>
          </a:p>
          <a:p>
            <a:pPr algn="ctr"/>
            <a:r>
              <a:rPr lang="ru-RU" sz="1100" b="1" dirty="0" err="1" smtClean="0">
                <a:latin typeface="Bookman Old Style" pitchFamily="18" charset="0"/>
              </a:rPr>
              <a:t>психолого</a:t>
            </a:r>
            <a:r>
              <a:rPr lang="ru-RU" sz="1100" b="1" dirty="0" smtClean="0">
                <a:latin typeface="Bookman Old Style" pitchFamily="18" charset="0"/>
              </a:rPr>
              <a:t> - педагогическая, </a:t>
            </a:r>
          </a:p>
          <a:p>
            <a:pPr algn="ctr"/>
            <a:r>
              <a:rPr lang="ru-RU" sz="1100" b="1" dirty="0" smtClean="0">
                <a:latin typeface="Bookman Old Style" pitchFamily="18" charset="0"/>
              </a:rPr>
              <a:t>диагностическая и консультационная  поддержка родителей  детей с 2 месяцев до 7 лет</a:t>
            </a:r>
            <a:endParaRPr lang="ru-RU" sz="1100" b="1" dirty="0">
              <a:latin typeface="Bookman Old Style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072330" y="4929198"/>
            <a:ext cx="1928826" cy="17145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Bookman Old Style" pitchFamily="18" charset="0"/>
              </a:rPr>
              <a:t>Дистанционная методическая, </a:t>
            </a:r>
          </a:p>
          <a:p>
            <a:pPr algn="ctr"/>
            <a:r>
              <a:rPr lang="ru-RU" sz="1100" b="1" dirty="0" err="1" smtClean="0">
                <a:latin typeface="Bookman Old Style" pitchFamily="18" charset="0"/>
              </a:rPr>
              <a:t>психолого</a:t>
            </a:r>
            <a:r>
              <a:rPr lang="ru-RU" sz="1100" b="1" dirty="0" smtClean="0">
                <a:latin typeface="Bookman Old Style" pitchFamily="18" charset="0"/>
              </a:rPr>
              <a:t> - педагогическая, </a:t>
            </a:r>
          </a:p>
          <a:p>
            <a:pPr algn="ctr"/>
            <a:r>
              <a:rPr lang="ru-RU" sz="1100" b="1" dirty="0" smtClean="0">
                <a:latin typeface="Bookman Old Style" pitchFamily="18" charset="0"/>
              </a:rPr>
              <a:t>диагностическая и консультационная поддержка родителей  детей с 2 месяцев до 7 лет средствами  ИКТ</a:t>
            </a:r>
            <a:endParaRPr lang="ru-RU" sz="11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153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  <a:latin typeface="Bookman Old Style" pitchFamily="18" charset="0"/>
              </a:rPr>
              <a:t>Инновационность</a:t>
            </a:r>
            <a:endParaRPr lang="ru-RU" sz="32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2533130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Documents and Settings\User_1\Рабочий стол\1 КЦ новое\Эмблема семьи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214290"/>
            <a:ext cx="2059901" cy="15970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9136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Измерение и оценка качества инновации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01080" cy="4829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714380"/>
          </a:xfrm>
        </p:spPr>
        <p:txBody>
          <a:bodyPr>
            <a:norm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Оценка  э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ффективности 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деятельности 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552862747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701300390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Оценка 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эффективности деятельности 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551217062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200443195"/>
              </p:ext>
            </p:extLst>
          </p:nvPr>
        </p:nvGraphicFramePr>
        <p:xfrm>
          <a:off x="4648200" y="1214422"/>
          <a:ext cx="4281518" cy="564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79690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         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Результативность инновационной деятельности</a:t>
            </a:r>
            <a:endParaRPr lang="ru-RU" sz="2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42984"/>
          <a:ext cx="854395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Bookman Old Style" pitchFamily="18" charset="0"/>
              </a:rPr>
              <a:t>Инновационный продукт</a:t>
            </a:r>
            <a:endParaRPr lang="ru-RU" sz="2800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229600" cy="4840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C:\Documents and Settings\User_1\Рабочий стол\1 КЦ новое\Эмблема семьи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4143380"/>
            <a:ext cx="1559835" cy="1209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3559</TotalTime>
  <Words>675</Words>
  <Application>Microsoft Office PowerPoint</Application>
  <PresentationFormat>Экран (4:3)</PresentationFormat>
  <Paragraphs>72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      Муниципальное бюджетное дошкольное  образовательное учреждение  муниципального образования  город Краснодар  «Центр развития ребенка - детский сад № 115» </vt:lpstr>
      <vt:lpstr>Задачи отчетного периода (2019)</vt:lpstr>
      <vt:lpstr>Слайд 3</vt:lpstr>
      <vt:lpstr>Инновационность</vt:lpstr>
      <vt:lpstr>Измерение и оценка качества инновации</vt:lpstr>
      <vt:lpstr>Оценка  эффективности деятельности </vt:lpstr>
      <vt:lpstr>Оценка эффективности деятельности </vt:lpstr>
      <vt:lpstr>         Результативность инновационной деятельности</vt:lpstr>
      <vt:lpstr>Инновационный продукт</vt:lpstr>
      <vt:lpstr>Апробация и диссеминация результатов деятельности</vt:lpstr>
      <vt:lpstr>Слайд 11</vt:lpstr>
      <vt:lpstr>Публикации</vt:lpstr>
      <vt:lpstr>Создание сети инновационных ДОО г. Краснодара по направлению «Эффективные модели и механизмы организации работы консультационных центров»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notebook7</dc:creator>
  <cp:lastModifiedBy>user</cp:lastModifiedBy>
  <cp:revision>349</cp:revision>
  <cp:lastPrinted>2016-08-03T13:24:12Z</cp:lastPrinted>
  <dcterms:modified xsi:type="dcterms:W3CDTF">2020-02-10T16:43:15Z</dcterms:modified>
</cp:coreProperties>
</file>