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7" r:id="rId3"/>
    <p:sldId id="259" r:id="rId4"/>
    <p:sldId id="260" r:id="rId5"/>
    <p:sldId id="261" r:id="rId6"/>
    <p:sldId id="262" r:id="rId7"/>
    <p:sldId id="265" r:id="rId8"/>
    <p:sldId id="264" r:id="rId9"/>
    <p:sldId id="266" r:id="rId10"/>
    <p:sldId id="263" r:id="rId11"/>
    <p:sldId id="267" r:id="rId12"/>
    <p:sldId id="268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850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F1B6F-F0FD-48BE-A9BA-C4A003E3EE41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A8D6C-0EEA-4C4F-A5AB-05BA19ED63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rgbClr val="FFF200"/>
            </a:gs>
            <a:gs pos="58000">
              <a:srgbClr val="1E850D"/>
            </a:gs>
            <a:gs pos="70000">
              <a:srgbClr val="C00000"/>
            </a:gs>
            <a:gs pos="100000">
              <a:srgbClr val="4D0808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колай\Desktop\пдд\2504072-4b32a468f4823fd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3429024" cy="1381125"/>
          </a:xfrm>
          <a:prstGeom prst="rect">
            <a:avLst/>
          </a:prstGeom>
          <a:noFill/>
        </p:spPr>
      </p:pic>
      <p:pic>
        <p:nvPicPr>
          <p:cNvPr id="1027" name="Picture 3" descr="C:\Users\Николай\Desktop\пдд\235823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286256"/>
            <a:ext cx="6858017" cy="25717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785926"/>
            <a:ext cx="83582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ДЕТЯМ ЗНАТЬ ПОЛОЖЕНО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ПРАВИЛА ДОРОЖНЫЕ!</a:t>
            </a:r>
            <a:endParaRPr lang="ru-RU" sz="54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4714884"/>
            <a:ext cx="32147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Автор –составитель: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Бухало Л.Ю.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МБУ ДО ЦРТДЮ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ст. Северская МО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Северский район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Краснодарский край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rgbClr val="FFF200"/>
            </a:gs>
            <a:gs pos="58000">
              <a:srgbClr val="1E850D"/>
            </a:gs>
            <a:gs pos="70000">
              <a:srgbClr val="C00000"/>
            </a:gs>
            <a:gs pos="100000">
              <a:srgbClr val="4D0808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9" y="116632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</a:rPr>
              <a:t>Но сначала – убедитесь,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</a:rPr>
              <a:t>И с разбегу – не ломитесь,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</a:rPr>
              <a:t>Коль машины замерли,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</a:rPr>
              <a:t>То тогда смелей иди.</a:t>
            </a:r>
          </a:p>
        </p:txBody>
      </p:sp>
      <p:pic>
        <p:nvPicPr>
          <p:cNvPr id="3" name="Picture 2" descr="C:\Users\Николай\Desktop\пдд\0005-002-Bezopasn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20888"/>
            <a:ext cx="5857916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rgbClr val="FFF200"/>
            </a:gs>
            <a:gs pos="58000">
              <a:srgbClr val="1E850D"/>
            </a:gs>
            <a:gs pos="70000">
              <a:srgbClr val="C00000"/>
            </a:gs>
            <a:gs pos="100000">
              <a:srgbClr val="4D0808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32657"/>
            <a:ext cx="5958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Вот шоссе ты перешёл,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И по чем теперь пошёл?</a:t>
            </a:r>
          </a:p>
        </p:txBody>
      </p:sp>
      <p:pic>
        <p:nvPicPr>
          <p:cNvPr id="3074" name="Picture 2" descr="I:\пдд\hello_html_56f9fe0d.png"/>
          <p:cNvPicPr>
            <a:picLocks noChangeAspect="1" noChangeArrowheads="1"/>
          </p:cNvPicPr>
          <p:nvPr/>
        </p:nvPicPr>
        <p:blipFill>
          <a:blip r:embed="rId2"/>
          <a:srcRect r="50857" b="26676"/>
          <a:stretch>
            <a:fillRect/>
          </a:stretch>
        </p:blipFill>
        <p:spPr bwMode="auto">
          <a:xfrm>
            <a:off x="2143108" y="1500174"/>
            <a:ext cx="4857784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rgbClr val="FFF200"/>
            </a:gs>
            <a:gs pos="58000">
              <a:srgbClr val="1E850D"/>
            </a:gs>
            <a:gs pos="70000">
              <a:srgbClr val="C00000"/>
            </a:gs>
            <a:gs pos="100000">
              <a:srgbClr val="4D0808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9"/>
            <a:ext cx="3600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</a:rPr>
              <a:t>Перед нами – тротуар,</a:t>
            </a:r>
          </a:p>
          <a:p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</a:rPr>
              <a:t>Он для пешеходов – дар.</a:t>
            </a:r>
          </a:p>
          <a:p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</a:rPr>
              <a:t>Не мешай другим – иди,</a:t>
            </a:r>
          </a:p>
          <a:p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</a:rPr>
              <a:t>Друг мой, с правой стороны.</a:t>
            </a:r>
          </a:p>
        </p:txBody>
      </p:sp>
      <p:pic>
        <p:nvPicPr>
          <p:cNvPr id="3074" name="Picture 2" descr="F:\пдд\hello_html_548b60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60648"/>
            <a:ext cx="5256584" cy="6267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rgbClr val="FFF200"/>
            </a:gs>
            <a:gs pos="58000">
              <a:srgbClr val="1E850D"/>
            </a:gs>
            <a:gs pos="70000">
              <a:srgbClr val="C00000"/>
            </a:gs>
            <a:gs pos="100000">
              <a:srgbClr val="4D0808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476672"/>
            <a:ext cx="4248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Если тротуара нет – </a:t>
            </a:r>
          </a:p>
          <a:p>
            <a:pPr algn="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Дам тебе </a:t>
            </a:r>
          </a:p>
          <a:p>
            <a:pPr algn="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такой совет:</a:t>
            </a:r>
          </a:p>
          <a:p>
            <a:pPr algn="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Ты шагай авто навстречу,</a:t>
            </a:r>
          </a:p>
          <a:p>
            <a:pPr algn="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По обочине,</a:t>
            </a:r>
          </a:p>
          <a:p>
            <a:pPr algn="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 конечно.</a:t>
            </a:r>
          </a:p>
        </p:txBody>
      </p:sp>
      <p:pic>
        <p:nvPicPr>
          <p:cNvPr id="4101" name="Picture 5" descr="C:\Users\Людмила\Desktop\img13_c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4807892" cy="6017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rgbClr val="FFF200"/>
            </a:gs>
            <a:gs pos="58000">
              <a:srgbClr val="1E850D"/>
            </a:gs>
            <a:gs pos="70000">
              <a:srgbClr val="C00000"/>
            </a:gs>
            <a:gs pos="100000">
              <a:srgbClr val="4D0808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пдд\1ffa84033b8b01ba4163cc84b8fe8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68952" cy="615679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86000" y="260648"/>
            <a:ext cx="6606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Самый главный здесь секрет- </a:t>
            </a:r>
          </a:p>
          <a:p>
            <a:pPr algn="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Слушай взрослых – вот ответ.</a:t>
            </a:r>
          </a:p>
          <a:p>
            <a:pPr algn="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Папа, мама, старший брат-</a:t>
            </a:r>
          </a:p>
          <a:p>
            <a:pPr algn="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Все на помощь поспешат,</a:t>
            </a:r>
          </a:p>
          <a:p>
            <a:pPr algn="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Всё расскажут, всё покажут,</a:t>
            </a:r>
          </a:p>
          <a:p>
            <a:pPr algn="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С ними смело ты шагай,</a:t>
            </a:r>
          </a:p>
          <a:p>
            <a:pPr algn="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От них знаний набирайся</a:t>
            </a:r>
          </a:p>
          <a:p>
            <a:pPr algn="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ПДД – знай, соблюдай!!!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rgbClr val="FFF200"/>
            </a:gs>
            <a:gs pos="58000">
              <a:srgbClr val="1E850D"/>
            </a:gs>
            <a:gs pos="70000">
              <a:srgbClr val="C00000"/>
            </a:gs>
            <a:gs pos="100000">
              <a:srgbClr val="4D0808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500174"/>
            <a:ext cx="66437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B0F0"/>
                </a:solidFill>
                <a:latin typeface="Monotype Corsiva" pitchFamily="66" charset="0"/>
              </a:rPr>
              <a:t>Спасибо за внимание!!!</a:t>
            </a:r>
            <a:endParaRPr lang="ru-RU" sz="8000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rgbClr val="FFF200"/>
            </a:gs>
            <a:gs pos="58000">
              <a:srgbClr val="1E850D"/>
            </a:gs>
            <a:gs pos="70000">
              <a:srgbClr val="C00000"/>
            </a:gs>
            <a:gs pos="100000">
              <a:srgbClr val="4D0808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иколай\Desktop\пдд\hello_html_m4631cb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786058"/>
            <a:ext cx="6572296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57158" y="571480"/>
            <a:ext cx="804936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Начинаем разговор: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Что такое светофор?</a:t>
            </a:r>
            <a:endParaRPr lang="ru-RU" sz="54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rgbClr val="FFF200"/>
            </a:gs>
            <a:gs pos="58000">
              <a:srgbClr val="1E850D"/>
            </a:gs>
            <a:gs pos="70000">
              <a:srgbClr val="C00000"/>
            </a:gs>
            <a:gs pos="100000">
              <a:srgbClr val="4D0808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иколай\Desktop\пдд\img9 — копия (2).jpg"/>
          <p:cNvPicPr>
            <a:picLocks noChangeAspect="1" noChangeArrowheads="1"/>
          </p:cNvPicPr>
          <p:nvPr/>
        </p:nvPicPr>
        <p:blipFill>
          <a:blip r:embed="rId2" cstate="print"/>
          <a:srcRect l="2857"/>
          <a:stretch>
            <a:fillRect/>
          </a:stretch>
        </p:blipFill>
        <p:spPr bwMode="auto">
          <a:xfrm>
            <a:off x="285720" y="785794"/>
            <a:ext cx="2428892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786050" y="1142984"/>
            <a:ext cx="592935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Светофор вас в гости ждёт,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Освещает переход.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Загорелся красный глаз-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Задержать он хочет нас.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Если красный –нет пути,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Красный свет - нельзя идти!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rgbClr val="FFF200"/>
            </a:gs>
            <a:gs pos="58000">
              <a:srgbClr val="1E850D"/>
            </a:gs>
            <a:gs pos="70000">
              <a:srgbClr val="C00000"/>
            </a:gs>
            <a:gs pos="100000">
              <a:srgbClr val="4D0808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иколай\Desktop\пдд\img9 — копия.jpg"/>
          <p:cNvPicPr>
            <a:picLocks noChangeAspect="1" noChangeArrowheads="1"/>
          </p:cNvPicPr>
          <p:nvPr/>
        </p:nvPicPr>
        <p:blipFill>
          <a:blip r:embed="rId2" cstate="print"/>
          <a:srcRect r="3433"/>
          <a:stretch>
            <a:fillRect/>
          </a:stretch>
        </p:blipFill>
        <p:spPr bwMode="auto">
          <a:xfrm>
            <a:off x="357158" y="1071546"/>
            <a:ext cx="2143140" cy="331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786050" y="1142984"/>
            <a:ext cx="592935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Желтый цвет не очень строгий,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Жди, пока нам нет дороги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Ярко –желтый глаз горит: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Всё движение стоит </a:t>
            </a:r>
            <a:endParaRPr lang="ru-RU" sz="3600" b="1" cap="none" spc="0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rgbClr val="FFF200"/>
            </a:gs>
            <a:gs pos="58000">
              <a:srgbClr val="1E850D"/>
            </a:gs>
            <a:gs pos="70000">
              <a:srgbClr val="C00000"/>
            </a:gs>
            <a:gs pos="100000">
              <a:srgbClr val="4D0808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28926" y="1142984"/>
            <a:ext cx="578647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1E850D"/>
                </a:solidFill>
                <a:effectLst/>
              </a:rPr>
              <a:t>Наконец, зелёный  глаз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1E850D"/>
                </a:solidFill>
              </a:rPr>
              <a:t>Открывает путь для нас,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1E850D"/>
                </a:solidFill>
                <a:effectLst/>
              </a:rPr>
              <a:t>Полосатый переход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1E850D"/>
                </a:solidFill>
              </a:rPr>
              <a:t>Пешеходов юных ждёт!</a:t>
            </a:r>
            <a:endParaRPr lang="ru-RU" sz="3600" b="1" cap="none" spc="0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rgbClr val="1E850D"/>
              </a:solidFill>
              <a:effectLst/>
            </a:endParaRPr>
          </a:p>
          <a:p>
            <a:pPr algn="ctr"/>
            <a:endParaRPr lang="ru-RU" sz="3600" b="1" cap="none" spc="0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rgbClr val="1E850D"/>
              </a:solidFill>
              <a:effectLst/>
            </a:endParaRPr>
          </a:p>
        </p:txBody>
      </p:sp>
      <p:pic>
        <p:nvPicPr>
          <p:cNvPr id="5122" name="Picture 2" descr="C:\Users\Николай\Desktop\пдд\img9 — копия (3).jpg"/>
          <p:cNvPicPr>
            <a:picLocks noChangeAspect="1" noChangeArrowheads="1"/>
          </p:cNvPicPr>
          <p:nvPr/>
        </p:nvPicPr>
        <p:blipFill>
          <a:blip r:embed="rId2" cstate="print"/>
          <a:srcRect l="3125" r="3124"/>
          <a:stretch>
            <a:fillRect/>
          </a:stretch>
        </p:blipFill>
        <p:spPr bwMode="auto">
          <a:xfrm>
            <a:off x="500034" y="1142984"/>
            <a:ext cx="2143140" cy="3305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rgbClr val="FFF200"/>
            </a:gs>
            <a:gs pos="58000">
              <a:srgbClr val="1E850D"/>
            </a:gs>
            <a:gs pos="70000">
              <a:srgbClr val="C00000"/>
            </a:gs>
            <a:gs pos="100000">
              <a:srgbClr val="4D0808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85918" y="500042"/>
            <a:ext cx="578647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Кто же это-пешеход?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И зачем он там идёт?</a:t>
            </a:r>
            <a:endParaRPr lang="ru-RU" sz="3600" b="1" cap="none" spc="0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1026" name="Picture 2" descr="I:\пдд\detigib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912108"/>
            <a:ext cx="6929486" cy="4726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rgbClr val="FFF200"/>
            </a:gs>
            <a:gs pos="58000">
              <a:srgbClr val="1E850D"/>
            </a:gs>
            <a:gs pos="70000">
              <a:srgbClr val="C00000"/>
            </a:gs>
            <a:gs pos="100000">
              <a:srgbClr val="4D0808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332656"/>
            <a:ext cx="583264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1E850D"/>
                </a:solidFill>
                <a:effectLst/>
              </a:rPr>
              <a:t>Из двора , иль из подъезда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1E850D"/>
                </a:solidFill>
              </a:rPr>
              <a:t>С мамой, папой или сам,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1E850D"/>
                </a:solidFill>
                <a:effectLst/>
              </a:rPr>
              <a:t>Выбегает ,вылетает непоседа – мальчуган.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1E850D"/>
                </a:solidFill>
              </a:rPr>
              <a:t>И ступивши за порог – 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1E850D"/>
                </a:solidFill>
                <a:effectLst/>
              </a:rPr>
              <a:t>Стал ребёнок – пешеход!</a:t>
            </a:r>
          </a:p>
        </p:txBody>
      </p:sp>
      <p:pic>
        <p:nvPicPr>
          <p:cNvPr id="2050" name="Picture 2" descr="I:\пдд\pamiatka-dlia-roditieliei-pravila-biezopasnosti-dlia-dietiei-biezopasnost-na-dorogakh_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731696"/>
            <a:ext cx="4143404" cy="2926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rgbClr val="FFF200"/>
            </a:gs>
            <a:gs pos="58000">
              <a:srgbClr val="1E850D"/>
            </a:gs>
            <a:gs pos="70000">
              <a:srgbClr val="C00000"/>
            </a:gs>
            <a:gs pos="100000">
              <a:srgbClr val="4D0808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8569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</a:rPr>
              <a:t>Лента серая шоссе встретит малыша везде,</a:t>
            </a:r>
          </a:p>
          <a:p>
            <a:pPr algn="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</a:rPr>
              <a:t>А по ней спешат машины, только слышен шум резины.</a:t>
            </a:r>
            <a:endParaRPr lang="ru-RU" sz="3600" b="1" dirty="0" smtClean="0">
              <a:solidFill>
                <a:srgbClr val="0070C0"/>
              </a:solidFill>
            </a:endParaRPr>
          </a:p>
          <a:p>
            <a:pPr algn="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</a:rPr>
              <a:t>Как же в магазин попасть, на дороге не пропасть?</a:t>
            </a:r>
          </a:p>
        </p:txBody>
      </p:sp>
      <p:pic>
        <p:nvPicPr>
          <p:cNvPr id="1026" name="Picture 2" descr="F:\пдд\skazki-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379822"/>
            <a:ext cx="5832648" cy="441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rgbClr val="FFF200"/>
            </a:gs>
            <a:gs pos="58000">
              <a:srgbClr val="1E850D"/>
            </a:gs>
            <a:gs pos="70000">
              <a:srgbClr val="C00000"/>
            </a:gs>
            <a:gs pos="100000">
              <a:srgbClr val="4D0808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9992" y="260649"/>
            <a:ext cx="45365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Ищем «зебру»</a:t>
            </a:r>
          </a:p>
          <a:p>
            <a:pPr algn="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 на дороге,</a:t>
            </a:r>
          </a:p>
          <a:p>
            <a:pPr algn="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Там полосок</a:t>
            </a:r>
          </a:p>
          <a:p>
            <a:pPr algn="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 белых много.</a:t>
            </a:r>
          </a:p>
          <a:p>
            <a:pPr algn="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Перед ней </a:t>
            </a:r>
          </a:p>
          <a:p>
            <a:pPr algn="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замрут авто,</a:t>
            </a:r>
          </a:p>
          <a:p>
            <a:pPr algn="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Можно</a:t>
            </a:r>
          </a:p>
          <a:p>
            <a:pPr algn="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 перейти легко.</a:t>
            </a:r>
            <a:endParaRPr lang="ru-RU" sz="3600" b="1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2050" name="Picture 2" descr="F:\пдд\hello_html_5787b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5256584" cy="6573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314</Words>
  <Application>Microsoft Office PowerPoint</Application>
  <PresentationFormat>Экран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User</cp:lastModifiedBy>
  <cp:revision>19</cp:revision>
  <dcterms:created xsi:type="dcterms:W3CDTF">2018-03-29T06:45:02Z</dcterms:created>
  <dcterms:modified xsi:type="dcterms:W3CDTF">2018-06-05T06:26:34Z</dcterms:modified>
</cp:coreProperties>
</file>