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A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06D-9F81-49D1-A7F6-5F5D0C8A3082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6C23-9E70-4307-892E-A3D547044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BD42-F46A-489E-BAC0-FE4FED1C7C37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A60A-08A6-4AAB-8B1A-7E1975969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53A9-324F-42AA-B729-D3EFBC26DB0A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2DFF-0ABF-421A-8AF5-DD3AE814B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053E-32CB-4026-B6E1-F95686A2D728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2BFC-2998-4216-9B24-B27791F0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4694-63C5-453F-8EFE-FBBDECDDE837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A009-1793-4DE6-8B4A-F5953EB0B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EE15-0575-40D3-8F54-FCED31CFF936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DDDE-D6C9-4586-B656-8512B9C91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DFD1-C193-44DD-B374-E82754987790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4DCC-FB90-43F2-88FC-C47AD549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B76E-B02E-4073-8074-B306D64186F1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B542-F316-413C-89FC-A341A527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65D8-297A-4D22-A695-0A67D832BA9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4A4D-88A9-4FF1-A38A-8EC8B428C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EA05-DE99-4458-B808-1B7329997BCB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7131-E118-47A2-9307-7B13296C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0653-A0F1-41AA-A7B9-A8DEB981968A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E643-857C-4691-8E92-A0FAF26AC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2EC90D-44CD-408E-A993-98850D852E6A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FE6D22-0721-4474-AE72-10664F247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428625" y="1071563"/>
            <a:ext cx="7929563" cy="54292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4" descr="C:\Documents and Settings\Admin\Local Settings\Temporary Internet Files\Content.Word\SNB1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428875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2857500" y="2357438"/>
            <a:ext cx="5286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Саркисова Сусанна Федоровна</a:t>
            </a:r>
          </a:p>
          <a:p>
            <a:r>
              <a:rPr lang="ru-RU" sz="2000" b="1" i="1" u="sng">
                <a:latin typeface="Calibri" pitchFamily="34" charset="0"/>
              </a:rPr>
              <a:t>Место работы </a:t>
            </a:r>
            <a:r>
              <a:rPr lang="ru-RU" sz="2000">
                <a:latin typeface="Calibri" pitchFamily="34" charset="0"/>
              </a:rPr>
              <a:t>– МБОУ СОШ №4 город Тимашевск, Краснодарского края.</a:t>
            </a:r>
          </a:p>
          <a:p>
            <a:r>
              <a:rPr lang="ru-RU" sz="2000" b="1" i="1" u="sng">
                <a:latin typeface="Calibri" pitchFamily="34" charset="0"/>
              </a:rPr>
              <a:t>Должность</a:t>
            </a:r>
            <a:r>
              <a:rPr lang="ru-RU" sz="2000">
                <a:latin typeface="Calibri" pitchFamily="34" charset="0"/>
              </a:rPr>
              <a:t> – учитель изобразительного искусства и кубановедения</a:t>
            </a:r>
          </a:p>
          <a:p>
            <a:r>
              <a:rPr lang="ru-RU" sz="2000" b="1" i="1" u="sng">
                <a:latin typeface="Calibri" pitchFamily="34" charset="0"/>
              </a:rPr>
              <a:t>Педагогический стаж работы </a:t>
            </a:r>
            <a:r>
              <a:rPr lang="ru-RU" sz="2000">
                <a:latin typeface="Calibri" pitchFamily="34" charset="0"/>
              </a:rPr>
              <a:t>– 20 лет</a:t>
            </a:r>
          </a:p>
          <a:p>
            <a:r>
              <a:rPr lang="ru-RU" sz="2000" b="1" i="1" u="sng">
                <a:latin typeface="Calibri" pitchFamily="34" charset="0"/>
              </a:rPr>
              <a:t>Преподаваемый предмет </a:t>
            </a:r>
            <a:r>
              <a:rPr lang="ru-RU" sz="2000">
                <a:latin typeface="Calibri" pitchFamily="34" charset="0"/>
              </a:rPr>
              <a:t>– изобразительное искусство и кубановедение</a:t>
            </a:r>
          </a:p>
          <a:p>
            <a:r>
              <a:rPr lang="ru-RU" sz="2000" b="1" i="1" u="sng">
                <a:latin typeface="Calibri" pitchFamily="34" charset="0"/>
              </a:rPr>
              <a:t>Квалификационная категория: </a:t>
            </a:r>
            <a:r>
              <a:rPr lang="ru-RU" sz="2000">
                <a:latin typeface="Calibri" pitchFamily="34" charset="0"/>
              </a:rPr>
              <a:t>первая</a:t>
            </a:r>
          </a:p>
          <a:p>
            <a:endParaRPr lang="ru-RU" sz="2000">
              <a:latin typeface="Calibri" pitchFamily="34" charset="0"/>
            </a:endParaRPr>
          </a:p>
        </p:txBody>
      </p:sp>
      <p:sp>
        <p:nvSpPr>
          <p:cNvPr id="2053" name="Содержимое 6"/>
          <p:cNvSpPr>
            <a:spLocks noGrp="1"/>
          </p:cNvSpPr>
          <p:nvPr>
            <p:ph idx="1"/>
          </p:nvPr>
        </p:nvSpPr>
        <p:spPr>
          <a:xfrm>
            <a:off x="285750" y="357188"/>
            <a:ext cx="8401050" cy="769937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 Краевой конкурс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i="1" smtClean="0"/>
              <a:t>« Лучший кабинет кубановедения</a:t>
            </a:r>
            <a:r>
              <a:rPr lang="ru-RU" sz="2000" smtClean="0"/>
              <a:t>» МБОУ СОШ № 4 г. Тимашевска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285750" y="285750"/>
            <a:ext cx="8643938" cy="61436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6"/>
          <p:cNvSpPr>
            <a:spLocks noGrp="1"/>
          </p:cNvSpPr>
          <p:nvPr>
            <p:ph idx="1"/>
          </p:nvPr>
        </p:nvSpPr>
        <p:spPr>
          <a:xfrm>
            <a:off x="1000125" y="357188"/>
            <a:ext cx="7858125" cy="120015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Экспозиция посвящена бывшему ученику нашей школы Олегу  Магерламову, трагически погибшему во время терракта в театре на Дубровке </a:t>
            </a:r>
            <a:endParaRPr lang="ru-RU" sz="2400" smtClean="0"/>
          </a:p>
        </p:txBody>
      </p:sp>
      <p:pic>
        <p:nvPicPr>
          <p:cNvPr id="11268" name="Picture 6" descr="F:\музей\Новая папка (2)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12610"/>
            <a:ext cx="4786346" cy="326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7" descr="F:\музей\Новая папка (2)\100_48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500188"/>
            <a:ext cx="3500437" cy="521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571500" y="357188"/>
            <a:ext cx="8358188" cy="5786437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1071563" y="428625"/>
            <a:ext cx="7215187" cy="138430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Экспозиция посвящена нашим землякам – защитникам Кубани, павшим в боях во время Великой Отечественной войны</a:t>
            </a:r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b="1" smtClean="0"/>
              <a:t> </a:t>
            </a:r>
            <a:endParaRPr lang="ru-RU" sz="2000" smtClean="0"/>
          </a:p>
        </p:txBody>
      </p:sp>
      <p:pic>
        <p:nvPicPr>
          <p:cNvPr id="12292" name="Рисунок 5" descr="F:\музей\Новая папка (2)\100_4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3071813" cy="251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Рисунок 6" descr="F:\музей\Новая папка (2)\100_4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333375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Рисунок 7" descr="F:\музей\Новая папка (2)\100_4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143375"/>
            <a:ext cx="2970213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Рисунок 8" descr="F:\музей\Новая папка (2)\100_4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19850"/>
            <a:ext cx="1500169" cy="243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Рисунок 9" descr="F:\музей\Новая папка (2)\100_4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928670"/>
            <a:ext cx="29591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Рисунок 10" descr="F:\музей\Новая папка (2)\100_4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71942"/>
            <a:ext cx="2667000" cy="247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14313" y="0"/>
            <a:ext cx="8429625" cy="4929188"/>
          </a:xfrm>
          <a:prstGeom prst="horizontalScroll">
            <a:avLst>
              <a:gd name="adj" fmla="val 906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   </a:t>
            </a:r>
            <a:r>
              <a:rPr lang="ru-RU" sz="2000" dirty="0" err="1"/>
              <a:t>Кубановедение</a:t>
            </a:r>
            <a:r>
              <a:rPr lang="ru-RU" sz="2000" dirty="0"/>
              <a:t> как учебный курс введён во всех общеобразовательных учреждениях Краснодарского края с 1.09.2004 года в соответствии с приказом департамента образования и науки Краснодарского края №018/889 от 27.05. 2004 «Об утверждении регионального БУП(а) Краснодарского края на 2004-2005 учебный год» и является средством реализации Закона Российской Федерации об образовании в части – единство интересов личности, общества и государства в деле воспитания гражданина России.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75" name="AutoShape 4" descr="Картинки по запросу учебник кубанове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6" name="Picture 5" descr="C:\Documents and Settings\Учибель\Мои документы\МАМЕДОВ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3043">
            <a:off x="215900" y="3930650"/>
            <a:ext cx="18415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C:\Documents and Settings\Учибель\Мои документы\МАМЕДОВ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1869">
            <a:off x="1824038" y="4060825"/>
            <a:ext cx="18161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:\Documents and Settings\Учибель\Мои документы\МАМЕДОВ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27192">
            <a:off x="3228975" y="3959225"/>
            <a:ext cx="17970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C:\Documents and Settings\Учибель\Мои документы\МАМЕДОВ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1997">
            <a:off x="5011738" y="4132263"/>
            <a:ext cx="18430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C:\Documents and Settings\Учибель\Мои документы\МАМЕДОВ\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0565">
            <a:off x="6715125" y="4000500"/>
            <a:ext cx="1739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0" y="0"/>
            <a:ext cx="9144000" cy="5857875"/>
          </a:xfrm>
          <a:prstGeom prst="horizontalScroll">
            <a:avLst>
              <a:gd name="adj" fmla="val 906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/>
              <a:t> </a:t>
            </a:r>
            <a:r>
              <a:rPr lang="ru-RU" sz="2000" b="1" dirty="0"/>
              <a:t>С </a:t>
            </a:r>
            <a:r>
              <a:rPr lang="ru-RU" b="1" dirty="0"/>
              <a:t>начала 2010 года в школе стал действовать кабинет </a:t>
            </a:r>
            <a:r>
              <a:rPr lang="ru-RU" b="1" dirty="0" err="1"/>
              <a:t>кубановедения</a:t>
            </a:r>
            <a:r>
              <a:rPr lang="ru-RU" b="1" dirty="0"/>
              <a:t>.</a:t>
            </a:r>
          </a:p>
          <a:p>
            <a:pPr algn="just">
              <a:defRPr/>
            </a:pPr>
            <a:r>
              <a:rPr lang="ru-RU" b="1" dirty="0"/>
              <a:t>Кабинет оснащен техническими средствами обучения: </a:t>
            </a:r>
            <a:r>
              <a:rPr lang="ru-RU" b="1" dirty="0"/>
              <a:t>ноутбуком</a:t>
            </a:r>
            <a:r>
              <a:rPr lang="ru-RU" b="1" dirty="0"/>
              <a:t>, проектором, закуплено и установлено учебное оборудование "Дидактика" для хранения и </a:t>
            </a:r>
            <a:r>
              <a:rPr lang="ru-RU" b="1" dirty="0"/>
              <a:t> демонстрации </a:t>
            </a:r>
            <a:r>
              <a:rPr lang="ru-RU" b="1" dirty="0"/>
              <a:t>наглядных пособий.  С годами копится богатый теоретический и документальный </a:t>
            </a:r>
            <a:r>
              <a:rPr lang="ru-RU" b="1" dirty="0"/>
              <a:t>материал, </a:t>
            </a:r>
            <a:r>
              <a:rPr lang="ru-RU" b="1" dirty="0"/>
              <a:t>собранный учителями </a:t>
            </a:r>
            <a:r>
              <a:rPr lang="ru-RU" b="1" dirty="0" err="1"/>
              <a:t>кубановедения</a:t>
            </a:r>
            <a:r>
              <a:rPr lang="ru-RU" b="1" dirty="0"/>
              <a:t> по различным разделам предмета: "История", «Культура",  "География", "Экология", "Биология". В кабинете собрано много учебной, методической и дидактической литературы по истории, культуре Кубани. Оформлен уголок муниципального компонента. В кабинете </a:t>
            </a:r>
            <a:r>
              <a:rPr lang="ru-RU" b="1" dirty="0"/>
              <a:t>размещены новые </a:t>
            </a:r>
            <a:r>
              <a:rPr lang="ru-RU" b="1" dirty="0"/>
              <a:t>стенды по истории Краснодарского края. Есть экспонаты, сделанные руками учащихся. В кабинете есть этнографический уголок, в котором  представлены элементы казачьей хаты, предметы </a:t>
            </a:r>
            <a:r>
              <a:rPr lang="ru-RU" b="1" dirty="0"/>
              <a:t>быта, </a:t>
            </a:r>
            <a:r>
              <a:rPr lang="ru-RU" b="1" dirty="0"/>
              <a:t>костюмы. Имеется экспозиция, которая  посвящена событиям времен Великой Отечественной Войны. 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F:\кабинет кубановедения\IMG_05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245401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кабинет кубановедения\IMG_05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673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кабинет кубановедения\IMG_05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714884"/>
            <a:ext cx="2786082" cy="199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42875" y="214313"/>
            <a:ext cx="8786813" cy="5857875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Содержимое 6"/>
          <p:cNvSpPr>
            <a:spLocks noGrp="1"/>
          </p:cNvSpPr>
          <p:nvPr>
            <p:ph idx="1"/>
          </p:nvPr>
        </p:nvSpPr>
        <p:spPr>
          <a:xfrm>
            <a:off x="285750" y="357188"/>
            <a:ext cx="8401050" cy="2751137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smtClean="0"/>
              <a:t>Кабинет кубановедения используется при проведении классных часов, мероприятий, посвященных памятным датам истории края, а также викторинам, конкурсам.</a:t>
            </a:r>
          </a:p>
          <a:p>
            <a:pPr algn="just" eaLnBrk="1" hangingPunct="1"/>
            <a:r>
              <a:rPr lang="ru-RU" sz="2400" smtClean="0"/>
              <a:t>Наличие такого кабинета в школе - большая помощь в воспитании патриотизма, любви к своей малой родине, развитии интереса к истории, культуре своего народа, края.</a:t>
            </a:r>
            <a:r>
              <a:rPr lang="ru-RU" sz="2400" b="1" smtClean="0"/>
              <a:t> </a:t>
            </a:r>
            <a:endParaRPr lang="ru-RU" sz="2400" smtClean="0"/>
          </a:p>
          <a:p>
            <a:pPr eaLnBrk="1" hangingPunct="1"/>
            <a:endParaRPr lang="ru-RU" sz="2000" smtClean="0"/>
          </a:p>
        </p:txBody>
      </p:sp>
      <p:pic>
        <p:nvPicPr>
          <p:cNvPr id="5124" name="Рисунок 3" descr="G:\Москва\фото\DSC_0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13" y="4500563"/>
            <a:ext cx="2143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G:\Москва\фото\DSC_0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75" y="4643438"/>
            <a:ext cx="357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3072">
            <a:off x="4502150" y="3381375"/>
            <a:ext cx="4214813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Рисунок 9" descr="F:\музей\Новая папка (2)\Рисунок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85944">
            <a:off x="542925" y="3336925"/>
            <a:ext cx="3649663" cy="321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14313" y="214313"/>
            <a:ext cx="8715375" cy="6429375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Содержимое 6"/>
          <p:cNvSpPr>
            <a:spLocks noGrp="1"/>
          </p:cNvSpPr>
          <p:nvPr>
            <p:ph idx="1"/>
          </p:nvPr>
        </p:nvSpPr>
        <p:spPr>
          <a:xfrm>
            <a:off x="285750" y="357188"/>
            <a:ext cx="8572500" cy="5816600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000" b="1" smtClean="0"/>
              <a:t> </a:t>
            </a:r>
            <a:r>
              <a:rPr lang="ru-RU" sz="2000" smtClean="0"/>
              <a:t>«Кубановедение» - это: знание о своей малой родине – Кубани, её природе, истории, хозяйстве, быте, верованиях, традициях кубанцев; процесс познания от ближнего к дальнему, от воспитания любви и уважения к родному дому до формирования патриотизма.</a:t>
            </a:r>
          </a:p>
          <a:p>
            <a:pPr algn="just" eaLnBrk="1" hangingPunct="1"/>
            <a:r>
              <a:rPr lang="ru-RU" sz="2000" smtClean="0"/>
              <a:t>Главная цель кубановедения как учебного предмета состоит в том, чтобы сформировать целостное представления о Кубани как о   самобытной в плане истории, культуры, этнографии, географии части Российской Федерации; воспитать любовь к малой родине, бережное отношения к её природе, гордость достижениями жителей Кубани, творцов её литературы, музыки и других видов искусства.</a:t>
            </a:r>
          </a:p>
          <a:p>
            <a:pPr algn="just" eaLnBrk="1" hangingPunct="1"/>
            <a:r>
              <a:rPr lang="ru-RU" sz="2000" u="sng" smtClean="0"/>
              <a:t>Задачи предмета:</a:t>
            </a:r>
            <a:endParaRPr lang="ru-RU" sz="2000" smtClean="0"/>
          </a:p>
          <a:p>
            <a:pPr algn="just" eaLnBrk="1" hangingPunct="1"/>
            <a:r>
              <a:rPr lang="ru-RU" sz="2000" smtClean="0"/>
              <a:t>«Кубановедение» призвано реализовать в практической деятельности школ принципы государственной политики и общие требования к содержанию образования, сформулированные в Законе об образовании: воспитание гражданственности и любви к Родине: прежде чем ребёнок станет гражданином страны, он должен быть гражданином своей малой родины – станицы, города, знать их традиции и жить их жизнью и заботами; </a:t>
            </a:r>
          </a:p>
        </p:txBody>
      </p:sp>
      <p:pic>
        <p:nvPicPr>
          <p:cNvPr id="6148" name="Рисунок 5" descr="G:\Москва\фото\DSC_0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188" y="2500313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Содержимое 6"/>
          <p:cNvSpPr>
            <a:spLocks noGrp="1"/>
          </p:cNvSpPr>
          <p:nvPr>
            <p:ph idx="1"/>
          </p:nvPr>
        </p:nvSpPr>
        <p:spPr>
          <a:xfrm>
            <a:off x="928688" y="1071563"/>
            <a:ext cx="7286625" cy="4154487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формирование у учащихся картины мира, знания о родном крае – существенная часть интеллектуального потенциала человека, гражданина; </a:t>
            </a:r>
            <a:br>
              <a:rPr lang="ru-RU" sz="2000" smtClean="0"/>
            </a:br>
            <a:r>
              <a:rPr lang="ru-RU" sz="2000" smtClean="0"/>
              <a:t>защита системой образования национальных культур и региональных культурных традиций в условиях многонационального государства; содействие взаимопониманию и сотрудничеству между людьми, различными этническими, религиозными и социальными группами; формирование мировоззренческой, нравственной, экономической, социальной, политической, экологической культуры; гуманизация образования.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7172" name="Рисунок 3" descr="G:\Москва\фото\DSC_01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75" y="3143250"/>
            <a:ext cx="2000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G:\Москва\фото\DSC_0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71813" y="5429250"/>
            <a:ext cx="14287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музей\Новая папка (2)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429125"/>
            <a:ext cx="328612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F:\музей\Новая папка (2)\100_48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429125"/>
            <a:ext cx="34369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313" y="0"/>
            <a:ext cx="8786812" cy="6858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Содержимое 6"/>
          <p:cNvSpPr>
            <a:spLocks noGrp="1"/>
          </p:cNvSpPr>
          <p:nvPr>
            <p:ph idx="1"/>
          </p:nvPr>
        </p:nvSpPr>
        <p:spPr>
          <a:xfrm>
            <a:off x="500063" y="1428750"/>
            <a:ext cx="8215312" cy="3114675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 </a:t>
            </a:r>
            <a:r>
              <a:rPr lang="ru-RU" sz="1800" b="1" smtClean="0"/>
              <a:t>Использование кабинета во внеурочной 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работе по кубановедению:</a:t>
            </a:r>
          </a:p>
          <a:p>
            <a:pPr eaLnBrk="1" hangingPunct="1"/>
            <a:r>
              <a:rPr lang="ru-RU" sz="1800" smtClean="0"/>
              <a:t>В данном кабинете проводятся допол-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нительные занятия по подготовке к олимпиадам и викторинам, конкурсам по кубановедению.</a:t>
            </a:r>
            <a:endParaRPr lang="ru-RU" sz="1800" b="1" smtClean="0"/>
          </a:p>
          <a:p>
            <a:pPr eaLnBrk="1" hangingPunct="1"/>
            <a:r>
              <a:rPr lang="ru-RU" sz="1800" smtClean="0"/>
              <a:t>Работает кружок по ОПК в тесной связи с кубановедением.</a:t>
            </a:r>
            <a:br>
              <a:rPr lang="ru-RU" sz="1800" smtClean="0"/>
            </a:br>
            <a:r>
              <a:rPr lang="ru-RU" sz="1800" smtClean="0"/>
              <a:t>Младшие школьники - частые гости в кабинете.</a:t>
            </a:r>
            <a:br>
              <a:rPr lang="ru-RU" sz="1800" smtClean="0"/>
            </a:br>
            <a:r>
              <a:rPr lang="ru-RU" sz="1800" smtClean="0"/>
              <a:t>Эстетически оформлен этнографический уголок «Быт казаков».</a:t>
            </a:r>
            <a:br>
              <a:rPr lang="ru-RU" sz="1800" smtClean="0"/>
            </a:br>
            <a:r>
              <a:rPr lang="ru-RU" sz="1800" smtClean="0"/>
              <a:t>В кабинете имеются стенды, газеты, тематические карточки, литература по предмету. Дети оформляют творческие работы.</a:t>
            </a:r>
          </a:p>
        </p:txBody>
      </p:sp>
      <p:pic>
        <p:nvPicPr>
          <p:cNvPr id="8196" name="Рисунок 4" descr="G:\Москва\фото\DSC_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85750"/>
            <a:ext cx="335756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G:\Москва\фото\DSC_0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770438"/>
            <a:ext cx="32146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>
            <a:off x="214313" y="214313"/>
            <a:ext cx="8643937" cy="6429375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Содержимое 6"/>
          <p:cNvSpPr>
            <a:spLocks noGrp="1"/>
          </p:cNvSpPr>
          <p:nvPr>
            <p:ph idx="1"/>
          </p:nvPr>
        </p:nvSpPr>
        <p:spPr>
          <a:xfrm>
            <a:off x="642938" y="285750"/>
            <a:ext cx="8072437" cy="8759825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Экспозиция посвящена жизни и быту казаков конца </a:t>
            </a:r>
            <a:r>
              <a:rPr lang="en-US" b="1" smtClean="0"/>
              <a:t>XIX</a:t>
            </a:r>
            <a:r>
              <a:rPr lang="ru-RU" b="1" smtClean="0"/>
              <a:t>-начала </a:t>
            </a:r>
            <a:r>
              <a:rPr lang="en-US" b="1" smtClean="0"/>
              <a:t> XX</a:t>
            </a:r>
            <a:r>
              <a:rPr lang="ru-RU" b="1" smtClean="0"/>
              <a:t> вв.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9220" name="Рисунок 6" descr="F:\музей\Новая папка (2)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3286148" cy="279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Рисунок 8" descr="F:\музей\Новая папка (2)\100_4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313" y="1285875"/>
            <a:ext cx="2992437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Рисунок 9" descr="F:\музей\Новая папка (2)\100_4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4" y="1285876"/>
            <a:ext cx="2520726" cy="27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Рисунок 10" descr="F:\музей\Новая папка (2)\100_48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1285875"/>
            <a:ext cx="271462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Рисунок 12" descr="F:\музей\Новая папка (2)\100_48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786190"/>
            <a:ext cx="3429024" cy="286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0063" y="285750"/>
            <a:ext cx="8429625" cy="621506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Содержимое 6"/>
          <p:cNvSpPr>
            <a:spLocks noGrp="1"/>
          </p:cNvSpPr>
          <p:nvPr>
            <p:ph idx="1"/>
          </p:nvPr>
        </p:nvSpPr>
        <p:spPr>
          <a:xfrm>
            <a:off x="928688" y="428625"/>
            <a:ext cx="7215187" cy="138430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smtClean="0"/>
              <a:t>Экспозиция посвящена матери – героине, Е.Ф. Степановой,  имя которой стало примером для всей Кубани </a:t>
            </a:r>
            <a:endParaRPr lang="ru-RU" sz="2800" smtClean="0"/>
          </a:p>
        </p:txBody>
      </p:sp>
      <p:pic>
        <p:nvPicPr>
          <p:cNvPr id="10244" name="Рисунок 5" descr="F:\музей\Новая папка (2)\100_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62566"/>
            <a:ext cx="3714776" cy="271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6" descr="F:\музей\Новая папка (2)\100_48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239" y="3714752"/>
            <a:ext cx="3767414" cy="275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F:\музей\Новая папка (2)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681522"/>
            <a:ext cx="3143258" cy="217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400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Саркисова</dc:creator>
  <cp:lastModifiedBy>Школа</cp:lastModifiedBy>
  <cp:revision>67</cp:revision>
  <dcterms:created xsi:type="dcterms:W3CDTF">2014-11-07T13:50:31Z</dcterms:created>
  <dcterms:modified xsi:type="dcterms:W3CDTF">2015-12-24T12:28:18Z</dcterms:modified>
</cp:coreProperties>
</file>