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лушатель" initials="С" lastIdx="1" clrIdx="0">
    <p:extLst>
      <p:ext uri="{19B8F6BF-5375-455C-9EA6-DF929625EA0E}">
        <p15:presenceInfo xmlns:p15="http://schemas.microsoft.com/office/powerpoint/2012/main" userId="Слуш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8T12:42:10.41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9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9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9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68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8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8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7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9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4FE9-B3E0-44A2-AE29-EB6B14A0822C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1AB0-8F8F-4822-AABD-A37C6AE334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93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ukrcenter.com/gallery/images/_GAL2/18_0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prezentaciya-po-teme-svyatoy-blagoverniy-knyaz-aleksandr-nevskiy-dlya-klassnogo-chasa-1862826.html" TargetMode="External"/><Relationship Id="rId2" Type="http://schemas.openxmlformats.org/officeDocument/2006/relationships/hyperlink" Target="https://www.youtube.com/watch?v=MrKUycFPaP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am.ru/detskijsad/prezentacija-na-temu-knjaz-aleksandr-nevskii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ru.wikipedia.org/wiki/%D0%A4%D0%B0%D0%B9%D0%BB:%D0%9F%D0%B5%D1%80%D0%B5%D1%81%D0%BB%D0%B0%D0%B2%D0%BB%D1%8C-%D0%97%D0%B0%D0%BB%D0%B5%D1%81%D1%81%D0%BA%D0%B8%D0%B9_6201-2_e1b_sm1_T3ru_201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5383" y="1267328"/>
            <a:ext cx="9144000" cy="70643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КНЯЗЬ АЛЕКСАНДР НЕВСКИЙ – ВЕЛИКОЕ ИМЯ РОССИИ</a:t>
            </a:r>
            <a:b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800- </a:t>
            </a:r>
            <a:r>
              <a:rPr lang="ru-RU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летию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 рождения А. Невского)</a:t>
            </a:r>
          </a:p>
        </p:txBody>
      </p:sp>
      <p:pic>
        <p:nvPicPr>
          <p:cNvPr id="4" name="Picture 5" descr="шлем"/>
          <p:cNvPicPr>
            <a:picLocks noChangeAspect="1" noChangeArrowheads="1"/>
          </p:cNvPicPr>
          <p:nvPr/>
        </p:nvPicPr>
        <p:blipFill>
          <a:blip r:embed="rId2" cstate="print"/>
          <a:srcRect l="14519" r="11346"/>
          <a:stretch>
            <a:fillRect/>
          </a:stretch>
        </p:blipFill>
        <p:spPr bwMode="auto">
          <a:xfrm>
            <a:off x="798625" y="2704527"/>
            <a:ext cx="3480271" cy="36122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772722" y="3635298"/>
            <a:ext cx="6066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</a:rPr>
              <a:t>«Не в силе Бог, а в правде». 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0895_html_m1952456f"/>
          <p:cNvPicPr>
            <a:picLocks noChangeAspect="1" noChangeArrowheads="1"/>
          </p:cNvPicPr>
          <p:nvPr/>
        </p:nvPicPr>
        <p:blipFill>
          <a:blip r:embed="rId2">
            <a:lum bright="20000" contrast="20000"/>
          </a:blip>
          <a:srcRect/>
          <a:stretch>
            <a:fillRect/>
          </a:stretch>
        </p:blipFill>
        <p:spPr bwMode="auto">
          <a:xfrm>
            <a:off x="89210" y="189571"/>
            <a:ext cx="5586761" cy="414774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Picture 3" descr="c:\users\1\pictures\александр невский\8ad3d77665f9.jpg"/>
          <p:cNvPicPr>
            <a:picLocks noChangeAspect="1" noChangeArrowheads="1"/>
          </p:cNvPicPr>
          <p:nvPr/>
        </p:nvPicPr>
        <p:blipFill>
          <a:blip r:embed="rId3">
            <a:lum bright="20000" contrast="20000"/>
          </a:blip>
          <a:srcRect/>
          <a:stretch>
            <a:fillRect/>
          </a:stretch>
        </p:blipFill>
        <p:spPr bwMode="auto">
          <a:xfrm>
            <a:off x="5787483" y="2962500"/>
            <a:ext cx="6274962" cy="373317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526866"/>
            <a:ext cx="5542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 заключил мир, отказавшись от завоеванных псковских и новгородских территорий. Эта битва сыграла огромную роль в истории, повлияла на развитие региона, сохранила свободу новгородцев.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87483" y="324452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Чудском озере новгородцы и 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суздальцы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наголову разбили войско Ливонского ордена,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 Ледовом побоище было пленено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рыцарей, чего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ранее не случалось.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61366" y="2333312"/>
            <a:ext cx="5622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битвы решил исход войны.</a:t>
            </a:r>
          </a:p>
        </p:txBody>
      </p:sp>
    </p:spTree>
    <p:extLst>
      <p:ext uri="{BB962C8B-B14F-4D97-AF65-F5344CB8AC3E}">
        <p14:creationId xmlns:p14="http://schemas.microsoft.com/office/powerpoint/2010/main" val="348443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Внешнеполитические принципы великого князя</a:t>
            </a:r>
          </a:p>
        </p:txBody>
      </p:sp>
      <p:pic>
        <p:nvPicPr>
          <p:cNvPr id="5" name="Picture 5" descr="Картинка 189 из 211">
            <a:hlinkClick r:id="rId2"/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573" y="1457636"/>
            <a:ext cx="3908425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>
            <a:spLocks noGrp="1"/>
          </p:cNvSpPr>
          <p:nvPr/>
        </p:nvSpPr>
        <p:spPr bwMode="auto">
          <a:xfrm>
            <a:off x="412596" y="1457636"/>
            <a:ext cx="708102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в силе Бог, а в правде».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«Жить не преступая в чужие части».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 с мечом к нам придет - от меча и погибнет». 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«Крепить оборону на Западе, а друзей искать на Востоке» .</a:t>
            </a:r>
          </a:p>
        </p:txBody>
      </p:sp>
    </p:spTree>
    <p:extLst>
      <p:ext uri="{BB962C8B-B14F-4D97-AF65-F5344CB8AC3E}">
        <p14:creationId xmlns:p14="http://schemas.microsoft.com/office/powerpoint/2010/main" val="367635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lexnevsk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32" y="1527717"/>
            <a:ext cx="4064000" cy="488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89193" y="1527717"/>
            <a:ext cx="70356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Александр Невский прожил сорок три года.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Умер Александр Невский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ноября 1263 года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Городце и был похоронен в Рождественском монастыре города Владимир.</a:t>
            </a:r>
            <a:r>
              <a:rPr lang="ru-RU" alt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Александр Невский совершил два равновеликих подвига, за что и был причислен церковью к лику Святых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91053" y="479503"/>
            <a:ext cx="47159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КАНОНИЗИРОВАН</a:t>
            </a:r>
          </a:p>
        </p:txBody>
      </p:sp>
    </p:spTree>
    <p:extLst>
      <p:ext uri="{BB962C8B-B14F-4D97-AF65-F5344CB8AC3E}">
        <p14:creationId xmlns:p14="http://schemas.microsoft.com/office/powerpoint/2010/main" val="629800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10 из 58"/>
          <p:cNvPicPr>
            <a:picLocks noChangeAspect="1" noChangeArrowheads="1"/>
          </p:cNvPicPr>
          <p:nvPr/>
        </p:nvPicPr>
        <p:blipFill>
          <a:blip r:embed="rId2">
            <a:lum bright="20000" contrast="20000"/>
          </a:blip>
          <a:srcRect/>
          <a:stretch>
            <a:fillRect/>
          </a:stretch>
        </p:blipFill>
        <p:spPr bwMode="auto">
          <a:xfrm>
            <a:off x="1362956" y="1237785"/>
            <a:ext cx="1738966" cy="279890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Picture 3" descr="c:\users\1\pictures\александр невский\орден алекс.невского.jpg"/>
          <p:cNvPicPr>
            <a:picLocks noChangeAspect="1" noChangeArrowheads="1"/>
          </p:cNvPicPr>
          <p:nvPr/>
        </p:nvPicPr>
        <p:blipFill>
          <a:blip r:embed="rId3">
            <a:lum bright="20000" contrast="10000"/>
          </a:blip>
          <a:srcRect/>
          <a:stretch>
            <a:fillRect/>
          </a:stretch>
        </p:blipFill>
        <p:spPr bwMode="auto">
          <a:xfrm>
            <a:off x="5363737" y="1144798"/>
            <a:ext cx="2343322" cy="294425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Picture 4" descr="http://upload.wikimedia.org/wikipedia/commons/7/76/order_of_alexander_nevsky_%28russia%29.jpg"/>
          <p:cNvPicPr>
            <a:picLocks noChangeAspect="1" noChangeArrowheads="1"/>
          </p:cNvPicPr>
          <p:nvPr/>
        </p:nvPicPr>
        <p:blipFill>
          <a:blip r:embed="rId4">
            <a:lum bright="30000" contrast="30000"/>
          </a:blip>
          <a:srcRect/>
          <a:stretch>
            <a:fillRect/>
          </a:stretch>
        </p:blipFill>
        <p:spPr bwMode="auto">
          <a:xfrm>
            <a:off x="9704345" y="1237785"/>
            <a:ext cx="1401992" cy="287614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32067" y="4180344"/>
            <a:ext cx="24755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 мая 1725г.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императрица Екатерина I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учредила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орден Святого Александра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Невского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0795" y="4315433"/>
            <a:ext cx="32036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Великой Отечественной войны 29 июля 1942г.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учрежден советский орден Александра Невского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177454" y="4180344"/>
            <a:ext cx="27968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Указом Президента Российской Федерации от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сентября 2010 года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 орден Александра Невского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</a:p>
        </p:txBody>
      </p:sp>
    </p:spTree>
    <p:extLst>
      <p:ext uri="{BB962C8B-B14F-4D97-AF65-F5344CB8AC3E}">
        <p14:creationId xmlns:p14="http://schemas.microsoft.com/office/powerpoint/2010/main" val="22625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35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96429" y="997319"/>
            <a:ext cx="7549375" cy="76943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году родился А. Невский?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3318" y="2044101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1221 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5619" y="2044101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1212 г.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7920" y="2044100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1122 г.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96429" y="2935481"/>
            <a:ext cx="7549375" cy="85593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Скольком лет было А. Невскому, когда случилось сражение на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Омовже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4897" y="4038734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67198" y="4038734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17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7920" y="4038734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332462" y="4960143"/>
            <a:ext cx="7549375" cy="769434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сражении было пленено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рыцарей?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7286" y="5932159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Омовже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09587" y="5932159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Ледовом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041888" y="5932158"/>
            <a:ext cx="3323063" cy="5575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Невском</a:t>
            </a:r>
          </a:p>
        </p:txBody>
      </p:sp>
    </p:spTree>
    <p:extLst>
      <p:ext uri="{BB962C8B-B14F-4D97-AF65-F5344CB8AC3E}">
        <p14:creationId xmlns:p14="http://schemas.microsoft.com/office/powerpoint/2010/main" val="278756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Видео «История Александра Невского для малышей»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https://www.youtube.com/watch?v=MrKUycFPaPE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Презентация «Святой благоверный князь Александр Невский»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https://infourok.ru/prezentaciya-po-teme-svyatoy-blagoverniy-knyaz-aleksandr-nevskiy-dlya-klassnogo-chasa-1862826.html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Презентация «Князь Александр Невский»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https://www.maam.ru/detskijsad/prezentacija-na-temu-knjaz-aleksandr-nevskii.html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26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373" y="-1338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ДЕТСТВО А. НЕВСКОГО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3561" y="1037064"/>
            <a:ext cx="8256623" cy="4593490"/>
          </a:xfrm>
        </p:spPr>
        <p:txBody>
          <a:bodyPr/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Великий князь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Александр Ярославич Невский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в 13 мая 1221 года (по другим данным – 20 мая 1220 года) в городе Переславле (ныне Переславль-Залесский), в княжестве своего отца Ярослава Всеволодовича (правнука Владимира Мономаха).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5" descr="Изображение"/>
          <p:cNvPicPr>
            <a:picLocks noChangeAspect="1" noChangeArrowheads="1"/>
          </p:cNvPicPr>
          <p:nvPr/>
        </p:nvPicPr>
        <p:blipFill>
          <a:blip r:embed="rId2">
            <a:lum bright="-6000" contrast="12000"/>
          </a:blip>
          <a:srcRect/>
          <a:stretch>
            <a:fillRect/>
          </a:stretch>
        </p:blipFill>
        <p:spPr bwMode="auto">
          <a:xfrm>
            <a:off x="412373" y="1035632"/>
            <a:ext cx="2643059" cy="2707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03561" y="2728023"/>
            <a:ext cx="8471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</a:rPr>
              <a:t>Маленький Александр обучался и грамоте и военным наукам под руководством очень умных воспитателей</a:t>
            </a:r>
          </a:p>
        </p:txBody>
      </p:sp>
      <p:pic>
        <p:nvPicPr>
          <p:cNvPr id="6" name="Picture 8" descr="c:\users\1\pictures\александр невский\переславль-залеский.jpg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412372" y="3857274"/>
            <a:ext cx="8798535" cy="277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upload.wikimedia.org/wikipedia/ru/thumb/f/fa/%D0%9F%D0%B5%D1%80%D0%B5%D1%81%D0%BB%D0%B0%D0%B2%D0%BB%D1%8C-%D0%97%D0%B0%D0%BB%D0%B5%D1%81%D1%81%D0%BA%D0%B8%D0%B9_6201-2_e1b_sm1_T3ru_2011.jpg/330px-%D0%9F%D0%B5%D1%80%D0%B5%D1%81%D0%BB%D0%B0%D0%B2%D0%BB%D1%8C-%D0%97%D0%B0%D0%BB%D0%B5%D1%81%D1%81%D0%BA%D0%B8%D0%B9_6201-2_e1b_sm1_T3ru_201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34971" y="3857274"/>
            <a:ext cx="2101148" cy="26084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3216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1\pictures\александр невский\e51b6f8773ad.jpg"/>
          <p:cNvPicPr>
            <a:picLocks noChangeAspect="1" noChangeArrowheads="1"/>
          </p:cNvPicPr>
          <p:nvPr/>
        </p:nvPicPr>
        <p:blipFill>
          <a:blip r:embed="rId2">
            <a:lum bright="20000" contrast="30000"/>
          </a:blip>
          <a:srcRect/>
          <a:stretch>
            <a:fillRect/>
          </a:stretch>
        </p:blipFill>
        <p:spPr bwMode="auto">
          <a:xfrm>
            <a:off x="471520" y="1635248"/>
            <a:ext cx="6497993" cy="4772032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72602" y="512955"/>
            <a:ext cx="1109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4-летнем возрасте мальчик прошел в </a:t>
            </a:r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-Преображенском соборе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обряд посвящения в воины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стал княжичем.</a:t>
            </a:r>
          </a:p>
        </p:txBody>
      </p:sp>
    </p:spTree>
    <p:extLst>
      <p:ext uri="{BB962C8B-B14F-4D97-AF65-F5344CB8AC3E}">
        <p14:creationId xmlns:p14="http://schemas.microsoft.com/office/powerpoint/2010/main" val="5398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zen_doc/1585599/pub_5dd27cc443ca9b53a9705f9e_5dd27d17f5a25e6c5ca77e92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040" y="1538867"/>
            <a:ext cx="4652094" cy="35237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46187" y="21330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ЮНОСТЬ А. НЕВСКОГО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4957" y="1538867"/>
            <a:ext cx="6893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юности Александр вместе со старшим братом Федором был наместником отца в Новгороде,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после того, как отец получил великое княжение в Киеве, княжил в Новгороде (фактически с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1236 по 1252 гг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319064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5499" y="1457636"/>
            <a:ext cx="5276385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князя Александра выпало на чрезвычайно трудное время: враги нападали на Русь одновременно с разных сторон: с востока – татаро-монголы, с запада – латиняне.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Богатый Новгород от татар откупился,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от Литовского государства и шведов откупиться не получилось.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Шведы двинулись в поход против Новгорода в 1240 г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</a:t>
            </a:r>
          </a:p>
        </p:txBody>
      </p:sp>
      <p:pic>
        <p:nvPicPr>
          <p:cNvPr id="5" name="Picture 2" descr="https://img.wikireading.ru/421950_14_b00000560.jpg"/>
          <p:cNvPicPr>
            <a:picLocks noChangeAspect="1" noChangeArrowheads="1"/>
          </p:cNvPicPr>
          <p:nvPr/>
        </p:nvPicPr>
        <p:blipFill>
          <a:blip r:embed="rId2">
            <a:lum bright="10000" contrast="10000"/>
          </a:blip>
          <a:srcRect/>
          <a:stretch>
            <a:fillRect/>
          </a:stretch>
        </p:blipFill>
        <p:spPr bwMode="auto">
          <a:xfrm>
            <a:off x="546187" y="1256520"/>
            <a:ext cx="4505315" cy="52343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9610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СРАЖЕНИЯ</a:t>
            </a: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739309"/>
              </p:ext>
            </p:extLst>
          </p:nvPr>
        </p:nvGraphicFramePr>
        <p:xfrm>
          <a:off x="1929162" y="1825625"/>
          <a:ext cx="7872759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24253">
                  <a:extLst>
                    <a:ext uri="{9D8B030D-6E8A-4147-A177-3AD203B41FA5}">
                      <a16:colId xmlns:a16="http://schemas.microsoft.com/office/drawing/2014/main" val="1736854912"/>
                    </a:ext>
                  </a:extLst>
                </a:gridCol>
                <a:gridCol w="2624253">
                  <a:extLst>
                    <a:ext uri="{9D8B030D-6E8A-4147-A177-3AD203B41FA5}">
                      <a16:colId xmlns:a16="http://schemas.microsoft.com/office/drawing/2014/main" val="3211529149"/>
                    </a:ext>
                  </a:extLst>
                </a:gridCol>
                <a:gridCol w="2624253">
                  <a:extLst>
                    <a:ext uri="{9D8B030D-6E8A-4147-A177-3AD203B41FA5}">
                      <a16:colId xmlns:a16="http://schemas.microsoft.com/office/drawing/2014/main" val="285483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Битва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Подробнее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5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2400" dirty="0" err="1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Омовже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sldjump"/>
                        </a:rPr>
                        <a:t>перейти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46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1240 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Невская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sldjump"/>
                        </a:rPr>
                        <a:t>перейти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76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Ледовое побоище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sldjump"/>
                        </a:rPr>
                        <a:t>перейти</a:t>
                      </a:r>
                      <a:endParaRPr lang="ru-RU" sz="2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149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72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СРАЖЕНИЕ  НА ОМОВЖЕ (1234 год)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29" y="1156553"/>
            <a:ext cx="6667500" cy="3419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30653" y="1371600"/>
            <a:ext cx="45346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случилось когда князю Александру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было всего 13 лет. Он вместе с отцом уже сражался против немецких рыцарей.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3610" y="4576028"/>
            <a:ext cx="10349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Уставшие рыцари бегут к реке, но тонкий лед не выдерживает тяжелых рыцарей, трескается, и рыцари в своих доспехах уходят под воду. Новгородцы одерживают победу, которая вошла в историю под названием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«Сражение на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Омовже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11061787" y="5721147"/>
            <a:ext cx="780808" cy="79173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9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stuki-druki.com/facts4/images/Nevskaya-bit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823" y="1352107"/>
            <a:ext cx="5572164" cy="39801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715186" y="1245763"/>
            <a:ext cx="63504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«Не в силе Бог, а в правде.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Иные - с оружием, иные - на конях, а мы Имя Господа Бога нашего призовем! Пойдем и победим врага!".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решил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немедля идти к Неве и, пока враги пребывают в самоуверенной беспечности, ударить на них.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186" y="3868908"/>
            <a:ext cx="6350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июля 1240 года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состоялась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Невская битва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знаменательная тем, что войска Александра без поддержки основной армии разбили лагерь шведов у устья реки Ижоры.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8146" y="6155473"/>
            <a:ext cx="959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битва дала Александру имя Невского</a:t>
            </a:r>
          </a:p>
        </p:txBody>
      </p:sp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10760927" y="6155473"/>
            <a:ext cx="970156" cy="57986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НЕВСКАЯ БИТВА (1240 год)</a:t>
            </a:r>
          </a:p>
        </p:txBody>
      </p:sp>
    </p:spTree>
    <p:extLst>
      <p:ext uri="{BB962C8B-B14F-4D97-AF65-F5344CB8AC3E}">
        <p14:creationId xmlns:p14="http://schemas.microsoft.com/office/powerpoint/2010/main" val="210070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46187" y="1320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ЛЕДОВОЕ ПОБОИЩЕ (1242 год)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99824" y="145763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Битва произошла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апреля 1242 года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вошла в историю как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Ледовое побоище.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Александру удалось переломить ход боя. Когда был разбит его центр, благодаря фланговым атакам, он отбросил армию тевтонцев. 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1\pictures\александр невский\битва на чудском озере.gif"/>
          <p:cNvPicPr>
            <a:picLocks noChangeAspect="1" noChangeArrowheads="1"/>
          </p:cNvPicPr>
          <p:nvPr/>
        </p:nvPicPr>
        <p:blipFill>
          <a:blip r:embed="rId2">
            <a:lum bright="20000" contrast="20000"/>
          </a:blip>
          <a:srcRect t="4166" r="1352" b="7986"/>
          <a:stretch>
            <a:fillRect/>
          </a:stretch>
        </p:blipFill>
        <p:spPr bwMode="auto">
          <a:xfrm>
            <a:off x="680224" y="1457636"/>
            <a:ext cx="3841539" cy="505188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11061787" y="6055112"/>
            <a:ext cx="758506" cy="557561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267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732</Words>
  <Application>Microsoft Office PowerPoint</Application>
  <PresentationFormat>Широкоэкранный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КНЯЗЬ АЛЕКСАНДР НЕВСКИЙ – ВЕЛИКОЕ ИМЯ РОССИИ (к 800- летию со дня рождения А. Невского)</vt:lpstr>
      <vt:lpstr>ДЕТСТВО А. НЕВСКОГО</vt:lpstr>
      <vt:lpstr>Презентация PowerPoint</vt:lpstr>
      <vt:lpstr>ЮНОСТЬ А. НЕВСКОГО</vt:lpstr>
      <vt:lpstr>ПРАВЛЕНИЕ</vt:lpstr>
      <vt:lpstr>СРАЖЕНИЯ</vt:lpstr>
      <vt:lpstr>СРАЖЕНИЕ  НА ОМОВЖЕ (1234 год)</vt:lpstr>
      <vt:lpstr>НЕВСКАЯ БИТВА (1240 год)</vt:lpstr>
      <vt:lpstr>ЛЕДОВОЕ ПОБОИЩЕ (1242 год)</vt:lpstr>
      <vt:lpstr>Презентация PowerPoint</vt:lpstr>
      <vt:lpstr>Внешнеполитические принципы великого князя</vt:lpstr>
      <vt:lpstr>Презентация PowerPoint</vt:lpstr>
      <vt:lpstr>НАГРАДЫ</vt:lpstr>
      <vt:lpstr>ТЕСТ </vt:lpstr>
      <vt:lpstr>ИСПОЛЬЗУЕМЫЕ ИСТОЧНИКИ</vt:lpstr>
    </vt:vector>
  </TitlesOfParts>
  <Company>ГБОУ ИРО Краснодарского края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КНЯЗЬ АЛЕКСАНДР НЕВСКИЙ – ВЕЛИКОЕ ИМЯ РОССИИ (к 800- летию со дня рождения А. Невского)</dc:title>
  <dc:creator>Слушатель</dc:creator>
  <cp:lastModifiedBy>Дарья А. Никонова</cp:lastModifiedBy>
  <cp:revision>23</cp:revision>
  <dcterms:created xsi:type="dcterms:W3CDTF">2021-03-18T08:21:28Z</dcterms:created>
  <dcterms:modified xsi:type="dcterms:W3CDTF">2021-03-22T13:22:17Z</dcterms:modified>
</cp:coreProperties>
</file>