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87" r:id="rId3"/>
    <p:sldId id="256" r:id="rId4"/>
    <p:sldId id="288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290" r:id="rId18"/>
    <p:sldId id="291" r:id="rId19"/>
    <p:sldId id="292" r:id="rId20"/>
    <p:sldId id="293" r:id="rId21"/>
    <p:sldId id="315" r:id="rId22"/>
    <p:sldId id="314" r:id="rId23"/>
    <p:sldId id="316" r:id="rId24"/>
    <p:sldId id="298" r:id="rId25"/>
    <p:sldId id="317" r:id="rId26"/>
    <p:sldId id="318" r:id="rId27"/>
    <p:sldId id="319" r:id="rId28"/>
    <p:sldId id="320" r:id="rId29"/>
    <p:sldId id="321" r:id="rId30"/>
    <p:sldId id="299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12" r:id="rId39"/>
    <p:sldId id="313" r:id="rId40"/>
    <p:sldId id="263" r:id="rId41"/>
    <p:sldId id="289" r:id="rId42"/>
    <p:sldId id="269" r:id="rId43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6" autoAdjust="0"/>
    <p:restoredTop sz="91117" autoAdjust="0"/>
  </p:normalViewPr>
  <p:slideViewPr>
    <p:cSldViewPr snapToGrid="0">
      <p:cViewPr varScale="1">
        <p:scale>
          <a:sx n="84" d="100"/>
          <a:sy n="84" d="100"/>
        </p:scale>
        <p:origin x="38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 охвата инновационной программой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1.4179346702258898E-3"/>
                  <c:y val="-0.333205042594388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/>
                      <a:t> </a:t>
                    </a:r>
                    <a:fld id="{82840D5D-F99F-4E26-892A-246F09F0E9C2}" type="PERCENTAGE">
                      <a:rPr lang="en-US" sz="3200" baseline="0"/>
                      <a:pPr>
                        <a:defRPr/>
                      </a:pPr>
                      <a:t>[ПРОЦЕНТ]</a:t>
                    </a:fld>
                    <a:endParaRPr lang="en-US" baseline="0" dirty="0" smtClean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75"/>
                      <c:h val="0.19273836166717753"/>
                    </c:manualLayout>
                  </c15:layout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C96E8-B34B-41AA-B6EC-B3EB0D976533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D8B6A-0E82-4A39-B8BA-E934E45FF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89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D8B6A-0E82-4A39-B8BA-E934E45FFB7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15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8F27-1F4C-4754-9AF7-10209CBD5837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CE2D-CCF3-4E1F-A0DB-C1936F04F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93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8F27-1F4C-4754-9AF7-10209CBD5837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CE2D-CCF3-4E1F-A0DB-C1936F04F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3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8F27-1F4C-4754-9AF7-10209CBD5837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CE2D-CCF3-4E1F-A0DB-C1936F04F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13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8F27-1F4C-4754-9AF7-10209CBD5837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CE2D-CCF3-4E1F-A0DB-C1936F04F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30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8F27-1F4C-4754-9AF7-10209CBD5837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CE2D-CCF3-4E1F-A0DB-C1936F04F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5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8F27-1F4C-4754-9AF7-10209CBD5837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CE2D-CCF3-4E1F-A0DB-C1936F04F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02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8F27-1F4C-4754-9AF7-10209CBD5837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CE2D-CCF3-4E1F-A0DB-C1936F04F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81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8F27-1F4C-4754-9AF7-10209CBD5837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CE2D-CCF3-4E1F-A0DB-C1936F04F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79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8F27-1F4C-4754-9AF7-10209CBD5837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CE2D-CCF3-4E1F-A0DB-C1936F04F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11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8F27-1F4C-4754-9AF7-10209CBD5837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CE2D-CCF3-4E1F-A0DB-C1936F04F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31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8F27-1F4C-4754-9AF7-10209CBD5837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CE2D-CCF3-4E1F-A0DB-C1936F04F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A8F27-1F4C-4754-9AF7-10209CBD5837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6CE2D-CCF3-4E1F-A0DB-C1936F04F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29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 flipV="1">
            <a:off x="125105" y="880814"/>
            <a:ext cx="11941790" cy="460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258943" y="6119336"/>
            <a:ext cx="1674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ст. Кущевская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2018 год</a:t>
            </a:r>
            <a:endParaRPr lang="ru-RU" sz="1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453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23947" y="1720021"/>
            <a:ext cx="994409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Отчёт по реализации </a:t>
            </a:r>
          </a:p>
          <a:p>
            <a:pPr algn="ctr"/>
            <a:r>
              <a:rPr lang="ru-RU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ПО ПАТРИОТИЧЕСКОМУ ВОСПИТАНИЮ</a:t>
            </a:r>
          </a:p>
          <a:p>
            <a:pPr algn="ctr"/>
            <a:endParaRPr lang="ru-RU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ctr"/>
            <a:r>
              <a:rPr lang="ru-RU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«Я – ПАТРИОТ СВОЕЙ СТРАНЫ</a:t>
            </a:r>
            <a:r>
              <a:rPr lang="ru-RU" sz="3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algn="ctr"/>
            <a:endParaRPr lang="ru-RU" sz="3600" b="1" dirty="0">
              <a:ln/>
              <a:solidFill>
                <a:schemeClr val="accent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3600" b="1" dirty="0" smtClean="0">
              <a:ln/>
              <a:solidFill>
                <a:schemeClr val="accent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ст. 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Кущёвская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2018 год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2008494" y="880814"/>
            <a:ext cx="8175009" cy="53650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казенное учреждение </a:t>
            </a:r>
            <a:b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образования» </a:t>
            </a:r>
            <a:r>
              <a:rPr lang="ru-RU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Кущевского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r>
              <a:rPr lang="ru-RU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885" y="474053"/>
            <a:ext cx="1454224" cy="135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4352" y="138589"/>
            <a:ext cx="11217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оржественное открытие мемориальной доски Героя Советского Союза,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гвардии капитана Абрамова </a:t>
            </a:r>
            <a:r>
              <a:rPr lang="ru-RU" sz="24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етра Петровича</a:t>
            </a:r>
            <a:endParaRPr lang="ru-RU" sz="24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http://uo-kushevka.ucoz.ru/2018-2019/Novosti/mem_dosk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" y="1104782"/>
            <a:ext cx="3547631" cy="473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o-kushevka.ucoz.ru/2018-2019/Novosti/mem_dosk_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6620" y="1175326"/>
            <a:ext cx="4434840" cy="332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o-kushevka.ucoz.ru/2018-2019/Novosti/mem_dosk_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9940" y="2964121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77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44" y="1080490"/>
            <a:ext cx="11701976" cy="5655590"/>
          </a:xfrm>
        </p:spPr>
        <p:txBody>
          <a:bodyPr>
            <a:normAutofit/>
          </a:bodyPr>
          <a:lstStyle/>
          <a:p>
            <a:pPr lvl="0" algn="l"/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54744" y="941696"/>
            <a:ext cx="11953342" cy="8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9184" y="95855"/>
            <a:ext cx="11955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«Моя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малая Родина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152192" y="1032238"/>
            <a:ext cx="2786760" cy="19379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для учащихся 1-11 классов «Моя малая Родина»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85994" y="2604411"/>
            <a:ext cx="2661313" cy="17313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«Моя малая Родина!»</a:t>
            </a:r>
          </a:p>
        </p:txBody>
      </p:sp>
      <p:sp>
        <p:nvSpPr>
          <p:cNvPr id="10" name="Овал 9"/>
          <p:cNvSpPr/>
          <p:nvPr/>
        </p:nvSpPr>
        <p:spPr>
          <a:xfrm>
            <a:off x="8990910" y="4198019"/>
            <a:ext cx="2786760" cy="19379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поисковых отрядов «Да будет вечной о героях память»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3782672" y="2349500"/>
            <a:ext cx="807517" cy="305789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948010" y="1067699"/>
            <a:ext cx="2786760" cy="19379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в музеи района и школьные </a:t>
            </a:r>
            <a:r>
              <a:rPr lang="ru-RU" sz="2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музеи</a:t>
            </a:r>
            <a:endParaRPr lang="ru-RU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32212" y="4198019"/>
            <a:ext cx="2786760" cy="19379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«Посети места боевой славы</a:t>
            </a:r>
            <a:r>
              <a:rPr lang="ru-RU" sz="2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193137" y="4762906"/>
            <a:ext cx="3619499" cy="210477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Смотр-конкурс экспозиций военно-исторического и историко-краеведческого профилей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126873" y="4149767"/>
            <a:ext cx="1463316" cy="529786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6013350" y="4355648"/>
            <a:ext cx="6601" cy="39165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443112" y="4149767"/>
            <a:ext cx="1547798" cy="529786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7410030" y="2349500"/>
            <a:ext cx="742162" cy="357509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09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44" y="1080490"/>
            <a:ext cx="11701976" cy="5655590"/>
          </a:xfrm>
        </p:spPr>
        <p:txBody>
          <a:bodyPr>
            <a:normAutofit/>
          </a:bodyPr>
          <a:lstStyle/>
          <a:p>
            <a:pPr lvl="0" algn="l"/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54744" y="941696"/>
            <a:ext cx="11953342" cy="8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9184" y="95855"/>
            <a:ext cx="11955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«Моя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малая Родина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44" y="1142045"/>
            <a:ext cx="3940791" cy="52543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910" y="1046480"/>
            <a:ext cx="3432810" cy="45770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592" y="2960611"/>
            <a:ext cx="5412397" cy="360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0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44" y="1080490"/>
            <a:ext cx="11701976" cy="5655590"/>
          </a:xfrm>
        </p:spPr>
        <p:txBody>
          <a:bodyPr>
            <a:normAutofit/>
          </a:bodyPr>
          <a:lstStyle/>
          <a:p>
            <a:pPr lvl="0" algn="l"/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54744" y="873875"/>
            <a:ext cx="11953342" cy="8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9184" y="95855"/>
            <a:ext cx="11955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</a:t>
            </a:r>
            <a:r>
              <a:rPr lang="ru-RU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Растим патриота и гражданина России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5692" y="2324546"/>
            <a:ext cx="2778850" cy="15989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«Растим патриота и гражданина России»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2923240" y="3591902"/>
            <a:ext cx="226950" cy="2279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7761222" y="859420"/>
            <a:ext cx="2539249" cy="17619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посвященные Дню Победы</a:t>
            </a:r>
          </a:p>
        </p:txBody>
      </p:sp>
      <p:sp>
        <p:nvSpPr>
          <p:cNvPr id="14" name="Овал 13"/>
          <p:cNvSpPr/>
          <p:nvPr/>
        </p:nvSpPr>
        <p:spPr>
          <a:xfrm>
            <a:off x="57319" y="2050475"/>
            <a:ext cx="2634225" cy="172160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</a:t>
            </a:r>
            <a:r>
              <a:rPr lang="ru-RU" sz="2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Георгиевская 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ленточка»</a:t>
            </a:r>
          </a:p>
        </p:txBody>
      </p:sp>
      <p:sp>
        <p:nvSpPr>
          <p:cNvPr id="15" name="Овал 14"/>
          <p:cNvSpPr/>
          <p:nvPr/>
        </p:nvSpPr>
        <p:spPr>
          <a:xfrm>
            <a:off x="32984" y="3790474"/>
            <a:ext cx="2663483" cy="172160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«Бессмертный полк»</a:t>
            </a:r>
          </a:p>
        </p:txBody>
      </p:sp>
      <p:sp>
        <p:nvSpPr>
          <p:cNvPr id="16" name="Овал 15"/>
          <p:cNvSpPr/>
          <p:nvPr/>
        </p:nvSpPr>
        <p:spPr>
          <a:xfrm>
            <a:off x="9800298" y="1997685"/>
            <a:ext cx="2372937" cy="172160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«Свеча памяти»</a:t>
            </a:r>
          </a:p>
        </p:txBody>
      </p:sp>
      <p:sp>
        <p:nvSpPr>
          <p:cNvPr id="17" name="Овал 16"/>
          <p:cNvSpPr/>
          <p:nvPr/>
        </p:nvSpPr>
        <p:spPr>
          <a:xfrm>
            <a:off x="8075589" y="5085586"/>
            <a:ext cx="2660143" cy="172160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Многофункциональная программа «От родного порога»</a:t>
            </a:r>
          </a:p>
        </p:txBody>
      </p:sp>
      <p:sp>
        <p:nvSpPr>
          <p:cNvPr id="18" name="Овал 17"/>
          <p:cNvSpPr/>
          <p:nvPr/>
        </p:nvSpPr>
        <p:spPr>
          <a:xfrm>
            <a:off x="9539289" y="3744328"/>
            <a:ext cx="2599810" cy="15388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«Сирень 1945 года»</a:t>
            </a:r>
          </a:p>
        </p:txBody>
      </p:sp>
      <p:sp>
        <p:nvSpPr>
          <p:cNvPr id="19" name="Овал 18"/>
          <p:cNvSpPr/>
          <p:nvPr/>
        </p:nvSpPr>
        <p:spPr>
          <a:xfrm>
            <a:off x="1658381" y="5024580"/>
            <a:ext cx="2479056" cy="18080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 празднования Российского государственного </a:t>
            </a:r>
            <a:r>
              <a:rPr lang="ru-RU" sz="2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флага</a:t>
            </a:r>
            <a:endParaRPr lang="ru-RU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856252" y="958390"/>
            <a:ext cx="2606359" cy="172160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Тематическая 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«</a:t>
            </a:r>
            <a:r>
              <a:rPr lang="ru-RU" sz="2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Героические 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истории</a:t>
            </a:r>
            <a:r>
              <a:rPr lang="ru-RU" sz="2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38700" y="963256"/>
            <a:ext cx="2400300" cy="9036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«Кущевская кругосветка»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75873" y="4889500"/>
            <a:ext cx="1920127" cy="19176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рисунков»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55462" y="4889500"/>
            <a:ext cx="1920127" cy="19176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Фотокон</a:t>
            </a:r>
            <a:r>
              <a:rPr lang="ru-RU" sz="2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-курсы</a:t>
            </a:r>
            <a:endParaRPr lang="ru-RU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4192008" y="2235099"/>
            <a:ext cx="480646" cy="178894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5988844" y="1903473"/>
            <a:ext cx="1310" cy="394532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7490618" y="2256612"/>
            <a:ext cx="538612" cy="197266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7532340" y="2924830"/>
            <a:ext cx="2119660" cy="936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559699" y="3302348"/>
            <a:ext cx="2214818" cy="91723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559699" y="3657946"/>
            <a:ext cx="1440345" cy="1356532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7024687" y="3950032"/>
            <a:ext cx="5822" cy="910099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5125172" y="3964637"/>
            <a:ext cx="5822" cy="910099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3318979" y="3719287"/>
            <a:ext cx="1279005" cy="1366299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2469846" y="3302136"/>
            <a:ext cx="2040431" cy="110030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 flipV="1">
            <a:off x="2505683" y="2911576"/>
            <a:ext cx="2041359" cy="724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8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44" y="1080490"/>
            <a:ext cx="11701976" cy="5655590"/>
          </a:xfrm>
        </p:spPr>
        <p:txBody>
          <a:bodyPr>
            <a:normAutofit/>
          </a:bodyPr>
          <a:lstStyle/>
          <a:p>
            <a:pPr lvl="0" algn="l"/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54744" y="941696"/>
            <a:ext cx="11953342" cy="8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9184" y="95855"/>
            <a:ext cx="11955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</a:t>
            </a:r>
            <a:r>
              <a:rPr lang="ru-RU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Растим патриота и гражданина России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uo-kushevka.ucoz.ru/1_NOVOSTI_6/805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43" y="1142044"/>
            <a:ext cx="4211517" cy="3843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uo-kushevka.ucoz.ru/Novosti3/vov_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0200" y="1142044"/>
            <a:ext cx="4500334" cy="3378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305" y="3279631"/>
            <a:ext cx="4580219" cy="343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44" y="1080490"/>
            <a:ext cx="11701976" cy="5655590"/>
          </a:xfrm>
        </p:spPr>
        <p:txBody>
          <a:bodyPr>
            <a:normAutofit/>
          </a:bodyPr>
          <a:lstStyle/>
          <a:p>
            <a:pPr lvl="0" algn="l"/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54744" y="941696"/>
            <a:ext cx="11953342" cy="8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9184" y="95855"/>
            <a:ext cx="11955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Мини-проект «</a:t>
            </a:r>
            <a:r>
              <a:rPr lang="ru-RU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здоровом теле – здоровый дух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22257" y="1045077"/>
            <a:ext cx="3295667" cy="24372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Фестиваль-конкурс классов казачьей направленности «Лучший казачий класс среди ОУ района»</a:t>
            </a:r>
          </a:p>
        </p:txBody>
      </p:sp>
      <p:cxnSp>
        <p:nvCxnSpPr>
          <p:cNvPr id="9" name="Прямая со стрелкой 8"/>
          <p:cNvCxnSpPr>
            <a:endCxn id="8" idx="1"/>
          </p:cNvCxnSpPr>
          <p:nvPr/>
        </p:nvCxnSpPr>
        <p:spPr>
          <a:xfrm flipV="1">
            <a:off x="7667006" y="2263719"/>
            <a:ext cx="1055251" cy="449442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234157" y="2263717"/>
            <a:ext cx="3725839" cy="218300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Мини-проект «В здоровом теле – здоровый дух»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736404" y="4316195"/>
            <a:ext cx="3267371" cy="24428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Спартакиада среди воспитанников дошкольных образовательных организаций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777817" y="3967339"/>
            <a:ext cx="1005595" cy="478385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3471896" y="2240788"/>
            <a:ext cx="1073902" cy="39667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389294" y="3908285"/>
            <a:ext cx="973205" cy="537439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124592" y="1045076"/>
            <a:ext cx="3285570" cy="24372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Военно-спортивная игра «Новобранцы, вперёд!»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6580" y="4298797"/>
            <a:ext cx="3267371" cy="24372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 «Зарница»</a:t>
            </a:r>
          </a:p>
        </p:txBody>
      </p:sp>
    </p:spTree>
    <p:extLst>
      <p:ext uri="{BB962C8B-B14F-4D97-AF65-F5344CB8AC3E}">
        <p14:creationId xmlns:p14="http://schemas.microsoft.com/office/powerpoint/2010/main" val="23310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44" y="1080490"/>
            <a:ext cx="11701976" cy="5655590"/>
          </a:xfrm>
        </p:spPr>
        <p:txBody>
          <a:bodyPr>
            <a:normAutofit/>
          </a:bodyPr>
          <a:lstStyle/>
          <a:p>
            <a:pPr lvl="0" algn="l"/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54744" y="941696"/>
            <a:ext cx="11953342" cy="8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9184" y="95855"/>
            <a:ext cx="11955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Мини-проект «</a:t>
            </a:r>
            <a:r>
              <a:rPr lang="ru-RU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здоровом теле – здоровый дух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384" y="1138000"/>
            <a:ext cx="4475523" cy="29836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04" y="1315502"/>
            <a:ext cx="4655820" cy="31038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209" y="3502235"/>
            <a:ext cx="4541045" cy="302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6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951" y="232006"/>
            <a:ext cx="12024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инновационной деятельности за отчетный период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728" y="3274129"/>
            <a:ext cx="5222029" cy="3481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93" y="3376645"/>
            <a:ext cx="4914484" cy="327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uo-kushevka.ucoz.ru/ban_kopija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2435" y="855868"/>
            <a:ext cx="6515080" cy="317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05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0060" y="254446"/>
            <a:ext cx="115056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Муниципальный конкурс чтецов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«Не будь к Отчизне холоден душой»</a:t>
            </a:r>
            <a:endParaRPr lang="ru-RU" sz="32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://cro-kushevskaya.ucoz.ru/new_novosti/htec/DSCN4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6045" y="1331664"/>
            <a:ext cx="7173724" cy="5377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04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64906" y="148128"/>
            <a:ext cx="85779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Митинг</a:t>
            </a:r>
            <a:r>
              <a:rPr lang="ru-RU" sz="24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посвящённый </a:t>
            </a:r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75-й </a:t>
            </a:r>
            <a:r>
              <a:rPr lang="ru-RU" sz="24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годовщине освобождения </a:t>
            </a:r>
            <a:r>
              <a:rPr lang="ru-RU" sz="2400" dirty="0" err="1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Кущёвского</a:t>
            </a:r>
            <a:r>
              <a:rPr lang="ru-RU" sz="24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района от немецко-фашистских захватчиков</a:t>
            </a:r>
          </a:p>
        </p:txBody>
      </p:sp>
      <p:pic>
        <p:nvPicPr>
          <p:cNvPr id="2050" name="Picture 2" descr="http://uo-kushevka.ucoz.ru/1_NOVOSTI_6/m/1-9-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6444" y="852902"/>
            <a:ext cx="3746310" cy="374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o-kushevka.ucoz.ru/1_NOVOSTI_6/m/1-4-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9907" y="3408306"/>
            <a:ext cx="4447939" cy="3334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o-kushevka.ucoz.ru/1_NOVOSTI_6/m/1-2-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3631" y="979125"/>
            <a:ext cx="4824780" cy="3616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40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2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46913" y="-71743"/>
            <a:ext cx="83797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</a:t>
            </a:r>
            <a:r>
              <a:rPr lang="ru-RU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военно-спортивная игра «Новобранцы, </a:t>
            </a:r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вперед!»</a:t>
            </a:r>
            <a:endParaRPr lang="ru-RU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8" name="Picture 4" descr="http://uo-kushevka.ucoz.ru/1_NOVOSTI_6/AQRFTGBDEYH/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6901" y="1048640"/>
            <a:ext cx="3910112" cy="2604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o-kushevka.ucoz.ru/1_NOVOSTI_6/AQRFTGBDEYH/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966" y="1048640"/>
            <a:ext cx="3910113" cy="2604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o-kushevka.ucoz.ru/1_NOVOSTI_6/AQRFTGBDEYH/1-2-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015" y="3751076"/>
            <a:ext cx="4515797" cy="301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o-kushevka.ucoz.ru/1_NOVOSTI_6/AQRFTGBDEYH/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9055" y="3751076"/>
            <a:ext cx="4428044" cy="294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uo-kushevka.ucoz.ru/1_NOVOSTI_6/AQRFTGBDEYH/1-3-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6288" y="1048640"/>
            <a:ext cx="3979929" cy="265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16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" y="160021"/>
            <a:ext cx="11871960" cy="1394460"/>
          </a:xfrm>
        </p:spPr>
        <p:txBody>
          <a:bodyPr>
            <a:normAutofit/>
          </a:bodyPr>
          <a:lstStyle/>
          <a:p>
            <a:pPr algn="ctr"/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Участие в соревнованиях допризывной </a:t>
            </a:r>
            <a:b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казачьей молодёжи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146" name="Picture 2" descr="http://uo-kushevka.ucoz.ru/1232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1897381"/>
            <a:ext cx="5913120" cy="443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o-kushevka.ucoz.ru/253462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264" y="1897381"/>
            <a:ext cx="5561528" cy="443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1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48" y="-205738"/>
            <a:ext cx="11695632" cy="1874519"/>
          </a:xfrm>
        </p:spPr>
        <p:txBody>
          <a:bodyPr>
            <a:noAutofit/>
          </a:bodyPr>
          <a:lstStyle/>
          <a:p>
            <a:pPr algn="ctr"/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 рамках месячника оборонно-массовой и военно-патриотической работы «Овеяна славой родная </a:t>
            </a:r>
            <a:r>
              <a:rPr lang="ru-RU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</a:t>
            </a:r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убань, состоялся конкурс «Поющая Кубань 2018»</a:t>
            </a:r>
            <a:endParaRPr lang="ru-RU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122" name="Picture 2" descr="http://uo-kushevka.ucoz.ru/Novosti3/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848" y="1645921"/>
            <a:ext cx="5314947" cy="3543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o-kushevka.ucoz.ru/Novosti3/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675" y="1645921"/>
            <a:ext cx="6380685" cy="4617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77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5857" y="153382"/>
            <a:ext cx="119000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месячника оборонно-массовой и военно-патриотической работы прошла читательская конференция  «Вечно живые страницы» </a:t>
            </a:r>
          </a:p>
        </p:txBody>
      </p:sp>
      <p:pic>
        <p:nvPicPr>
          <p:cNvPr id="4102" name="Picture 6" descr="http://uo-kushevka.ucoz.ru/1_NOVOSTI_6/kon/1-2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9014" y="1723042"/>
            <a:ext cx="4922412" cy="328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uo-kushevka.ucoz.ru/1_NOVOSTI_6/kon/1-5-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857" y="1426814"/>
            <a:ext cx="4584905" cy="305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uo-kushevka.ucoz.ru/1_NOVOSTI_6/kon/1-6-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3331" y="3321140"/>
            <a:ext cx="5050529" cy="3367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7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Мероприятия, посвящённые празднованию 75-й годовщины Победы в Великой Отечественной войне».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Акция «Послание потомкам»       </a:t>
            </a:r>
            <a:endParaRPr lang="ru-RU" sz="32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http://uo-kushevka.ucoz.ru/1_NOVOSTI_6/posl/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" y="1569660"/>
            <a:ext cx="3706494" cy="518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o-kushevka.ucoz.ru/Novosti3/vo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9348" y="1773219"/>
            <a:ext cx="6379209" cy="478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0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5780" y="345123"/>
            <a:ext cx="11018520" cy="86645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«Кино Победы»</a:t>
            </a:r>
            <a:endParaRPr lang="ru-RU" dirty="0"/>
          </a:p>
        </p:txBody>
      </p:sp>
      <p:pic>
        <p:nvPicPr>
          <p:cNvPr id="9218" name="Picture 2" descr="http://uo-kushevka.ucoz.ru/Novosti3/vov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1279" y="1140595"/>
            <a:ext cx="6654201" cy="445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3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340" y="365125"/>
            <a:ext cx="11521440" cy="9150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Акция </a:t>
            </a:r>
            <a:b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«Народная Победа»                       Почётный караул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42" name="Picture 2" descr="http://uo-kushevka.ucoz.ru/Novosti3/vov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" y="1558290"/>
            <a:ext cx="5662923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uo-kushevka.ucoz.ru/Novosti3/vov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523" y="1558290"/>
            <a:ext cx="5644257" cy="387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95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65125"/>
            <a:ext cx="11384280" cy="9378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Автопробег, посвященный 75-й годовщине Победы в Великой Отечественной войне 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290" name="Picture 2" descr="http://uo-kushevka.ucoz.ru/Novosti3/vov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791" y="1631156"/>
            <a:ext cx="4993709" cy="374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uo-kushevka.ucoz.ru/Novosti3/vov_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5978" y="1631155"/>
            <a:ext cx="4918382" cy="369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uo-kushevka.ucoz.ru/Novosti3/vov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1839" y="3661410"/>
            <a:ext cx="5268277" cy="29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4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365125"/>
            <a:ext cx="11658600" cy="1325563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Участие во </a:t>
            </a:r>
            <a:r>
              <a:rPr lang="ru-RU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всекубанских</a:t>
            </a:r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патриотических акциях:      «Майский вальс» ,«Синий платочек», Бессмертный полк».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314" name="Picture 2" descr="http://uo-kushevka.ucoz.ru/Novosti3/vov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19288"/>
            <a:ext cx="5466891" cy="364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uo-kushevka.ucoz.ru/Novosti3/vov_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3180" y="1270405"/>
            <a:ext cx="5539740" cy="311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uo-kushevka.ucoz.ru/Novosti3/vov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696" y="3901462"/>
            <a:ext cx="4162498" cy="277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4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20" y="365125"/>
            <a:ext cx="11544300" cy="1325563"/>
          </a:xfrm>
        </p:spPr>
        <p:txBody>
          <a:bodyPr/>
          <a:lstStyle/>
          <a:p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Поздравление ветеранов, участников Великой Отечественной войны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340" name="Picture 4" descr="http://uo-kushevka.ucoz.ru/Novosti3/vov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97344"/>
            <a:ext cx="5943123" cy="397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uo-kushevka.ucoz.ru/Novosti3/vov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0770" y="1462894"/>
            <a:ext cx="5784533" cy="433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4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4744" y="1080490"/>
            <a:ext cx="11814343" cy="55113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44" y="1080490"/>
            <a:ext cx="11701976" cy="5655590"/>
          </a:xfrm>
        </p:spPr>
        <p:txBody>
          <a:bodyPr>
            <a:normAutofit/>
          </a:bodyPr>
          <a:lstStyle/>
          <a:p>
            <a:pPr lvl="0"/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по реализации инновационной программы «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Я-патриот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страны» строится на основе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«Патриотическое воспитание граждан Российской Федерации на 2016 – 2020 гг.»</a:t>
            </a: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54744" y="941696"/>
            <a:ext cx="11953342" cy="8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9551" y="205113"/>
            <a:ext cx="1122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задачам федеральной и региональной образовательной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endParaRPr lang="ru-RU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8813" y="958570"/>
            <a:ext cx="721986" cy="128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7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o-kushevka.ucoz.ru/novosti_5/pamyatnik/6666666666666666666666-2-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825" y="3898390"/>
            <a:ext cx="2193244" cy="2763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uo-kushevka.ucoz.ru/novosti_5/pamyatnik/6666666666666666666666-6-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2953" y="4029456"/>
            <a:ext cx="3653697" cy="250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uo-kushevka.ucoz.ru/novosti_5/pamyatnik/6666666666666666666666-1-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530" y="1402014"/>
            <a:ext cx="4073077" cy="240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uo-kushevka.ucoz.ru/novosti_5/pamyatnik/6666666666666666666666-4-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8338" y="3898390"/>
            <a:ext cx="2082165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uo-kushevka.ucoz.ru/novosti_5/pamyatnik/6666666666666666666666-5-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8892" y="1214379"/>
            <a:ext cx="3707758" cy="240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uo-kushevka.ucoz.ru/novosti_5/pamyatnik/6666666666666666666666-3-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9996" y="1725569"/>
            <a:ext cx="2996564" cy="43456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632410" y="219403"/>
            <a:ext cx="10803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 по </a:t>
            </a:r>
            <a:r>
              <a:rPr lang="ru-RU" sz="32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наведению порядка  на памятниках </a:t>
            </a:r>
            <a:endParaRPr lang="ru-RU" sz="32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2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4420" y="185353"/>
            <a:ext cx="9875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 волонтерских отрядов </a:t>
            </a:r>
            <a:endParaRPr lang="ru-RU" sz="3200" dirty="0" smtClean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«Взгляни на жизнь по-новому!»</a:t>
            </a:r>
            <a:endParaRPr lang="ru-RU" sz="32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2" name="Picture 2" descr="http://uo-kushevka.ucoz.ru/1_NOVOSTI_6/DJKJYNTH/1-1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" y="2339789"/>
            <a:ext cx="6132103" cy="408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uo-kushevka.ucoz.ru/1_NOVOSTI_6/DJKJYNTH/1-5-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300" y="1468311"/>
            <a:ext cx="6168389" cy="4112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3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27148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Конкурс-фестиваль детского творчества «</a:t>
            </a:r>
            <a:r>
              <a:rPr lang="ru-RU" sz="2400" dirty="0" err="1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Весняночка</a:t>
            </a:r>
            <a:r>
              <a:rPr lang="ru-RU" sz="24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», приуроченный к </a:t>
            </a:r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225-летию со дня освоения казаками кубанских земель и 75-летию освобождения Кубани от немецко-фашистских захватчиков</a:t>
            </a:r>
            <a:endParaRPr lang="ru-RU" sz="24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://uo-kushevka.ucoz.ru/Novosti3/vesnjan_20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548" y="1645921"/>
            <a:ext cx="5826452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o-kushevka.ucoz.ru/Novosti3/vesnjan_2018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4925" y="2437604"/>
            <a:ext cx="6008770" cy="40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568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8473" y="101988"/>
            <a:ext cx="5881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Пионеры </a:t>
            </a:r>
            <a:r>
              <a:rPr lang="ru-RU" sz="32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дети великой страны</a:t>
            </a:r>
            <a:r>
              <a:rPr lang="ru-RU" sz="24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</p:txBody>
      </p:sp>
      <p:pic>
        <p:nvPicPr>
          <p:cNvPr id="2052" name="Picture 4" descr="http://uo-kushevka.ucoz.ru/1_NOVOSTI_6/pioner/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097" y="995257"/>
            <a:ext cx="4320540" cy="288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o-kushevka.ucoz.ru/1_NOVOSTI_6/pioner/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5040" y="991086"/>
            <a:ext cx="4336415" cy="289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o-kushevka.ucoz.ru/1_NOVOSTI_6/pioner/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098" y="3897559"/>
            <a:ext cx="4320540" cy="288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uo-kushevka.ucoz.ru/1_NOVOSTI_6/pioner/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5039" y="3905900"/>
            <a:ext cx="4336415" cy="2890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386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50795" y="180282"/>
            <a:ext cx="99605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Муниципальный слёт поисковых отрядов «Школа юного поисковика»</a:t>
            </a:r>
            <a:endParaRPr lang="ru-RU" sz="32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http://uo-kushevka.ucoz.ru/1_NOVOSTI_6/poisk/1-3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8802" y="3870960"/>
            <a:ext cx="4480560" cy="2987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o-kushevka.ucoz.ru/1_NOVOSTI_6/poisk/1-4-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3823" y="914078"/>
            <a:ext cx="3489826" cy="5234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uo-kushevka.ucoz.ru/1_NOVOSTI_6/poisk/1-7-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016" y="1421515"/>
            <a:ext cx="4282296" cy="2854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uo-kushevka.ucoz.ru/1_NOVOSTI_6/poisk/1-6-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1528" y="1826933"/>
            <a:ext cx="3839040" cy="2559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721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57927" y="29082"/>
            <a:ext cx="47284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Посвящение в казачата</a:t>
            </a:r>
          </a:p>
        </p:txBody>
      </p:sp>
      <p:pic>
        <p:nvPicPr>
          <p:cNvPr id="3074" name="Picture 2" descr="http://uo-kushevka.ucoz.ru/2018-2019/Novosti/kazachata2018/1-3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93249"/>
            <a:ext cx="3980914" cy="2984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o-kushevka.ucoz.ru/2018-2019/Novosti/kazachata2018/1-4-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0914" y="818445"/>
            <a:ext cx="3933391" cy="2948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uo-kushevka.ucoz.ru/2018-2019/Novosti/kazachata2018/1-5-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281" y="1928272"/>
            <a:ext cx="4384719" cy="3286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uo-kushevka.ucoz.ru/2018-2019/Novosti/kazachata2018/1-6-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927" y="3767014"/>
            <a:ext cx="4445502" cy="3332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897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0080" y="283651"/>
            <a:ext cx="10789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частие в параде казачьих войск обучающихся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МБОУ СОШ № 7 им. Кошевого Ф.А.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http://uo-kushevka.ucoz.ru/2018-2019/Novosti/P13900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7060"/>
            <a:ext cx="6174361" cy="425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o-kushevka.ucoz.ru/2018-2019/Novosti/DSCN75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4361" y="1551486"/>
            <a:ext cx="5758559" cy="480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378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71804" y="132565"/>
            <a:ext cx="111594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Слет казачьей молодежи </a:t>
            </a:r>
            <a:r>
              <a:rPr lang="ru-RU" sz="2400" dirty="0" err="1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Ейского</a:t>
            </a:r>
            <a:r>
              <a:rPr lang="ru-RU" sz="24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казачьего отдела общественного движения </a:t>
            </a:r>
            <a:endParaRPr lang="ru-RU" sz="2400" dirty="0" smtClean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Союз казачьей молодёжи Кубани»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70" y="1126439"/>
            <a:ext cx="4416569" cy="33124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6164" y="1007009"/>
            <a:ext cx="4735051" cy="35512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874" y="3406140"/>
            <a:ext cx="4331269" cy="32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072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4744" y="1080490"/>
            <a:ext cx="11814343" cy="55113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67350"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контроля и обеспечения достоверности результатов выступает план реализуемых мероприятий, подобранный адекватно поставленным задачам и методически грамотно реализованный.</a:t>
            </a:r>
          </a:p>
          <a:p>
            <a:r>
              <a:rPr lang="ru-RU" sz="3600" b="1" dirty="0"/>
              <a:t> 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44" y="1080490"/>
            <a:ext cx="11701976" cy="5655590"/>
          </a:xfrm>
        </p:spPr>
        <p:txBody>
          <a:bodyPr>
            <a:normAutofit/>
          </a:bodyPr>
          <a:lstStyle/>
          <a:p>
            <a:pPr lvl="0"/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54744" y="941696"/>
            <a:ext cx="11953342" cy="8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9551" y="205113"/>
            <a:ext cx="1122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и оценка качества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инновации</a:t>
            </a:r>
            <a:endParaRPr lang="ru-RU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8813" y="958570"/>
            <a:ext cx="721986" cy="1281524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658908705"/>
              </p:ext>
            </p:extLst>
          </p:nvPr>
        </p:nvGraphicFramePr>
        <p:xfrm>
          <a:off x="449551" y="2174033"/>
          <a:ext cx="4686041" cy="2863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344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4744" y="1080490"/>
            <a:ext cx="11814343" cy="55113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67350"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системности всех проведенных мероприятий сформирован пакет нормативных документов по программе «Я патриот своей страны»</a:t>
            </a:r>
          </a:p>
          <a:p>
            <a:r>
              <a:rPr lang="ru-RU" sz="3600" b="1" dirty="0"/>
              <a:t> 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44" y="1080490"/>
            <a:ext cx="11701976" cy="5655590"/>
          </a:xfrm>
        </p:spPr>
        <p:txBody>
          <a:bodyPr>
            <a:normAutofit/>
          </a:bodyPr>
          <a:lstStyle/>
          <a:p>
            <a:pPr lvl="0"/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54744" y="941696"/>
            <a:ext cx="11953342" cy="8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9551" y="205113"/>
            <a:ext cx="1122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endParaRPr lang="ru-RU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8813" y="958570"/>
            <a:ext cx="721986" cy="1281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02" y="1184988"/>
            <a:ext cx="2603196" cy="36075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437" y="2509933"/>
            <a:ext cx="2729581" cy="37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5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4744" y="1080490"/>
            <a:ext cx="11814343" cy="55113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44" y="1080490"/>
            <a:ext cx="11701976" cy="5655590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Систематизация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пакета нормативных документов по реализации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 по патриотическому воспитанию;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Активизация работы педагогических коллективов по реализации программы «Я –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гражданин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своей страны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Реализация плана мероприятий программы по патриотическому воспитанию;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сетевого взаимодействия с социальными партнерами.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54744" y="941696"/>
            <a:ext cx="11953342" cy="8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429682" y="170500"/>
            <a:ext cx="11676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отчетного периода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8813" y="958570"/>
            <a:ext cx="721986" cy="128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44" y="1080490"/>
            <a:ext cx="11701976" cy="5655590"/>
          </a:xfrm>
        </p:spPr>
        <p:txBody>
          <a:bodyPr>
            <a:normAutofit/>
          </a:bodyPr>
          <a:lstStyle/>
          <a:p>
            <a:pPr lvl="0" algn="l"/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54744" y="941696"/>
            <a:ext cx="11953342" cy="8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12019" y="78707"/>
            <a:ext cx="1023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сетевого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  <a:endParaRPr lang="ru-RU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96859" y="1122811"/>
            <a:ext cx="3548418" cy="1715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образованием,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МКУ «Центр развития образования»</a:t>
            </a:r>
            <a:endParaRPr lang="ru-RU" sz="24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54744" y="1080490"/>
            <a:ext cx="2364581" cy="172160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«Георгиевская ленточка»</a:t>
            </a:r>
          </a:p>
        </p:txBody>
      </p:sp>
      <p:sp>
        <p:nvSpPr>
          <p:cNvPr id="10" name="Овал 9"/>
          <p:cNvSpPr/>
          <p:nvPr/>
        </p:nvSpPr>
        <p:spPr>
          <a:xfrm>
            <a:off x="8955034" y="997310"/>
            <a:ext cx="3153052" cy="19379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Служители церкви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9005108" y="2971393"/>
            <a:ext cx="2786760" cy="19379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Казачество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2974298" y="1966302"/>
            <a:ext cx="1159552" cy="10207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60241" y="997310"/>
            <a:ext cx="3067780" cy="19379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бразовательные организации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Кущевского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</p:txBody>
      </p:sp>
      <p:sp>
        <p:nvSpPr>
          <p:cNvPr id="14" name="Овал 13"/>
          <p:cNvSpPr/>
          <p:nvPr/>
        </p:nvSpPr>
        <p:spPr>
          <a:xfrm>
            <a:off x="1771000" y="4675006"/>
            <a:ext cx="2786760" cy="19379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 культуры</a:t>
            </a:r>
          </a:p>
        </p:txBody>
      </p:sp>
      <p:sp>
        <p:nvSpPr>
          <p:cNvPr id="15" name="Овал 14"/>
          <p:cNvSpPr/>
          <p:nvPr/>
        </p:nvSpPr>
        <p:spPr>
          <a:xfrm>
            <a:off x="200562" y="2987472"/>
            <a:ext cx="2786760" cy="19379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физической культуре и спорту</a:t>
            </a:r>
          </a:p>
        </p:txBody>
      </p:sp>
      <p:sp>
        <p:nvSpPr>
          <p:cNvPr id="16" name="Овал 15"/>
          <p:cNvSpPr/>
          <p:nvPr/>
        </p:nvSpPr>
        <p:spPr>
          <a:xfrm>
            <a:off x="7440056" y="4619458"/>
            <a:ext cx="2786760" cy="19379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авиационная база </a:t>
            </a:r>
            <a:r>
              <a:rPr lang="ru-RU" sz="2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ст. Кущевской</a:t>
            </a:r>
            <a:endParaRPr lang="ru-RU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612352" y="4840875"/>
            <a:ext cx="2786760" cy="19379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 ДОЦ «Степные Зори»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962241" y="2838003"/>
            <a:ext cx="1274939" cy="78382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027247" y="2945407"/>
            <a:ext cx="1205170" cy="180781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5984988" y="2935292"/>
            <a:ext cx="16035" cy="1848859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709719" y="2921183"/>
            <a:ext cx="1250078" cy="1753823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704956" y="2792753"/>
            <a:ext cx="1300152" cy="82907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808286" y="1961141"/>
            <a:ext cx="1405564" cy="1536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29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4744" y="1080490"/>
            <a:ext cx="11814343" cy="55113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44" y="1080490"/>
            <a:ext cx="11701976" cy="565559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проведена ранее в 2015-2016 году,  дети Кущевского района уже принимали участие во многих мероприятиях по патриотическому воспитанию.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видим высокий процент участия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с запланированными мероприятиями программы был проведен ряд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проведенных мероприятиях отражается на стенде администрации муниципального образования Кущевский район, сайтах управления образованием, МКУ «ЦРО», некоторые публикуются в местных газетах «Вперед», «Наше время».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декабре 2017 года систематизированы нормативные документы с записью на диски.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декабре 2018 года создан методический сборник по проведению мероприятий по патриотическому воспитанию</a:t>
            </a: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54744" y="941696"/>
            <a:ext cx="11953342" cy="8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9640" y="214194"/>
            <a:ext cx="11772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и диссеминация результатов деятельности КИП</a:t>
            </a:r>
          </a:p>
          <a:p>
            <a:pPr algn="ctr"/>
            <a:endParaRPr lang="ru-RU" sz="4000" b="1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8813" y="958570"/>
            <a:ext cx="721986" cy="128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russian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80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74472" y="2955836"/>
            <a:ext cx="10589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за внимание!</a:t>
            </a:r>
            <a:endParaRPr lang="ru-RU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25105" y="880814"/>
            <a:ext cx="11941790" cy="460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0247" y="27374"/>
            <a:ext cx="748214" cy="8747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24268" y="53512"/>
            <a:ext cx="7889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</a:t>
            </a:r>
          </a:p>
          <a:p>
            <a:pPr algn="ctr"/>
            <a:r>
              <a:rPr lang="ru-RU" sz="2400" b="1" dirty="0" smtClean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образования» </a:t>
            </a:r>
            <a:r>
              <a:rPr lang="ru-RU" sz="2400" b="1" dirty="0" err="1" smtClean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Кущевского</a:t>
            </a:r>
            <a:r>
              <a:rPr lang="ru-RU" sz="2400" b="1" dirty="0" smtClean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2400" b="1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6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4744" y="1080490"/>
            <a:ext cx="11814343" cy="55113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идеей было создание единой программы по патриотическому воспитанию, которая может варьироваться и дополняться. Сейчас реализуется основной этап. Он состоит из нескольких мини-проектов,  которые на протяжении многих лет отдельно воплощались в жизнь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44" y="1080490"/>
            <a:ext cx="11701976" cy="5655590"/>
          </a:xfrm>
        </p:spPr>
        <p:txBody>
          <a:bodyPr>
            <a:normAutofit/>
          </a:bodyPr>
          <a:lstStyle/>
          <a:p>
            <a:pPr lvl="0"/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54744" y="941696"/>
            <a:ext cx="11953342" cy="8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9551" y="205113"/>
            <a:ext cx="1122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</a:t>
            </a:r>
            <a:endParaRPr lang="ru-RU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8813" y="958570"/>
            <a:ext cx="721986" cy="128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44" y="1080490"/>
            <a:ext cx="11701976" cy="5655590"/>
          </a:xfrm>
        </p:spPr>
        <p:txBody>
          <a:bodyPr>
            <a:normAutofit/>
          </a:bodyPr>
          <a:lstStyle/>
          <a:p>
            <a:pPr lvl="0" algn="l"/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54744" y="941696"/>
            <a:ext cx="11953342" cy="8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6761" y="95855"/>
            <a:ext cx="9921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Мини-проект «</a:t>
            </a:r>
            <a:r>
              <a:rPr lang="ru-RU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 живет рядом!»</a:t>
            </a:r>
          </a:p>
        </p:txBody>
      </p:sp>
      <p:sp>
        <p:nvSpPr>
          <p:cNvPr id="8" name="Овал 7"/>
          <p:cNvSpPr/>
          <p:nvPr/>
        </p:nvSpPr>
        <p:spPr>
          <a:xfrm>
            <a:off x="8881866" y="1170948"/>
            <a:ext cx="2786760" cy="19379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Обобщения списка 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ветеранов, поисковая работа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7363054" y="2266561"/>
            <a:ext cx="1520407" cy="598961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4685994" y="2770773"/>
            <a:ext cx="2661313" cy="17313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Мини-проект «Ветеран живет рядом!»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069960" y="4539530"/>
            <a:ext cx="2786760" cy="19379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«Волонтеры победы»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7363054" y="4432955"/>
            <a:ext cx="1572109" cy="805167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3099650" y="2272828"/>
            <a:ext cx="1598857" cy="592694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083840" y="4433118"/>
            <a:ext cx="1633734" cy="914129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339579" y="1207063"/>
            <a:ext cx="2786760" cy="19379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«С добрым утром ветеран!»</a:t>
            </a:r>
          </a:p>
        </p:txBody>
      </p:sp>
      <p:sp>
        <p:nvSpPr>
          <p:cNvPr id="28" name="Овал 27"/>
          <p:cNvSpPr/>
          <p:nvPr/>
        </p:nvSpPr>
        <p:spPr>
          <a:xfrm>
            <a:off x="300529" y="4539530"/>
            <a:ext cx="2786760" cy="19379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 ветеранами</a:t>
            </a:r>
          </a:p>
        </p:txBody>
      </p:sp>
    </p:spTree>
    <p:extLst>
      <p:ext uri="{BB962C8B-B14F-4D97-AF65-F5344CB8AC3E}">
        <p14:creationId xmlns:p14="http://schemas.microsoft.com/office/powerpoint/2010/main" val="27253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44" y="1080490"/>
            <a:ext cx="11701976" cy="5655590"/>
          </a:xfrm>
        </p:spPr>
        <p:txBody>
          <a:bodyPr>
            <a:normAutofit/>
          </a:bodyPr>
          <a:lstStyle/>
          <a:p>
            <a:pPr lvl="0" algn="l"/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54744" y="941696"/>
            <a:ext cx="11953342" cy="8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6761" y="95855"/>
            <a:ext cx="9921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Мини-проект «</a:t>
            </a:r>
            <a:r>
              <a:rPr lang="ru-RU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 живет рядом!»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44" y="3283707"/>
            <a:ext cx="4603163" cy="3452373"/>
          </a:xfrm>
          <a:prstGeom prst="rect">
            <a:avLst/>
          </a:prstGeom>
        </p:spPr>
      </p:pic>
      <p:pic>
        <p:nvPicPr>
          <p:cNvPr id="5122" name="Picture 2" descr="http://uo-kushevka.ucoz.ru/1_NOVOSTI_6/805/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8860" y="1169248"/>
            <a:ext cx="6157163" cy="3494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uo-kushevka.ucoz.ru/Novosti3/vov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960" y="3184013"/>
            <a:ext cx="4317212" cy="323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7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44" y="1080490"/>
            <a:ext cx="11701976" cy="5655590"/>
          </a:xfrm>
        </p:spPr>
        <p:txBody>
          <a:bodyPr>
            <a:normAutofit/>
          </a:bodyPr>
          <a:lstStyle/>
          <a:p>
            <a:pPr lvl="0" algn="l"/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54744" y="941696"/>
            <a:ext cx="11953342" cy="8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9184" y="95855"/>
            <a:ext cx="11955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Мини-проект «</a:t>
            </a:r>
            <a:r>
              <a:rPr lang="ru-RU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Забытый памятник – незабытой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войны»</a:t>
            </a:r>
            <a:endParaRPr lang="ru-RU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748889" y="997310"/>
            <a:ext cx="3359197" cy="19379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Несение вахты Памяти в дни воинской славы России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30131" y="1221436"/>
            <a:ext cx="2960676" cy="17999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Мини-проект «Забытый памятник – незабытой войны»</a:t>
            </a:r>
          </a:p>
        </p:txBody>
      </p:sp>
      <p:sp>
        <p:nvSpPr>
          <p:cNvPr id="14" name="Овал 13"/>
          <p:cNvSpPr/>
          <p:nvPr/>
        </p:nvSpPr>
        <p:spPr>
          <a:xfrm>
            <a:off x="9005108" y="2971393"/>
            <a:ext cx="2786760" cy="19379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поисковых 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отрядов «Да будет вечной о героях память»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2974297" y="1966301"/>
            <a:ext cx="1498076" cy="20417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60241" y="997310"/>
            <a:ext cx="3305448" cy="19379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конкурс «Презентация </a:t>
            </a:r>
            <a:r>
              <a:rPr lang="ru-RU" sz="2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исследовательских 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работ»</a:t>
            </a:r>
          </a:p>
        </p:txBody>
      </p:sp>
      <p:sp>
        <p:nvSpPr>
          <p:cNvPr id="19" name="Овал 18"/>
          <p:cNvSpPr/>
          <p:nvPr/>
        </p:nvSpPr>
        <p:spPr>
          <a:xfrm>
            <a:off x="1771000" y="4675006"/>
            <a:ext cx="2786760" cy="19379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Гражданско-патриотическая акция «Память» </a:t>
            </a:r>
          </a:p>
        </p:txBody>
      </p:sp>
      <p:sp>
        <p:nvSpPr>
          <p:cNvPr id="20" name="Овал 19"/>
          <p:cNvSpPr/>
          <p:nvPr/>
        </p:nvSpPr>
        <p:spPr>
          <a:xfrm>
            <a:off x="200562" y="2987472"/>
            <a:ext cx="2786760" cy="19379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«Памятные даты истории Кубани»</a:t>
            </a:r>
          </a:p>
        </p:txBody>
      </p:sp>
      <p:sp>
        <p:nvSpPr>
          <p:cNvPr id="21" name="Овал 20"/>
          <p:cNvSpPr/>
          <p:nvPr/>
        </p:nvSpPr>
        <p:spPr>
          <a:xfrm>
            <a:off x="7440056" y="4619458"/>
            <a:ext cx="2786760" cy="19379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«По всей России обелиски, как души рвутся из земли</a:t>
            </a:r>
            <a:r>
              <a:rPr lang="ru-RU" sz="2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612352" y="4840875"/>
            <a:ext cx="2786760" cy="19379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Гражданско-патриотическая акция «Цветы и порох»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2962240" y="2776845"/>
            <a:ext cx="1510133" cy="844986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4027247" y="3161772"/>
            <a:ext cx="1050254" cy="1591453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957148" y="3123720"/>
            <a:ext cx="27840" cy="1660431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836795" y="3078069"/>
            <a:ext cx="1123002" cy="1596937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548566" y="2737024"/>
            <a:ext cx="1456542" cy="884807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636169" y="1966131"/>
            <a:ext cx="1577681" cy="1037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2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44" y="1080490"/>
            <a:ext cx="11701976" cy="5655590"/>
          </a:xfrm>
        </p:spPr>
        <p:txBody>
          <a:bodyPr>
            <a:normAutofit/>
          </a:bodyPr>
          <a:lstStyle/>
          <a:p>
            <a:pPr lvl="0" algn="l"/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54744" y="941696"/>
            <a:ext cx="11953342" cy="8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9184" y="95855"/>
            <a:ext cx="11955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Мини-проект «</a:t>
            </a:r>
            <a:r>
              <a:rPr lang="ru-RU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Забытый памятник – незабытой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войны»</a:t>
            </a:r>
            <a:endParaRPr lang="ru-RU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195" y="1080489"/>
            <a:ext cx="4370525" cy="3277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44" y="1080489"/>
            <a:ext cx="4754880" cy="35661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699" y="2956842"/>
            <a:ext cx="4874029" cy="3655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271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902</Words>
  <Application>Microsoft Office PowerPoint</Application>
  <PresentationFormat>Широкоэкранный</PresentationFormat>
  <Paragraphs>132</Paragraphs>
  <Slides>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Courier New</vt:lpstr>
      <vt:lpstr>Times New Roman</vt:lpstr>
      <vt:lpstr>Wingdings</vt:lpstr>
      <vt:lpstr>Тема Office</vt:lpstr>
      <vt:lpstr>      Муниципальное казенное учреждение  «Центр развития образования» Кущевского района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в соревнованиях допризывной  казачьей молодёжи</vt:lpstr>
      <vt:lpstr>В рамках месячника оборонно-массовой и военно-патриотической работы «Овеяна славой родная Кубань, состоялся конкурс «Поющая Кубань 2018»</vt:lpstr>
      <vt:lpstr>Презентация PowerPoint</vt:lpstr>
      <vt:lpstr>Презентация PowerPoint</vt:lpstr>
      <vt:lpstr>«Кино Победы»</vt:lpstr>
      <vt:lpstr>                 Акция     «Народная Победа»                       Почётный караул</vt:lpstr>
      <vt:lpstr>Автопробег, посвященный 75-й годовщине Победы в Великой Отечественной войне </vt:lpstr>
      <vt:lpstr>Участие во всекубанских патриотических акциях:      «Майский вальс» ,«Синий платочек», Бессмертный полк».</vt:lpstr>
      <vt:lpstr>Поздравление ветеранов, участников Великой Отечественной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Серега</dc:creator>
  <cp:lastModifiedBy>Начальник УО</cp:lastModifiedBy>
  <cp:revision>110</cp:revision>
  <cp:lastPrinted>2018-12-26T16:30:14Z</cp:lastPrinted>
  <dcterms:created xsi:type="dcterms:W3CDTF">2016-11-10T09:15:06Z</dcterms:created>
  <dcterms:modified xsi:type="dcterms:W3CDTF">2018-12-26T16:30:36Z</dcterms:modified>
</cp:coreProperties>
</file>