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80" r:id="rId3"/>
    <p:sldId id="381" r:id="rId4"/>
    <p:sldId id="337" r:id="rId5"/>
    <p:sldId id="378" r:id="rId6"/>
    <p:sldId id="368" r:id="rId7"/>
    <p:sldId id="370" r:id="rId8"/>
    <p:sldId id="390" r:id="rId9"/>
    <p:sldId id="391" r:id="rId10"/>
    <p:sldId id="383" r:id="rId11"/>
    <p:sldId id="372" r:id="rId12"/>
    <p:sldId id="382" r:id="rId13"/>
    <p:sldId id="384" r:id="rId14"/>
    <p:sldId id="364" r:id="rId15"/>
    <p:sldId id="38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2918A8"/>
    <a:srgbClr val="FFCCCC"/>
    <a:srgbClr val="FFFFCC"/>
    <a:srgbClr val="006699"/>
    <a:srgbClr val="6600FF"/>
    <a:srgbClr val="93213C"/>
    <a:srgbClr val="9999FF"/>
    <a:srgbClr val="962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84287" autoAdjust="0"/>
  </p:normalViewPr>
  <p:slideViewPr>
    <p:cSldViewPr>
      <p:cViewPr varScale="1">
        <p:scale>
          <a:sx n="88" d="100"/>
          <a:sy n="88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tif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tif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D378C-D5E9-4F7E-98A9-DF93326E43C1}" type="doc">
      <dgm:prSet loTypeId="urn:microsoft.com/office/officeart/2005/8/layout/cycle4#1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ABC773A-E5F3-4CFF-B28E-D53D590BF66F}">
      <dgm:prSet phldrT="[Текст]" custT="1"/>
      <dgm:spPr>
        <a:xfrm>
          <a:off x="1332720" y="233561"/>
          <a:ext cx="1641870" cy="1641870"/>
        </a:xfrm>
      </dgm:spPr>
      <dgm:t>
        <a:bodyPr/>
        <a:lstStyle/>
        <a:p>
          <a:r>
            <a:rPr lang="ru-RU" sz="1200" b="1" dirty="0" smtClean="0">
              <a:latin typeface="Calibri"/>
              <a:ea typeface="+mn-ea"/>
              <a:cs typeface="+mn-cs"/>
            </a:rPr>
            <a:t>1. Формирование готовности        учителя                                  к развитию педагогической  практики</a:t>
          </a:r>
          <a:endParaRPr lang="ru-RU" sz="1200" b="1" dirty="0">
            <a:latin typeface="Calibri"/>
            <a:ea typeface="+mn-ea"/>
            <a:cs typeface="+mn-cs"/>
          </a:endParaRPr>
        </a:p>
      </dgm:t>
    </dgm:pt>
    <dgm:pt modelId="{9C0A1407-C9AE-46B1-B486-CD5C12585B56}" type="parTrans" cxnId="{7EFE3863-0642-4DA8-88DA-86FD2E0F8321}">
      <dgm:prSet/>
      <dgm:spPr/>
      <dgm:t>
        <a:bodyPr/>
        <a:lstStyle/>
        <a:p>
          <a:endParaRPr lang="ru-RU"/>
        </a:p>
      </dgm:t>
    </dgm:pt>
    <dgm:pt modelId="{9B7F8279-72C1-4B01-AC22-100A9D015B37}" type="sibTrans" cxnId="{7EFE3863-0642-4DA8-88DA-86FD2E0F8321}">
      <dgm:prSet/>
      <dgm:spPr/>
      <dgm:t>
        <a:bodyPr/>
        <a:lstStyle/>
        <a:p>
          <a:endParaRPr lang="ru-RU"/>
        </a:p>
      </dgm:t>
    </dgm:pt>
    <dgm:pt modelId="{AF4D7B75-4DAC-4AC7-80F4-C727C0BC92AD}">
      <dgm:prSet phldrT="[Текст]" custT="1"/>
      <dgm:spPr>
        <a:xfrm>
          <a:off x="0" y="-1"/>
          <a:ext cx="2457510" cy="1623311"/>
        </a:xfrm>
        <a:ln>
          <a:solidFill>
            <a:srgbClr val="000099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300" b="1" dirty="0" smtClean="0">
              <a:latin typeface="Calibri"/>
              <a:ea typeface="+mn-ea"/>
              <a:cs typeface="+mn-cs"/>
            </a:rPr>
            <a:t>мотивация учителей к овладению инновационным опытом;</a:t>
          </a:r>
          <a:endParaRPr lang="ru-RU" sz="1300" b="1" dirty="0">
            <a:latin typeface="Calibri"/>
            <a:ea typeface="+mn-ea"/>
            <a:cs typeface="+mn-cs"/>
          </a:endParaRPr>
        </a:p>
      </dgm:t>
    </dgm:pt>
    <dgm:pt modelId="{3037721A-1131-4FE9-AB22-C9D3B1FB8AA6}" type="parTrans" cxnId="{1543B420-225B-4550-BEA6-76F4A8A7A4AF}">
      <dgm:prSet/>
      <dgm:spPr/>
      <dgm:t>
        <a:bodyPr/>
        <a:lstStyle/>
        <a:p>
          <a:endParaRPr lang="ru-RU"/>
        </a:p>
      </dgm:t>
    </dgm:pt>
    <dgm:pt modelId="{8403A038-23C1-4154-A698-94C98629600D}" type="sibTrans" cxnId="{1543B420-225B-4550-BEA6-76F4A8A7A4AF}">
      <dgm:prSet/>
      <dgm:spPr/>
      <dgm:t>
        <a:bodyPr/>
        <a:lstStyle/>
        <a:p>
          <a:endParaRPr lang="ru-RU"/>
        </a:p>
      </dgm:t>
    </dgm:pt>
    <dgm:pt modelId="{74F62860-9181-4E57-AA61-524D660033A8}">
      <dgm:prSet phldrT="[Текст]" custT="1"/>
      <dgm:spPr>
        <a:xfrm rot="5400000">
          <a:off x="3050428" y="233561"/>
          <a:ext cx="1641870" cy="1641870"/>
        </a:xfrm>
      </dgm:spPr>
      <dgm:t>
        <a:bodyPr/>
        <a:lstStyle/>
        <a:p>
          <a:r>
            <a:rPr lang="ru-RU" sz="1200" b="1" dirty="0" smtClean="0">
              <a:latin typeface="Calibri"/>
              <a:ea typeface="+mn-ea"/>
              <a:cs typeface="+mn-cs"/>
            </a:rPr>
            <a:t>2. Выявление и преодоление барьеров изучения и применения педагогического опыта</a:t>
          </a:r>
          <a:endParaRPr lang="ru-RU" sz="1200" b="1" dirty="0">
            <a:latin typeface="Calibri"/>
            <a:ea typeface="+mn-ea"/>
            <a:cs typeface="+mn-cs"/>
          </a:endParaRPr>
        </a:p>
      </dgm:t>
    </dgm:pt>
    <dgm:pt modelId="{E542A188-98FB-4E2F-8A80-1117C7E82FE0}" type="parTrans" cxnId="{B5155EB0-BE39-4C6E-B0B8-59E6C4B96029}">
      <dgm:prSet/>
      <dgm:spPr/>
      <dgm:t>
        <a:bodyPr/>
        <a:lstStyle/>
        <a:p>
          <a:endParaRPr lang="ru-RU"/>
        </a:p>
      </dgm:t>
    </dgm:pt>
    <dgm:pt modelId="{E79193EB-BE6D-4564-95DB-1C3F402022D8}" type="sibTrans" cxnId="{B5155EB0-BE39-4C6E-B0B8-59E6C4B96029}">
      <dgm:prSet/>
      <dgm:spPr/>
      <dgm:t>
        <a:bodyPr/>
        <a:lstStyle/>
        <a:p>
          <a:endParaRPr lang="ru-RU"/>
        </a:p>
      </dgm:t>
    </dgm:pt>
    <dgm:pt modelId="{6F113F4E-874A-49EB-AC76-8C7EFC2A3454}">
      <dgm:prSet phldrT="[Текст]" custT="1"/>
      <dgm:spPr>
        <a:xfrm>
          <a:off x="3605422" y="-33551"/>
          <a:ext cx="2419597" cy="1743874"/>
        </a:xfrm>
        <a:ln>
          <a:solidFill>
            <a:srgbClr val="000099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300" b="1" dirty="0" smtClean="0">
              <a:latin typeface="Calibri"/>
              <a:ea typeface="+mn-ea"/>
              <a:cs typeface="+mn-cs"/>
            </a:rPr>
            <a:t>отсутствие у учителей опыта развития своей практики;</a:t>
          </a:r>
          <a:endParaRPr lang="ru-RU" sz="1300" b="1" dirty="0">
            <a:latin typeface="Calibri"/>
            <a:ea typeface="+mn-ea"/>
            <a:cs typeface="+mn-cs"/>
          </a:endParaRPr>
        </a:p>
      </dgm:t>
    </dgm:pt>
    <dgm:pt modelId="{DC7EADEA-275D-4BB6-B28C-1753BA8E31A3}" type="parTrans" cxnId="{29A04ACE-390D-4191-8653-30884FEAAFB7}">
      <dgm:prSet/>
      <dgm:spPr/>
      <dgm:t>
        <a:bodyPr/>
        <a:lstStyle/>
        <a:p>
          <a:endParaRPr lang="ru-RU"/>
        </a:p>
      </dgm:t>
    </dgm:pt>
    <dgm:pt modelId="{E48C490F-7FAE-4332-B517-D298471B6575}" type="sibTrans" cxnId="{29A04ACE-390D-4191-8653-30884FEAAFB7}">
      <dgm:prSet/>
      <dgm:spPr/>
      <dgm:t>
        <a:bodyPr/>
        <a:lstStyle/>
        <a:p>
          <a:endParaRPr lang="ru-RU"/>
        </a:p>
      </dgm:t>
    </dgm:pt>
    <dgm:pt modelId="{2953C582-91EE-45AC-AA30-F5FED6CF932F}">
      <dgm:prSet phldrT="[Текст]" custT="1"/>
      <dgm:spPr>
        <a:xfrm rot="10800000">
          <a:off x="3050428" y="1951268"/>
          <a:ext cx="1641870" cy="1641870"/>
        </a:xfrm>
      </dgm:spPr>
      <dgm:t>
        <a:bodyPr/>
        <a:lstStyle/>
        <a:p>
          <a:endParaRPr lang="ru-RU" sz="1200" b="1" dirty="0" smtClean="0">
            <a:latin typeface="Calibri"/>
            <a:ea typeface="+mn-ea"/>
            <a:cs typeface="+mn-cs"/>
          </a:endParaRPr>
        </a:p>
        <a:p>
          <a:r>
            <a:rPr lang="ru-RU" sz="1200" b="1" dirty="0" smtClean="0">
              <a:latin typeface="Calibri"/>
              <a:ea typeface="+mn-ea"/>
              <a:cs typeface="+mn-cs"/>
            </a:rPr>
            <a:t>3. Подготовка учителей к освоению и   анализу педагогического опыта зарубежных коллег</a:t>
          </a:r>
          <a:endParaRPr lang="ru-RU" sz="1200" b="1" dirty="0">
            <a:latin typeface="Calibri"/>
            <a:ea typeface="+mn-ea"/>
            <a:cs typeface="+mn-cs"/>
          </a:endParaRPr>
        </a:p>
      </dgm:t>
    </dgm:pt>
    <dgm:pt modelId="{A26CD122-5085-48B3-B573-21BC7C123391}" type="parTrans" cxnId="{CB826001-FA0B-4A22-9D85-071BFCB8C181}">
      <dgm:prSet/>
      <dgm:spPr/>
      <dgm:t>
        <a:bodyPr/>
        <a:lstStyle/>
        <a:p>
          <a:endParaRPr lang="ru-RU"/>
        </a:p>
      </dgm:t>
    </dgm:pt>
    <dgm:pt modelId="{DC741267-C8BC-46EC-B6FE-871496460490}" type="sibTrans" cxnId="{CB826001-FA0B-4A22-9D85-071BFCB8C181}">
      <dgm:prSet/>
      <dgm:spPr/>
      <dgm:t>
        <a:bodyPr/>
        <a:lstStyle/>
        <a:p>
          <a:endParaRPr lang="ru-RU"/>
        </a:p>
      </dgm:t>
    </dgm:pt>
    <dgm:pt modelId="{12AE1619-5C4B-4F31-A667-AD05AF8F6D68}">
      <dgm:prSet phldrT="[Текст]" custT="1"/>
      <dgm:spPr>
        <a:xfrm>
          <a:off x="3757807" y="2274774"/>
          <a:ext cx="2246796" cy="1566488"/>
        </a:xfrm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300" b="1" dirty="0" smtClean="0">
              <a:latin typeface="Calibri"/>
              <a:ea typeface="+mn-ea"/>
              <a:cs typeface="+mn-cs"/>
            </a:rPr>
            <a:t>овладение методом педагогической рефлексии;</a:t>
          </a:r>
          <a:endParaRPr lang="ru-RU" sz="1300" b="1" dirty="0">
            <a:latin typeface="Calibri"/>
            <a:ea typeface="+mn-ea"/>
            <a:cs typeface="+mn-cs"/>
          </a:endParaRPr>
        </a:p>
      </dgm:t>
    </dgm:pt>
    <dgm:pt modelId="{55630C0F-8FF7-4955-A6E3-FE0D0196A63A}" type="parTrans" cxnId="{823A25FA-F633-40D6-B510-403FDAB4CFB5}">
      <dgm:prSet/>
      <dgm:spPr/>
      <dgm:t>
        <a:bodyPr/>
        <a:lstStyle/>
        <a:p>
          <a:endParaRPr lang="ru-RU"/>
        </a:p>
      </dgm:t>
    </dgm:pt>
    <dgm:pt modelId="{F3997F37-151B-43E6-9F48-611BB5607AAC}" type="sibTrans" cxnId="{823A25FA-F633-40D6-B510-403FDAB4CFB5}">
      <dgm:prSet/>
      <dgm:spPr/>
      <dgm:t>
        <a:bodyPr/>
        <a:lstStyle/>
        <a:p>
          <a:endParaRPr lang="ru-RU"/>
        </a:p>
      </dgm:t>
    </dgm:pt>
    <dgm:pt modelId="{EA1D1CBA-E3B7-4A7E-A433-8A3B4121560B}">
      <dgm:prSet phldrT="[Текст]" custT="1"/>
      <dgm:spPr>
        <a:xfrm>
          <a:off x="0" y="2228495"/>
          <a:ext cx="2439246" cy="1604467"/>
        </a:xfrm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50" b="1" dirty="0" smtClean="0">
              <a:latin typeface="Calibri"/>
              <a:ea typeface="+mn-ea"/>
              <a:cs typeface="+mn-cs"/>
            </a:rPr>
            <a:t>системное видение устройства педагог. деятельности;</a:t>
          </a:r>
          <a:endParaRPr lang="ru-RU" sz="1250" b="1" dirty="0">
            <a:latin typeface="Calibri"/>
            <a:ea typeface="+mn-ea"/>
            <a:cs typeface="+mn-cs"/>
          </a:endParaRPr>
        </a:p>
      </dgm:t>
    </dgm:pt>
    <dgm:pt modelId="{4EAE3BE4-8FB5-46CC-8B38-653930DF2409}" type="parTrans" cxnId="{2FA38C49-903E-4813-B14B-4C2A34455929}">
      <dgm:prSet/>
      <dgm:spPr/>
      <dgm:t>
        <a:bodyPr/>
        <a:lstStyle/>
        <a:p>
          <a:endParaRPr lang="ru-RU"/>
        </a:p>
      </dgm:t>
    </dgm:pt>
    <dgm:pt modelId="{A5DCE98E-FF4C-4469-8A85-ADE3E5307652}" type="sibTrans" cxnId="{2FA38C49-903E-4813-B14B-4C2A34455929}">
      <dgm:prSet/>
      <dgm:spPr/>
      <dgm:t>
        <a:bodyPr/>
        <a:lstStyle/>
        <a:p>
          <a:endParaRPr lang="ru-RU"/>
        </a:p>
      </dgm:t>
    </dgm:pt>
    <dgm:pt modelId="{B619C1BA-6A38-4D83-98CB-C27AC6BFAD0E}">
      <dgm:prSet custT="1"/>
      <dgm:spPr>
        <a:xfrm>
          <a:off x="3605422" y="-33551"/>
          <a:ext cx="2419597" cy="1743874"/>
        </a:xfrm>
        <a:ln>
          <a:solidFill>
            <a:srgbClr val="000099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300" b="1" dirty="0" smtClean="0">
              <a:latin typeface="Calibri"/>
              <a:ea typeface="+mn-ea"/>
              <a:cs typeface="+mn-cs"/>
            </a:rPr>
            <a:t>стереотипичность педагогического мышления; </a:t>
          </a:r>
          <a:endParaRPr lang="ru-RU" sz="1300" b="1" dirty="0">
            <a:latin typeface="Calibri"/>
            <a:ea typeface="+mn-ea"/>
            <a:cs typeface="+mn-cs"/>
          </a:endParaRPr>
        </a:p>
      </dgm:t>
    </dgm:pt>
    <dgm:pt modelId="{01E3E416-6E30-406B-A7E9-95AF189A4761}" type="parTrans" cxnId="{3658177B-BE26-44EB-B17B-E00BA0BF7565}">
      <dgm:prSet/>
      <dgm:spPr/>
      <dgm:t>
        <a:bodyPr/>
        <a:lstStyle/>
        <a:p>
          <a:endParaRPr lang="ru-RU"/>
        </a:p>
      </dgm:t>
    </dgm:pt>
    <dgm:pt modelId="{84613A97-D231-40C0-962C-C8578CA5D090}" type="sibTrans" cxnId="{3658177B-BE26-44EB-B17B-E00BA0BF7565}">
      <dgm:prSet/>
      <dgm:spPr/>
      <dgm:t>
        <a:bodyPr/>
        <a:lstStyle/>
        <a:p>
          <a:endParaRPr lang="ru-RU"/>
        </a:p>
      </dgm:t>
    </dgm:pt>
    <dgm:pt modelId="{211C6846-960F-4541-AB95-99880619F326}">
      <dgm:prSet custT="1"/>
      <dgm:spPr>
        <a:xfrm>
          <a:off x="3605422" y="-33551"/>
          <a:ext cx="2419597" cy="1743874"/>
        </a:xfrm>
        <a:ln>
          <a:solidFill>
            <a:srgbClr val="000099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300" b="1" dirty="0" smtClean="0">
              <a:latin typeface="Calibri"/>
              <a:ea typeface="+mn-ea"/>
              <a:cs typeface="+mn-cs"/>
            </a:rPr>
            <a:t>ориентация на использование «проверенного» профессионального опыта</a:t>
          </a:r>
          <a:endParaRPr lang="ru-RU" sz="1300" b="1" dirty="0">
            <a:latin typeface="Calibri"/>
            <a:ea typeface="+mn-ea"/>
            <a:cs typeface="+mn-cs"/>
          </a:endParaRPr>
        </a:p>
      </dgm:t>
    </dgm:pt>
    <dgm:pt modelId="{7ED671BC-1B00-41E5-82F2-171AB727909C}" type="parTrans" cxnId="{0719C17F-B901-4FEF-A09A-E2DBCFAD57F1}">
      <dgm:prSet/>
      <dgm:spPr/>
      <dgm:t>
        <a:bodyPr/>
        <a:lstStyle/>
        <a:p>
          <a:endParaRPr lang="ru-RU"/>
        </a:p>
      </dgm:t>
    </dgm:pt>
    <dgm:pt modelId="{ED7593D6-E2D4-4C52-B840-80FE0125E201}" type="sibTrans" cxnId="{0719C17F-B901-4FEF-A09A-E2DBCFAD57F1}">
      <dgm:prSet/>
      <dgm:spPr/>
      <dgm:t>
        <a:bodyPr/>
        <a:lstStyle/>
        <a:p>
          <a:endParaRPr lang="ru-RU"/>
        </a:p>
      </dgm:t>
    </dgm:pt>
    <dgm:pt modelId="{C97AC36C-1A30-44F0-A331-887B218C7208}">
      <dgm:prSet custT="1"/>
      <dgm:spPr>
        <a:xfrm>
          <a:off x="3757807" y="2274774"/>
          <a:ext cx="2246796" cy="1566488"/>
        </a:xfrm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300" b="1" dirty="0" smtClean="0">
              <a:latin typeface="Calibri"/>
              <a:ea typeface="+mn-ea"/>
              <a:cs typeface="+mn-cs"/>
            </a:rPr>
            <a:t>освоение комплекса средств изучения и обобщения опыта;</a:t>
          </a:r>
          <a:endParaRPr lang="ru-RU" sz="1300" b="1" dirty="0">
            <a:latin typeface="Calibri"/>
            <a:ea typeface="+mn-ea"/>
            <a:cs typeface="+mn-cs"/>
          </a:endParaRPr>
        </a:p>
      </dgm:t>
    </dgm:pt>
    <dgm:pt modelId="{46BB8964-F559-442E-951E-A2CB1E299054}" type="parTrans" cxnId="{565DDA42-0394-40B0-995A-3CC5C66F696B}">
      <dgm:prSet/>
      <dgm:spPr/>
      <dgm:t>
        <a:bodyPr/>
        <a:lstStyle/>
        <a:p>
          <a:endParaRPr lang="ru-RU"/>
        </a:p>
      </dgm:t>
    </dgm:pt>
    <dgm:pt modelId="{4CBC9DC0-9F63-410F-95DA-BE3C6516044C}" type="sibTrans" cxnId="{565DDA42-0394-40B0-995A-3CC5C66F696B}">
      <dgm:prSet/>
      <dgm:spPr/>
      <dgm:t>
        <a:bodyPr/>
        <a:lstStyle/>
        <a:p>
          <a:endParaRPr lang="ru-RU"/>
        </a:p>
      </dgm:t>
    </dgm:pt>
    <dgm:pt modelId="{0BF61A22-49DF-48AC-B5A3-840F0B1C9FCC}">
      <dgm:prSet custT="1"/>
      <dgm:spPr>
        <a:xfrm>
          <a:off x="3757807" y="2274774"/>
          <a:ext cx="2246796" cy="1566488"/>
        </a:xfrm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300" b="1" dirty="0" smtClean="0">
              <a:latin typeface="Calibri"/>
              <a:ea typeface="+mn-ea"/>
              <a:cs typeface="+mn-cs"/>
            </a:rPr>
            <a:t>овладение теоретическими знаниями для построения педагогической концепции</a:t>
          </a:r>
          <a:endParaRPr lang="ru-RU" sz="1300" b="1" dirty="0">
            <a:latin typeface="Calibri"/>
            <a:ea typeface="+mn-ea"/>
            <a:cs typeface="+mn-cs"/>
          </a:endParaRPr>
        </a:p>
      </dgm:t>
    </dgm:pt>
    <dgm:pt modelId="{798FAE31-1E91-465D-82CC-AE91F3D39789}" type="parTrans" cxnId="{0A43EF63-E3FB-427A-BFC1-0797E063F9AA}">
      <dgm:prSet/>
      <dgm:spPr/>
      <dgm:t>
        <a:bodyPr/>
        <a:lstStyle/>
        <a:p>
          <a:endParaRPr lang="ru-RU"/>
        </a:p>
      </dgm:t>
    </dgm:pt>
    <dgm:pt modelId="{B098863F-AFBC-42DF-81C3-8646F6B03C11}" type="sibTrans" cxnId="{0A43EF63-E3FB-427A-BFC1-0797E063F9AA}">
      <dgm:prSet/>
      <dgm:spPr/>
      <dgm:t>
        <a:bodyPr/>
        <a:lstStyle/>
        <a:p>
          <a:endParaRPr lang="ru-RU"/>
        </a:p>
      </dgm:t>
    </dgm:pt>
    <dgm:pt modelId="{AA531C81-2323-451F-BDDA-88DDF85A39AF}">
      <dgm:prSet phldrT="[Текст]" custT="1"/>
      <dgm:spPr>
        <a:xfrm>
          <a:off x="0" y="2228495"/>
          <a:ext cx="2439246" cy="1604467"/>
        </a:xfrm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50" b="1" dirty="0" err="1" smtClean="0">
              <a:latin typeface="Calibri"/>
              <a:ea typeface="+mn-ea"/>
              <a:cs typeface="+mn-cs"/>
            </a:rPr>
            <a:t>переформулирование</a:t>
          </a:r>
          <a:r>
            <a:rPr lang="ru-RU" sz="1250" b="1" dirty="0" smtClean="0">
              <a:latin typeface="Calibri"/>
              <a:ea typeface="+mn-ea"/>
              <a:cs typeface="+mn-cs"/>
            </a:rPr>
            <a:t> опыта в технологичную форму, доступную для реализации в конкретных условиях;</a:t>
          </a:r>
          <a:endParaRPr lang="ru-RU" sz="1250" b="1" dirty="0">
            <a:latin typeface="Calibri"/>
            <a:ea typeface="+mn-ea"/>
            <a:cs typeface="+mn-cs"/>
          </a:endParaRPr>
        </a:p>
      </dgm:t>
    </dgm:pt>
    <dgm:pt modelId="{C1B3CD35-31D3-4D01-8954-8FC2F641ECF8}" type="parTrans" cxnId="{641EB83C-26C1-429D-9B5D-D15DB77797EB}">
      <dgm:prSet/>
      <dgm:spPr/>
      <dgm:t>
        <a:bodyPr/>
        <a:lstStyle/>
        <a:p>
          <a:endParaRPr lang="ru-RU"/>
        </a:p>
      </dgm:t>
    </dgm:pt>
    <dgm:pt modelId="{9D592A2C-7E2A-4747-9105-265B30EB2466}" type="sibTrans" cxnId="{641EB83C-26C1-429D-9B5D-D15DB77797EB}">
      <dgm:prSet/>
      <dgm:spPr/>
      <dgm:t>
        <a:bodyPr/>
        <a:lstStyle/>
        <a:p>
          <a:endParaRPr lang="ru-RU"/>
        </a:p>
      </dgm:t>
    </dgm:pt>
    <dgm:pt modelId="{831E9C6C-EC84-4C9E-81D0-3F41FD3EAEB3}">
      <dgm:prSet phldrT="[Текст]" custT="1"/>
      <dgm:spPr>
        <a:xfrm>
          <a:off x="0" y="2228495"/>
          <a:ext cx="2439246" cy="1604467"/>
        </a:xfrm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50" b="1" dirty="0" smtClean="0">
              <a:latin typeface="Calibri"/>
              <a:ea typeface="+mn-ea"/>
              <a:cs typeface="+mn-cs"/>
            </a:rPr>
            <a:t>представление опыта в обобщенном виде</a:t>
          </a:r>
          <a:endParaRPr lang="ru-RU" sz="1250" b="1" dirty="0">
            <a:latin typeface="Calibri"/>
            <a:ea typeface="+mn-ea"/>
            <a:cs typeface="+mn-cs"/>
          </a:endParaRPr>
        </a:p>
      </dgm:t>
    </dgm:pt>
    <dgm:pt modelId="{4DA98A9D-6CF2-4637-93D8-645785BF0ED3}" type="parTrans" cxnId="{4BA64BBC-DAB6-4904-B62F-0F7B0F638860}">
      <dgm:prSet/>
      <dgm:spPr/>
      <dgm:t>
        <a:bodyPr/>
        <a:lstStyle/>
        <a:p>
          <a:endParaRPr lang="ru-RU"/>
        </a:p>
      </dgm:t>
    </dgm:pt>
    <dgm:pt modelId="{1D8089E8-58B1-4FB2-A2A7-3002E832A551}" type="sibTrans" cxnId="{4BA64BBC-DAB6-4904-B62F-0F7B0F638860}">
      <dgm:prSet/>
      <dgm:spPr/>
      <dgm:t>
        <a:bodyPr/>
        <a:lstStyle/>
        <a:p>
          <a:endParaRPr lang="ru-RU"/>
        </a:p>
      </dgm:t>
    </dgm:pt>
    <dgm:pt modelId="{9934DB2D-CE54-4F62-B9E8-90FB68BA6FF7}">
      <dgm:prSet custT="1"/>
      <dgm:spPr>
        <a:xfrm>
          <a:off x="0" y="-1"/>
          <a:ext cx="2457510" cy="1623311"/>
        </a:xfrm>
        <a:ln>
          <a:solidFill>
            <a:srgbClr val="000099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300" b="1" dirty="0" smtClean="0">
              <a:latin typeface="Calibri"/>
              <a:ea typeface="+mn-ea"/>
              <a:cs typeface="+mn-cs"/>
            </a:rPr>
            <a:t>актуализация желания и профессиональной готовности использовать опыт в своей практике;</a:t>
          </a:r>
          <a:endParaRPr lang="ru-RU" sz="1300" b="1" dirty="0">
            <a:latin typeface="Calibri"/>
            <a:ea typeface="+mn-ea"/>
            <a:cs typeface="+mn-cs"/>
          </a:endParaRPr>
        </a:p>
      </dgm:t>
    </dgm:pt>
    <dgm:pt modelId="{43417210-6691-4100-ACC4-B7C2D13C1602}" type="parTrans" cxnId="{698CED26-D6BC-4938-8DA4-24D355FA530C}">
      <dgm:prSet/>
      <dgm:spPr/>
      <dgm:t>
        <a:bodyPr/>
        <a:lstStyle/>
        <a:p>
          <a:endParaRPr lang="ru-RU"/>
        </a:p>
      </dgm:t>
    </dgm:pt>
    <dgm:pt modelId="{E182CB53-8801-415F-B4AD-269E4E10DC24}" type="sibTrans" cxnId="{698CED26-D6BC-4938-8DA4-24D355FA530C}">
      <dgm:prSet/>
      <dgm:spPr/>
      <dgm:t>
        <a:bodyPr/>
        <a:lstStyle/>
        <a:p>
          <a:endParaRPr lang="ru-RU"/>
        </a:p>
      </dgm:t>
    </dgm:pt>
    <dgm:pt modelId="{62308904-CDB3-41F3-90C0-07CE79F2C493}">
      <dgm:prSet custT="1"/>
      <dgm:spPr>
        <a:xfrm>
          <a:off x="0" y="-1"/>
          <a:ext cx="2457510" cy="1623311"/>
        </a:xfrm>
        <a:ln>
          <a:solidFill>
            <a:srgbClr val="000099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300" b="1" dirty="0" smtClean="0">
              <a:latin typeface="Calibri"/>
              <a:ea typeface="+mn-ea"/>
              <a:cs typeface="+mn-cs"/>
            </a:rPr>
            <a:t>четкое представление       целей  и результатов                            инновационной                         деятельности</a:t>
          </a:r>
          <a:endParaRPr lang="ru-RU" sz="1300" b="1" dirty="0">
            <a:latin typeface="Calibri"/>
            <a:ea typeface="+mn-ea"/>
            <a:cs typeface="+mn-cs"/>
          </a:endParaRPr>
        </a:p>
      </dgm:t>
    </dgm:pt>
    <dgm:pt modelId="{15EF230F-3DB6-49FD-B725-E44B14686066}" type="parTrans" cxnId="{3DC35F5A-2FA8-4012-8D61-A4C658063FF6}">
      <dgm:prSet/>
      <dgm:spPr/>
      <dgm:t>
        <a:bodyPr/>
        <a:lstStyle/>
        <a:p>
          <a:endParaRPr lang="ru-RU"/>
        </a:p>
      </dgm:t>
    </dgm:pt>
    <dgm:pt modelId="{6D073D63-9B93-4055-946F-90FFF775BC9C}" type="sibTrans" cxnId="{3DC35F5A-2FA8-4012-8D61-A4C658063FF6}">
      <dgm:prSet/>
      <dgm:spPr/>
      <dgm:t>
        <a:bodyPr/>
        <a:lstStyle/>
        <a:p>
          <a:endParaRPr lang="ru-RU"/>
        </a:p>
      </dgm:t>
    </dgm:pt>
    <dgm:pt modelId="{A7D4B22E-5277-417A-BE89-9E99ACD8E3A3}">
      <dgm:prSet phldrT="[Текст]" custT="1"/>
      <dgm:spPr>
        <a:xfrm rot="16200000">
          <a:off x="1332720" y="1951268"/>
          <a:ext cx="1641870" cy="1641870"/>
        </a:xfrm>
      </dgm:spPr>
      <dgm:t>
        <a:bodyPr/>
        <a:lstStyle/>
        <a:p>
          <a:endParaRPr lang="ru-RU" sz="1200" b="1" dirty="0" smtClean="0">
            <a:latin typeface="Calibri"/>
            <a:ea typeface="+mn-ea"/>
            <a:cs typeface="+mn-cs"/>
          </a:endParaRPr>
        </a:p>
        <a:p>
          <a:r>
            <a:rPr lang="ru-RU" sz="1200" b="1" dirty="0" smtClean="0">
              <a:latin typeface="Calibri"/>
              <a:ea typeface="+mn-ea"/>
              <a:cs typeface="+mn-cs"/>
            </a:rPr>
            <a:t>4. Перенос учителем  элементов                   чужого опыта                             в авторскую педагогическую технологию</a:t>
          </a:r>
          <a:endParaRPr lang="ru-RU" sz="1200" b="1" dirty="0">
            <a:latin typeface="Calibri"/>
            <a:ea typeface="+mn-ea"/>
            <a:cs typeface="+mn-cs"/>
          </a:endParaRPr>
        </a:p>
      </dgm:t>
    </dgm:pt>
    <dgm:pt modelId="{0BC1DCEA-7712-4EF3-A8C6-087F665CAEB5}" type="sibTrans" cxnId="{EC149C3C-9EA1-4E7A-9A77-3B9DCA8C612D}">
      <dgm:prSet/>
      <dgm:spPr/>
      <dgm:t>
        <a:bodyPr/>
        <a:lstStyle/>
        <a:p>
          <a:endParaRPr lang="ru-RU"/>
        </a:p>
      </dgm:t>
    </dgm:pt>
    <dgm:pt modelId="{BCEC526A-7681-48E4-99D7-D796A522EE94}" type="parTrans" cxnId="{EC149C3C-9EA1-4E7A-9A77-3B9DCA8C612D}">
      <dgm:prSet/>
      <dgm:spPr/>
      <dgm:t>
        <a:bodyPr/>
        <a:lstStyle/>
        <a:p>
          <a:endParaRPr lang="ru-RU"/>
        </a:p>
      </dgm:t>
    </dgm:pt>
    <dgm:pt modelId="{26BBB370-9827-4860-994C-39D75215A305}" type="pres">
      <dgm:prSet presAssocID="{6B4D378C-D5E9-4F7E-98A9-DF93326E43C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3811E-C694-49BF-A2B5-81BD5DCED36E}" type="pres">
      <dgm:prSet presAssocID="{6B4D378C-D5E9-4F7E-98A9-DF93326E43C1}" presName="children" presStyleCnt="0"/>
      <dgm:spPr/>
      <dgm:t>
        <a:bodyPr/>
        <a:lstStyle/>
        <a:p>
          <a:endParaRPr lang="ru-RU"/>
        </a:p>
      </dgm:t>
    </dgm:pt>
    <dgm:pt modelId="{D15D2ED3-9E7D-4923-8D28-6553596E6A0E}" type="pres">
      <dgm:prSet presAssocID="{6B4D378C-D5E9-4F7E-98A9-DF93326E43C1}" presName="child1group" presStyleCnt="0"/>
      <dgm:spPr/>
      <dgm:t>
        <a:bodyPr/>
        <a:lstStyle/>
        <a:p>
          <a:endParaRPr lang="ru-RU"/>
        </a:p>
      </dgm:t>
    </dgm:pt>
    <dgm:pt modelId="{B2CBC2B8-DFD7-4EB1-B986-53284D496052}" type="pres">
      <dgm:prSet presAssocID="{6B4D378C-D5E9-4F7E-98A9-DF93326E43C1}" presName="child1" presStyleLbl="bgAcc1" presStyleIdx="0" presStyleCnt="4" custScaleX="131195" custScaleY="151282" custLinFactNeighborX="-16215" custLinFactNeighborY="1258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515955A-75FE-4F35-A73E-5FC8A9047A78}" type="pres">
      <dgm:prSet presAssocID="{6B4D378C-D5E9-4F7E-98A9-DF93326E43C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30056-0CA6-4B4D-B4AE-D76361ECDA61}" type="pres">
      <dgm:prSet presAssocID="{6B4D378C-D5E9-4F7E-98A9-DF93326E43C1}" presName="child2group" presStyleCnt="0"/>
      <dgm:spPr/>
      <dgm:t>
        <a:bodyPr/>
        <a:lstStyle/>
        <a:p>
          <a:endParaRPr lang="ru-RU"/>
        </a:p>
      </dgm:t>
    </dgm:pt>
    <dgm:pt modelId="{C3D414AC-2301-4DC7-A471-FAEE13B427A4}" type="pres">
      <dgm:prSet presAssocID="{6B4D378C-D5E9-4F7E-98A9-DF93326E43C1}" presName="child2" presStyleLbl="bgAcc1" presStyleIdx="1" presStyleCnt="4" custScaleX="129171" custScaleY="151688" custLinFactNeighborX="12091" custLinFactNeighborY="1431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898055E-7B87-432E-9FCC-443502984197}" type="pres">
      <dgm:prSet presAssocID="{6B4D378C-D5E9-4F7E-98A9-DF93326E43C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CDC1E-2474-46D9-9BFB-0B7885AA527C}" type="pres">
      <dgm:prSet presAssocID="{6B4D378C-D5E9-4F7E-98A9-DF93326E43C1}" presName="child3group" presStyleCnt="0"/>
      <dgm:spPr/>
      <dgm:t>
        <a:bodyPr/>
        <a:lstStyle/>
        <a:p>
          <a:endParaRPr lang="ru-RU"/>
        </a:p>
      </dgm:t>
    </dgm:pt>
    <dgm:pt modelId="{EA79E832-BE79-4297-8811-C1537B8A2EE6}" type="pres">
      <dgm:prSet presAssocID="{6B4D378C-D5E9-4F7E-98A9-DF93326E43C1}" presName="child3" presStyleLbl="bgAcc1" presStyleIdx="2" presStyleCnt="4" custScaleX="133769" custScaleY="133588" custLinFactNeighborX="11989" custLinFactNeighborY="-1906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FEE2486-B291-4578-A0D7-246BE4588BE0}" type="pres">
      <dgm:prSet presAssocID="{6B4D378C-D5E9-4F7E-98A9-DF93326E43C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D625B-1006-424B-8F43-9ED1DC1642A6}" type="pres">
      <dgm:prSet presAssocID="{6B4D378C-D5E9-4F7E-98A9-DF93326E43C1}" presName="child4group" presStyleCnt="0"/>
      <dgm:spPr/>
      <dgm:t>
        <a:bodyPr/>
        <a:lstStyle/>
        <a:p>
          <a:endParaRPr lang="ru-RU"/>
        </a:p>
      </dgm:t>
    </dgm:pt>
    <dgm:pt modelId="{CB9529E3-6A1D-406F-BF07-44998F20B9B3}" type="pres">
      <dgm:prSet presAssocID="{6B4D378C-D5E9-4F7E-98A9-DF93326E43C1}" presName="child4" presStyleLbl="bgAcc1" presStyleIdx="3" presStyleCnt="4" custScaleX="130220" custScaleY="140808" custLinFactNeighborX="-19656" custLinFactNeighborY="-1703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EAE846-97B4-4546-9ED7-7A413FAD888C}" type="pres">
      <dgm:prSet presAssocID="{6B4D378C-D5E9-4F7E-98A9-DF93326E43C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4D17D-F9AE-4C8F-82C9-6BDF5FDA259D}" type="pres">
      <dgm:prSet presAssocID="{6B4D378C-D5E9-4F7E-98A9-DF93326E43C1}" presName="childPlaceholder" presStyleCnt="0"/>
      <dgm:spPr/>
      <dgm:t>
        <a:bodyPr/>
        <a:lstStyle/>
        <a:p>
          <a:endParaRPr lang="ru-RU"/>
        </a:p>
      </dgm:t>
    </dgm:pt>
    <dgm:pt modelId="{5918D655-3A2C-4ED5-AD1D-757320D79558}" type="pres">
      <dgm:prSet presAssocID="{6B4D378C-D5E9-4F7E-98A9-DF93326E43C1}" presName="circle" presStyleCnt="0"/>
      <dgm:spPr/>
      <dgm:t>
        <a:bodyPr/>
        <a:lstStyle/>
        <a:p>
          <a:endParaRPr lang="ru-RU"/>
        </a:p>
      </dgm:t>
    </dgm:pt>
    <dgm:pt modelId="{B0482CA4-8324-4D36-8D3D-3C48AFF88A83}" type="pres">
      <dgm:prSet presAssocID="{6B4D378C-D5E9-4F7E-98A9-DF93326E43C1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DD0004E6-3ADD-4BCB-88B0-0C50E4473C37}" type="pres">
      <dgm:prSet presAssocID="{6B4D378C-D5E9-4F7E-98A9-DF93326E43C1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EDAE5D59-8B1A-4FE0-85F4-2E39B07C4BE4}" type="pres">
      <dgm:prSet presAssocID="{6B4D378C-D5E9-4F7E-98A9-DF93326E43C1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77870662-C0ED-41A1-8C19-D3AC9BE17AEB}" type="pres">
      <dgm:prSet presAssocID="{6B4D378C-D5E9-4F7E-98A9-DF93326E43C1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4619E685-0D05-43FD-8817-42F0D8BD8A84}" type="pres">
      <dgm:prSet presAssocID="{6B4D378C-D5E9-4F7E-98A9-DF93326E43C1}" presName="quadrantPlaceholder" presStyleCnt="0"/>
      <dgm:spPr/>
      <dgm:t>
        <a:bodyPr/>
        <a:lstStyle/>
        <a:p>
          <a:endParaRPr lang="ru-RU"/>
        </a:p>
      </dgm:t>
    </dgm:pt>
    <dgm:pt modelId="{90495FE2-888E-4E1A-9321-271CC70F4E42}" type="pres">
      <dgm:prSet presAssocID="{6B4D378C-D5E9-4F7E-98A9-DF93326E43C1}" presName="center1" presStyleLbl="fgShp" presStyleIdx="0" presStyleCnt="2"/>
      <dgm:spPr>
        <a:xfrm>
          <a:off x="2729069" y="1572084"/>
          <a:ext cx="566881" cy="492940"/>
        </a:xfrm>
        <a:prstGeom prst="circularArrow">
          <a:avLst/>
        </a:prstGeom>
      </dgm:spPr>
      <dgm:t>
        <a:bodyPr/>
        <a:lstStyle/>
        <a:p>
          <a:endParaRPr lang="ru-RU"/>
        </a:p>
      </dgm:t>
    </dgm:pt>
    <dgm:pt modelId="{C5237A46-9118-4F38-B444-79555371F062}" type="pres">
      <dgm:prSet presAssocID="{6B4D378C-D5E9-4F7E-98A9-DF93326E43C1}" presName="center2" presStyleLbl="fgShp" presStyleIdx="1" presStyleCnt="2"/>
      <dgm:spPr>
        <a:xfrm rot="10800000">
          <a:off x="2729069" y="1761676"/>
          <a:ext cx="566881" cy="492940"/>
        </a:xfrm>
        <a:prstGeom prst="circularArrow">
          <a:avLst/>
        </a:prstGeom>
      </dgm:spPr>
      <dgm:t>
        <a:bodyPr/>
        <a:lstStyle/>
        <a:p>
          <a:endParaRPr lang="ru-RU"/>
        </a:p>
      </dgm:t>
    </dgm:pt>
  </dgm:ptLst>
  <dgm:cxnLst>
    <dgm:cxn modelId="{B6653AF9-BD49-40B5-9D7C-841C6902AF47}" type="presOf" srcId="{6F113F4E-874A-49EB-AC76-8C7EFC2A3454}" destId="{8898055E-7B87-432E-9FCC-443502984197}" srcOrd="1" destOrd="0" presId="urn:microsoft.com/office/officeart/2005/8/layout/cycle4#1"/>
    <dgm:cxn modelId="{A19D7E76-72A1-4A9E-B051-BDB4DA6B3E6F}" type="presOf" srcId="{0BF61A22-49DF-48AC-B5A3-840F0B1C9FCC}" destId="{EA79E832-BE79-4297-8811-C1537B8A2EE6}" srcOrd="0" destOrd="2" presId="urn:microsoft.com/office/officeart/2005/8/layout/cycle4#1"/>
    <dgm:cxn modelId="{EB7574DB-9D26-4AA0-B2C6-EB7C737185D9}" type="presOf" srcId="{0BF61A22-49DF-48AC-B5A3-840F0B1C9FCC}" destId="{0FEE2486-B291-4578-A0D7-246BE4588BE0}" srcOrd="1" destOrd="2" presId="urn:microsoft.com/office/officeart/2005/8/layout/cycle4#1"/>
    <dgm:cxn modelId="{0C9E93B2-CD4F-4E61-88D1-AC23CB2D2AF1}" type="presOf" srcId="{C97AC36C-1A30-44F0-A331-887B218C7208}" destId="{0FEE2486-B291-4578-A0D7-246BE4588BE0}" srcOrd="1" destOrd="1" presId="urn:microsoft.com/office/officeart/2005/8/layout/cycle4#1"/>
    <dgm:cxn modelId="{7FA19726-363D-4AF4-9E99-FB314A26FDB0}" type="presOf" srcId="{AABC773A-E5F3-4CFF-B28E-D53D590BF66F}" destId="{B0482CA4-8324-4D36-8D3D-3C48AFF88A83}" srcOrd="0" destOrd="0" presId="urn:microsoft.com/office/officeart/2005/8/layout/cycle4#1"/>
    <dgm:cxn modelId="{898FC4FB-0B59-46E0-99CE-8C6352F9FA37}" type="presOf" srcId="{AA531C81-2323-451F-BDDA-88DDF85A39AF}" destId="{CB9529E3-6A1D-406F-BF07-44998F20B9B3}" srcOrd="0" destOrd="1" presId="urn:microsoft.com/office/officeart/2005/8/layout/cycle4#1"/>
    <dgm:cxn modelId="{0C989A5D-FE3B-4F03-87B4-E80927A96EEF}" type="presOf" srcId="{A7D4B22E-5277-417A-BE89-9E99ACD8E3A3}" destId="{77870662-C0ED-41A1-8C19-D3AC9BE17AEB}" srcOrd="0" destOrd="0" presId="urn:microsoft.com/office/officeart/2005/8/layout/cycle4#1"/>
    <dgm:cxn modelId="{1543B420-225B-4550-BEA6-76F4A8A7A4AF}" srcId="{AABC773A-E5F3-4CFF-B28E-D53D590BF66F}" destId="{AF4D7B75-4DAC-4AC7-80F4-C727C0BC92AD}" srcOrd="0" destOrd="0" parTransId="{3037721A-1131-4FE9-AB22-C9D3B1FB8AA6}" sibTransId="{8403A038-23C1-4154-A698-94C98629600D}"/>
    <dgm:cxn modelId="{3658177B-BE26-44EB-B17B-E00BA0BF7565}" srcId="{74F62860-9181-4E57-AA61-524D660033A8}" destId="{B619C1BA-6A38-4D83-98CB-C27AC6BFAD0E}" srcOrd="1" destOrd="0" parTransId="{01E3E416-6E30-406B-A7E9-95AF189A4761}" sibTransId="{84613A97-D231-40C0-962C-C8578CA5D090}"/>
    <dgm:cxn modelId="{7EFE3863-0642-4DA8-88DA-86FD2E0F8321}" srcId="{6B4D378C-D5E9-4F7E-98A9-DF93326E43C1}" destId="{AABC773A-E5F3-4CFF-B28E-D53D590BF66F}" srcOrd="0" destOrd="0" parTransId="{9C0A1407-C9AE-46B1-B486-CD5C12585B56}" sibTransId="{9B7F8279-72C1-4B01-AC22-100A9D015B37}"/>
    <dgm:cxn modelId="{2FA38C49-903E-4813-B14B-4C2A34455929}" srcId="{A7D4B22E-5277-417A-BE89-9E99ACD8E3A3}" destId="{EA1D1CBA-E3B7-4A7E-A433-8A3B4121560B}" srcOrd="0" destOrd="0" parTransId="{4EAE3BE4-8FB5-46CC-8B38-653930DF2409}" sibTransId="{A5DCE98E-FF4C-4469-8A85-ADE3E5307652}"/>
    <dgm:cxn modelId="{B5155EB0-BE39-4C6E-B0B8-59E6C4B96029}" srcId="{6B4D378C-D5E9-4F7E-98A9-DF93326E43C1}" destId="{74F62860-9181-4E57-AA61-524D660033A8}" srcOrd="1" destOrd="0" parTransId="{E542A188-98FB-4E2F-8A80-1117C7E82FE0}" sibTransId="{E79193EB-BE6D-4564-95DB-1C3F402022D8}"/>
    <dgm:cxn modelId="{FC2E436E-49C3-4B8E-BA07-7F4870B34988}" type="presOf" srcId="{6B4D378C-D5E9-4F7E-98A9-DF93326E43C1}" destId="{26BBB370-9827-4860-994C-39D75215A305}" srcOrd="0" destOrd="0" presId="urn:microsoft.com/office/officeart/2005/8/layout/cycle4#1"/>
    <dgm:cxn modelId="{0ACD47B8-7468-4323-B4FB-FAE170F4FAD3}" type="presOf" srcId="{6F113F4E-874A-49EB-AC76-8C7EFC2A3454}" destId="{C3D414AC-2301-4DC7-A471-FAEE13B427A4}" srcOrd="0" destOrd="0" presId="urn:microsoft.com/office/officeart/2005/8/layout/cycle4#1"/>
    <dgm:cxn modelId="{D735A817-2932-4161-AC6C-659778F2F8D6}" type="presOf" srcId="{12AE1619-5C4B-4F31-A667-AD05AF8F6D68}" destId="{EA79E832-BE79-4297-8811-C1537B8A2EE6}" srcOrd="0" destOrd="0" presId="urn:microsoft.com/office/officeart/2005/8/layout/cycle4#1"/>
    <dgm:cxn modelId="{D59FC00C-4F97-4FCE-8225-A35F322C7C31}" type="presOf" srcId="{AF4D7B75-4DAC-4AC7-80F4-C727C0BC92AD}" destId="{B2CBC2B8-DFD7-4EB1-B986-53284D496052}" srcOrd="0" destOrd="0" presId="urn:microsoft.com/office/officeart/2005/8/layout/cycle4#1"/>
    <dgm:cxn modelId="{CB826001-FA0B-4A22-9D85-071BFCB8C181}" srcId="{6B4D378C-D5E9-4F7E-98A9-DF93326E43C1}" destId="{2953C582-91EE-45AC-AA30-F5FED6CF932F}" srcOrd="2" destOrd="0" parTransId="{A26CD122-5085-48B3-B573-21BC7C123391}" sibTransId="{DC741267-C8BC-46EC-B6FE-871496460490}"/>
    <dgm:cxn modelId="{7E23459B-A4AD-4BAC-8ED5-F8694E99891E}" type="presOf" srcId="{AA531C81-2323-451F-BDDA-88DDF85A39AF}" destId="{1AEAE846-97B4-4546-9ED7-7A413FAD888C}" srcOrd="1" destOrd="1" presId="urn:microsoft.com/office/officeart/2005/8/layout/cycle4#1"/>
    <dgm:cxn modelId="{ABFFDED6-3D49-4629-A9E0-8706ADC3A2EF}" type="presOf" srcId="{B619C1BA-6A38-4D83-98CB-C27AC6BFAD0E}" destId="{8898055E-7B87-432E-9FCC-443502984197}" srcOrd="1" destOrd="1" presId="urn:microsoft.com/office/officeart/2005/8/layout/cycle4#1"/>
    <dgm:cxn modelId="{0A43EF63-E3FB-427A-BFC1-0797E063F9AA}" srcId="{2953C582-91EE-45AC-AA30-F5FED6CF932F}" destId="{0BF61A22-49DF-48AC-B5A3-840F0B1C9FCC}" srcOrd="2" destOrd="0" parTransId="{798FAE31-1E91-465D-82CC-AE91F3D39789}" sibTransId="{B098863F-AFBC-42DF-81C3-8646F6B03C11}"/>
    <dgm:cxn modelId="{B47D025E-50B8-4150-8020-A530C7668207}" type="presOf" srcId="{62308904-CDB3-41F3-90C0-07CE79F2C493}" destId="{5515955A-75FE-4F35-A73E-5FC8A9047A78}" srcOrd="1" destOrd="2" presId="urn:microsoft.com/office/officeart/2005/8/layout/cycle4#1"/>
    <dgm:cxn modelId="{D87423A3-6B04-47D3-B59B-5637BAAD501E}" type="presOf" srcId="{9934DB2D-CE54-4F62-B9E8-90FB68BA6FF7}" destId="{5515955A-75FE-4F35-A73E-5FC8A9047A78}" srcOrd="1" destOrd="1" presId="urn:microsoft.com/office/officeart/2005/8/layout/cycle4#1"/>
    <dgm:cxn modelId="{961FBAB9-EA4B-457C-8A52-1BCB4AABFCF9}" type="presOf" srcId="{831E9C6C-EC84-4C9E-81D0-3F41FD3EAEB3}" destId="{1AEAE846-97B4-4546-9ED7-7A413FAD888C}" srcOrd="1" destOrd="2" presId="urn:microsoft.com/office/officeart/2005/8/layout/cycle4#1"/>
    <dgm:cxn modelId="{B3B7350F-B178-474F-9E79-645FE342CE2D}" type="presOf" srcId="{9934DB2D-CE54-4F62-B9E8-90FB68BA6FF7}" destId="{B2CBC2B8-DFD7-4EB1-B986-53284D496052}" srcOrd="0" destOrd="1" presId="urn:microsoft.com/office/officeart/2005/8/layout/cycle4#1"/>
    <dgm:cxn modelId="{641EB83C-26C1-429D-9B5D-D15DB77797EB}" srcId="{A7D4B22E-5277-417A-BE89-9E99ACD8E3A3}" destId="{AA531C81-2323-451F-BDDA-88DDF85A39AF}" srcOrd="1" destOrd="0" parTransId="{C1B3CD35-31D3-4D01-8954-8FC2F641ECF8}" sibTransId="{9D592A2C-7E2A-4747-9105-265B30EB2466}"/>
    <dgm:cxn modelId="{823A25FA-F633-40D6-B510-403FDAB4CFB5}" srcId="{2953C582-91EE-45AC-AA30-F5FED6CF932F}" destId="{12AE1619-5C4B-4F31-A667-AD05AF8F6D68}" srcOrd="0" destOrd="0" parTransId="{55630C0F-8FF7-4955-A6E3-FE0D0196A63A}" sibTransId="{F3997F37-151B-43E6-9F48-611BB5607AAC}"/>
    <dgm:cxn modelId="{101114C6-8D45-4E7B-90ED-66BD879483DB}" type="presOf" srcId="{C97AC36C-1A30-44F0-A331-887B218C7208}" destId="{EA79E832-BE79-4297-8811-C1537B8A2EE6}" srcOrd="0" destOrd="1" presId="urn:microsoft.com/office/officeart/2005/8/layout/cycle4#1"/>
    <dgm:cxn modelId="{6D0DCEA6-3AEC-4D56-BEF3-F5760A47D9F6}" type="presOf" srcId="{211C6846-960F-4541-AB95-99880619F326}" destId="{8898055E-7B87-432E-9FCC-443502984197}" srcOrd="1" destOrd="2" presId="urn:microsoft.com/office/officeart/2005/8/layout/cycle4#1"/>
    <dgm:cxn modelId="{D7F00E02-22D9-4721-9EA3-9A48CA351E65}" type="presOf" srcId="{12AE1619-5C4B-4F31-A667-AD05AF8F6D68}" destId="{0FEE2486-B291-4578-A0D7-246BE4588BE0}" srcOrd="1" destOrd="0" presId="urn:microsoft.com/office/officeart/2005/8/layout/cycle4#1"/>
    <dgm:cxn modelId="{EC149C3C-9EA1-4E7A-9A77-3B9DCA8C612D}" srcId="{6B4D378C-D5E9-4F7E-98A9-DF93326E43C1}" destId="{A7D4B22E-5277-417A-BE89-9E99ACD8E3A3}" srcOrd="3" destOrd="0" parTransId="{BCEC526A-7681-48E4-99D7-D796A522EE94}" sibTransId="{0BC1DCEA-7712-4EF3-A8C6-087F665CAEB5}"/>
    <dgm:cxn modelId="{32D36A5D-5C13-48CB-A22C-13F1998F11ED}" type="presOf" srcId="{74F62860-9181-4E57-AA61-524D660033A8}" destId="{DD0004E6-3ADD-4BCB-88B0-0C50E4473C37}" srcOrd="0" destOrd="0" presId="urn:microsoft.com/office/officeart/2005/8/layout/cycle4#1"/>
    <dgm:cxn modelId="{29A04ACE-390D-4191-8653-30884FEAAFB7}" srcId="{74F62860-9181-4E57-AA61-524D660033A8}" destId="{6F113F4E-874A-49EB-AC76-8C7EFC2A3454}" srcOrd="0" destOrd="0" parTransId="{DC7EADEA-275D-4BB6-B28C-1753BA8E31A3}" sibTransId="{E48C490F-7FAE-4332-B517-D298471B6575}"/>
    <dgm:cxn modelId="{698CED26-D6BC-4938-8DA4-24D355FA530C}" srcId="{AABC773A-E5F3-4CFF-B28E-D53D590BF66F}" destId="{9934DB2D-CE54-4F62-B9E8-90FB68BA6FF7}" srcOrd="1" destOrd="0" parTransId="{43417210-6691-4100-ACC4-B7C2D13C1602}" sibTransId="{E182CB53-8801-415F-B4AD-269E4E10DC24}"/>
    <dgm:cxn modelId="{4BA64BBC-DAB6-4904-B62F-0F7B0F638860}" srcId="{A7D4B22E-5277-417A-BE89-9E99ACD8E3A3}" destId="{831E9C6C-EC84-4C9E-81D0-3F41FD3EAEB3}" srcOrd="2" destOrd="0" parTransId="{4DA98A9D-6CF2-4637-93D8-645785BF0ED3}" sibTransId="{1D8089E8-58B1-4FB2-A2A7-3002E832A551}"/>
    <dgm:cxn modelId="{565DDA42-0394-40B0-995A-3CC5C66F696B}" srcId="{2953C582-91EE-45AC-AA30-F5FED6CF932F}" destId="{C97AC36C-1A30-44F0-A331-887B218C7208}" srcOrd="1" destOrd="0" parTransId="{46BB8964-F559-442E-951E-A2CB1E299054}" sibTransId="{4CBC9DC0-9F63-410F-95DA-BE3C6516044C}"/>
    <dgm:cxn modelId="{33B23D99-8E2A-4C73-BA61-2448720810C5}" type="presOf" srcId="{EA1D1CBA-E3B7-4A7E-A433-8A3B4121560B}" destId="{CB9529E3-6A1D-406F-BF07-44998F20B9B3}" srcOrd="0" destOrd="0" presId="urn:microsoft.com/office/officeart/2005/8/layout/cycle4#1"/>
    <dgm:cxn modelId="{100CCF7F-8FFB-4A81-90D5-D6687CBD1E8D}" type="presOf" srcId="{B619C1BA-6A38-4D83-98CB-C27AC6BFAD0E}" destId="{C3D414AC-2301-4DC7-A471-FAEE13B427A4}" srcOrd="0" destOrd="1" presId="urn:microsoft.com/office/officeart/2005/8/layout/cycle4#1"/>
    <dgm:cxn modelId="{10802895-5A50-4321-BD30-4CA5361DAEF2}" type="presOf" srcId="{211C6846-960F-4541-AB95-99880619F326}" destId="{C3D414AC-2301-4DC7-A471-FAEE13B427A4}" srcOrd="0" destOrd="2" presId="urn:microsoft.com/office/officeart/2005/8/layout/cycle4#1"/>
    <dgm:cxn modelId="{9915B1F6-04C5-4D2C-99AB-E10200D73E6E}" type="presOf" srcId="{831E9C6C-EC84-4C9E-81D0-3F41FD3EAEB3}" destId="{CB9529E3-6A1D-406F-BF07-44998F20B9B3}" srcOrd="0" destOrd="2" presId="urn:microsoft.com/office/officeart/2005/8/layout/cycle4#1"/>
    <dgm:cxn modelId="{7CC96F4D-959E-4DD6-AF03-6CC22CC0BA52}" type="presOf" srcId="{EA1D1CBA-E3B7-4A7E-A433-8A3B4121560B}" destId="{1AEAE846-97B4-4546-9ED7-7A413FAD888C}" srcOrd="1" destOrd="0" presId="urn:microsoft.com/office/officeart/2005/8/layout/cycle4#1"/>
    <dgm:cxn modelId="{8607BDF3-D3E5-4F8F-872A-307668E6D2DE}" type="presOf" srcId="{AF4D7B75-4DAC-4AC7-80F4-C727C0BC92AD}" destId="{5515955A-75FE-4F35-A73E-5FC8A9047A78}" srcOrd="1" destOrd="0" presId="urn:microsoft.com/office/officeart/2005/8/layout/cycle4#1"/>
    <dgm:cxn modelId="{BB25BC1F-2FC2-45EC-9114-E08595B4000B}" type="presOf" srcId="{2953C582-91EE-45AC-AA30-F5FED6CF932F}" destId="{EDAE5D59-8B1A-4FE0-85F4-2E39B07C4BE4}" srcOrd="0" destOrd="0" presId="urn:microsoft.com/office/officeart/2005/8/layout/cycle4#1"/>
    <dgm:cxn modelId="{43E049CB-C83F-466E-850B-2FBA9D77015F}" type="presOf" srcId="{62308904-CDB3-41F3-90C0-07CE79F2C493}" destId="{B2CBC2B8-DFD7-4EB1-B986-53284D496052}" srcOrd="0" destOrd="2" presId="urn:microsoft.com/office/officeart/2005/8/layout/cycle4#1"/>
    <dgm:cxn modelId="{0719C17F-B901-4FEF-A09A-E2DBCFAD57F1}" srcId="{74F62860-9181-4E57-AA61-524D660033A8}" destId="{211C6846-960F-4541-AB95-99880619F326}" srcOrd="2" destOrd="0" parTransId="{7ED671BC-1B00-41E5-82F2-171AB727909C}" sibTransId="{ED7593D6-E2D4-4C52-B840-80FE0125E201}"/>
    <dgm:cxn modelId="{3DC35F5A-2FA8-4012-8D61-A4C658063FF6}" srcId="{AABC773A-E5F3-4CFF-B28E-D53D590BF66F}" destId="{62308904-CDB3-41F3-90C0-07CE79F2C493}" srcOrd="2" destOrd="0" parTransId="{15EF230F-3DB6-49FD-B725-E44B14686066}" sibTransId="{6D073D63-9B93-4055-946F-90FFF775BC9C}"/>
    <dgm:cxn modelId="{7F296B98-7DB1-4054-AB4A-2A6901624E4F}" type="presParOf" srcId="{26BBB370-9827-4860-994C-39D75215A305}" destId="{E403811E-C694-49BF-A2B5-81BD5DCED36E}" srcOrd="0" destOrd="0" presId="urn:microsoft.com/office/officeart/2005/8/layout/cycle4#1"/>
    <dgm:cxn modelId="{321F75DA-360E-4F3A-82D8-A66F6225047C}" type="presParOf" srcId="{E403811E-C694-49BF-A2B5-81BD5DCED36E}" destId="{D15D2ED3-9E7D-4923-8D28-6553596E6A0E}" srcOrd="0" destOrd="0" presId="urn:microsoft.com/office/officeart/2005/8/layout/cycle4#1"/>
    <dgm:cxn modelId="{EDB48B7B-2D74-4657-8A23-585641117FE9}" type="presParOf" srcId="{D15D2ED3-9E7D-4923-8D28-6553596E6A0E}" destId="{B2CBC2B8-DFD7-4EB1-B986-53284D496052}" srcOrd="0" destOrd="0" presId="urn:microsoft.com/office/officeart/2005/8/layout/cycle4#1"/>
    <dgm:cxn modelId="{36110418-1F17-4B1D-A9AC-1257303DED97}" type="presParOf" srcId="{D15D2ED3-9E7D-4923-8D28-6553596E6A0E}" destId="{5515955A-75FE-4F35-A73E-5FC8A9047A78}" srcOrd="1" destOrd="0" presId="urn:microsoft.com/office/officeart/2005/8/layout/cycle4#1"/>
    <dgm:cxn modelId="{B0F048ED-0F66-47CB-948A-63AC1848D79C}" type="presParOf" srcId="{E403811E-C694-49BF-A2B5-81BD5DCED36E}" destId="{6B030056-0CA6-4B4D-B4AE-D76361ECDA61}" srcOrd="1" destOrd="0" presId="urn:microsoft.com/office/officeart/2005/8/layout/cycle4#1"/>
    <dgm:cxn modelId="{0C4CE75D-268F-4C2C-8AA1-8A8B03D39BFF}" type="presParOf" srcId="{6B030056-0CA6-4B4D-B4AE-D76361ECDA61}" destId="{C3D414AC-2301-4DC7-A471-FAEE13B427A4}" srcOrd="0" destOrd="0" presId="urn:microsoft.com/office/officeart/2005/8/layout/cycle4#1"/>
    <dgm:cxn modelId="{26C02995-DCCC-4576-BABF-6DB0EA064AD1}" type="presParOf" srcId="{6B030056-0CA6-4B4D-B4AE-D76361ECDA61}" destId="{8898055E-7B87-432E-9FCC-443502984197}" srcOrd="1" destOrd="0" presId="urn:microsoft.com/office/officeart/2005/8/layout/cycle4#1"/>
    <dgm:cxn modelId="{2DCDA454-9C13-42E3-8BFA-5C1F9C2928CE}" type="presParOf" srcId="{E403811E-C694-49BF-A2B5-81BD5DCED36E}" destId="{0FCCDC1E-2474-46D9-9BFB-0B7885AA527C}" srcOrd="2" destOrd="0" presId="urn:microsoft.com/office/officeart/2005/8/layout/cycle4#1"/>
    <dgm:cxn modelId="{D7663F0F-4939-4592-9585-A4FE4CFC4CF7}" type="presParOf" srcId="{0FCCDC1E-2474-46D9-9BFB-0B7885AA527C}" destId="{EA79E832-BE79-4297-8811-C1537B8A2EE6}" srcOrd="0" destOrd="0" presId="urn:microsoft.com/office/officeart/2005/8/layout/cycle4#1"/>
    <dgm:cxn modelId="{0783AE99-1969-467F-AD3D-FF47C6173D29}" type="presParOf" srcId="{0FCCDC1E-2474-46D9-9BFB-0B7885AA527C}" destId="{0FEE2486-B291-4578-A0D7-246BE4588BE0}" srcOrd="1" destOrd="0" presId="urn:microsoft.com/office/officeart/2005/8/layout/cycle4#1"/>
    <dgm:cxn modelId="{2B959AA7-0CEB-454B-956D-C2675C9AEDEC}" type="presParOf" srcId="{E403811E-C694-49BF-A2B5-81BD5DCED36E}" destId="{8A2D625B-1006-424B-8F43-9ED1DC1642A6}" srcOrd="3" destOrd="0" presId="urn:microsoft.com/office/officeart/2005/8/layout/cycle4#1"/>
    <dgm:cxn modelId="{0B666674-276E-4BEB-A0EA-7289D333FCB7}" type="presParOf" srcId="{8A2D625B-1006-424B-8F43-9ED1DC1642A6}" destId="{CB9529E3-6A1D-406F-BF07-44998F20B9B3}" srcOrd="0" destOrd="0" presId="urn:microsoft.com/office/officeart/2005/8/layout/cycle4#1"/>
    <dgm:cxn modelId="{C9AE52FF-F488-4250-952A-AEAC92BEED5C}" type="presParOf" srcId="{8A2D625B-1006-424B-8F43-9ED1DC1642A6}" destId="{1AEAE846-97B4-4546-9ED7-7A413FAD888C}" srcOrd="1" destOrd="0" presId="urn:microsoft.com/office/officeart/2005/8/layout/cycle4#1"/>
    <dgm:cxn modelId="{6AF76C46-6A1C-4D06-A737-6EDA312B772D}" type="presParOf" srcId="{E403811E-C694-49BF-A2B5-81BD5DCED36E}" destId="{CA54D17D-F9AE-4C8F-82C9-6BDF5FDA259D}" srcOrd="4" destOrd="0" presId="urn:microsoft.com/office/officeart/2005/8/layout/cycle4#1"/>
    <dgm:cxn modelId="{26CD2412-5E7B-4832-A230-7EB53A2CA9CE}" type="presParOf" srcId="{26BBB370-9827-4860-994C-39D75215A305}" destId="{5918D655-3A2C-4ED5-AD1D-757320D79558}" srcOrd="1" destOrd="0" presId="urn:microsoft.com/office/officeart/2005/8/layout/cycle4#1"/>
    <dgm:cxn modelId="{1F2C586B-DE2C-4411-8DA7-FC0E494A890C}" type="presParOf" srcId="{5918D655-3A2C-4ED5-AD1D-757320D79558}" destId="{B0482CA4-8324-4D36-8D3D-3C48AFF88A83}" srcOrd="0" destOrd="0" presId="urn:microsoft.com/office/officeart/2005/8/layout/cycle4#1"/>
    <dgm:cxn modelId="{2F0C6EBF-DCAE-4F83-8843-B7EB1E8DEE6F}" type="presParOf" srcId="{5918D655-3A2C-4ED5-AD1D-757320D79558}" destId="{DD0004E6-3ADD-4BCB-88B0-0C50E4473C37}" srcOrd="1" destOrd="0" presId="urn:microsoft.com/office/officeart/2005/8/layout/cycle4#1"/>
    <dgm:cxn modelId="{76301775-DC4C-45EF-9BCE-3EC71CA13A1D}" type="presParOf" srcId="{5918D655-3A2C-4ED5-AD1D-757320D79558}" destId="{EDAE5D59-8B1A-4FE0-85F4-2E39B07C4BE4}" srcOrd="2" destOrd="0" presId="urn:microsoft.com/office/officeart/2005/8/layout/cycle4#1"/>
    <dgm:cxn modelId="{649DF5B0-1DAC-478B-AB23-FFACA134B410}" type="presParOf" srcId="{5918D655-3A2C-4ED5-AD1D-757320D79558}" destId="{77870662-C0ED-41A1-8C19-D3AC9BE17AEB}" srcOrd="3" destOrd="0" presId="urn:microsoft.com/office/officeart/2005/8/layout/cycle4#1"/>
    <dgm:cxn modelId="{DA9A0B8E-1593-408C-9DB9-51CA0DBE6965}" type="presParOf" srcId="{5918D655-3A2C-4ED5-AD1D-757320D79558}" destId="{4619E685-0D05-43FD-8817-42F0D8BD8A84}" srcOrd="4" destOrd="0" presId="urn:microsoft.com/office/officeart/2005/8/layout/cycle4#1"/>
    <dgm:cxn modelId="{6B222BDE-72B4-4436-977B-CB16505A3EA3}" type="presParOf" srcId="{26BBB370-9827-4860-994C-39D75215A305}" destId="{90495FE2-888E-4E1A-9321-271CC70F4E42}" srcOrd="2" destOrd="0" presId="urn:microsoft.com/office/officeart/2005/8/layout/cycle4#1"/>
    <dgm:cxn modelId="{7265303E-35D8-4A20-AAF2-625D6853A82C}" type="presParOf" srcId="{26BBB370-9827-4860-994C-39D75215A305}" destId="{C5237A46-9118-4F38-B444-79555371F062}" srcOrd="3" destOrd="0" presId="urn:microsoft.com/office/officeart/2005/8/layout/cycle4#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5C67B-FE71-406F-AF8A-3FE1F64F8F33}" type="doc">
      <dgm:prSet loTypeId="urn:microsoft.com/office/officeart/2005/8/layout/radial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2DF71E-ECB8-40C2-9DB4-9DFC92081EEF}">
      <dgm:prSet phldrT="[Текст]" custT="1"/>
      <dgm:spPr/>
      <dgm:t>
        <a:bodyPr/>
        <a:lstStyle/>
        <a:p>
          <a:r>
            <a:rPr lang="ru-RU" sz="2000" b="1" dirty="0" smtClean="0"/>
            <a:t>Испания</a:t>
          </a:r>
          <a:endParaRPr lang="ru-RU" sz="2000" b="1" dirty="0"/>
        </a:p>
      </dgm:t>
    </dgm:pt>
    <dgm:pt modelId="{3B2FE00D-265E-40FD-ADC4-CFF8B0EDD706}" type="sibTrans" cxnId="{C9915390-DD3D-4CED-9B45-8DC317BF690A}">
      <dgm:prSet/>
      <dgm:spPr/>
      <dgm:t>
        <a:bodyPr/>
        <a:lstStyle/>
        <a:p>
          <a:endParaRPr lang="ru-RU"/>
        </a:p>
      </dgm:t>
    </dgm:pt>
    <dgm:pt modelId="{24DA6D40-D446-48BF-AA43-6925E1BD860E}" type="parTrans" cxnId="{C9915390-DD3D-4CED-9B45-8DC317BF690A}">
      <dgm:prSet/>
      <dgm:spPr/>
      <dgm:t>
        <a:bodyPr/>
        <a:lstStyle/>
        <a:p>
          <a:endParaRPr lang="ru-RU"/>
        </a:p>
      </dgm:t>
    </dgm:pt>
    <dgm:pt modelId="{1D060FF1-D772-4E8B-8E04-F53E2B6A536F}">
      <dgm:prSet phldrT="[Текст]" custT="1"/>
      <dgm:spPr/>
      <dgm:t>
        <a:bodyPr/>
        <a:lstStyle/>
        <a:p>
          <a:r>
            <a:rPr lang="ru-RU" sz="2000" b="1" dirty="0" smtClean="0"/>
            <a:t>Франция</a:t>
          </a:r>
          <a:endParaRPr lang="ru-RU" sz="2000" b="1" dirty="0"/>
        </a:p>
      </dgm:t>
    </dgm:pt>
    <dgm:pt modelId="{BF7F1E0D-B3C9-4421-B229-BCDBEB3CAFE7}" type="parTrans" cxnId="{BD0A56CE-9567-45AD-BEF0-324EB999B5DC}">
      <dgm:prSet/>
      <dgm:spPr/>
      <dgm:t>
        <a:bodyPr/>
        <a:lstStyle/>
        <a:p>
          <a:endParaRPr lang="ru-RU"/>
        </a:p>
      </dgm:t>
    </dgm:pt>
    <dgm:pt modelId="{506D2292-3BA7-4B79-B0F1-9511972771ED}" type="sibTrans" cxnId="{BD0A56CE-9567-45AD-BEF0-324EB999B5DC}">
      <dgm:prSet/>
      <dgm:spPr/>
      <dgm:t>
        <a:bodyPr/>
        <a:lstStyle/>
        <a:p>
          <a:endParaRPr lang="ru-RU"/>
        </a:p>
      </dgm:t>
    </dgm:pt>
    <dgm:pt modelId="{736085F7-20C3-48B8-B9E4-30353DA55565}">
      <dgm:prSet phldrT="[Текст]" custT="1"/>
      <dgm:spPr/>
      <dgm:t>
        <a:bodyPr/>
        <a:lstStyle/>
        <a:p>
          <a:r>
            <a:rPr lang="ru-RU" sz="2000" b="1" dirty="0" smtClean="0"/>
            <a:t>Великобритания</a:t>
          </a:r>
          <a:endParaRPr lang="ru-RU" sz="2000" b="1" dirty="0"/>
        </a:p>
      </dgm:t>
    </dgm:pt>
    <dgm:pt modelId="{D36E97F7-35B2-4859-BA41-D84EA2511852}" type="parTrans" cxnId="{AE77075B-01B0-47F1-BA38-CF61D7DFCBE4}">
      <dgm:prSet/>
      <dgm:spPr/>
      <dgm:t>
        <a:bodyPr/>
        <a:lstStyle/>
        <a:p>
          <a:endParaRPr lang="ru-RU"/>
        </a:p>
      </dgm:t>
    </dgm:pt>
    <dgm:pt modelId="{60562E26-451E-4E3F-9EE5-819FF0C6C747}" type="sibTrans" cxnId="{AE77075B-01B0-47F1-BA38-CF61D7DFCBE4}">
      <dgm:prSet/>
      <dgm:spPr/>
      <dgm:t>
        <a:bodyPr/>
        <a:lstStyle/>
        <a:p>
          <a:endParaRPr lang="ru-RU"/>
        </a:p>
      </dgm:t>
    </dgm:pt>
    <dgm:pt modelId="{E3BC1BC7-9538-4260-AD09-8CBB694E5D85}">
      <dgm:prSet phldrT="[Текст]" custT="1"/>
      <dgm:spPr/>
      <dgm:t>
        <a:bodyPr/>
        <a:lstStyle/>
        <a:p>
          <a:r>
            <a:rPr lang="ru-RU" sz="2000" b="1" dirty="0" smtClean="0"/>
            <a:t>ФРГ</a:t>
          </a:r>
          <a:endParaRPr lang="ru-RU" sz="2000" b="1" dirty="0"/>
        </a:p>
      </dgm:t>
    </dgm:pt>
    <dgm:pt modelId="{0B42C668-A4D8-4CB6-A0AA-E2965E410987}" type="parTrans" cxnId="{273765B6-6A3D-4F01-BEA9-948357846F0A}">
      <dgm:prSet/>
      <dgm:spPr/>
      <dgm:t>
        <a:bodyPr/>
        <a:lstStyle/>
        <a:p>
          <a:endParaRPr lang="ru-RU"/>
        </a:p>
      </dgm:t>
    </dgm:pt>
    <dgm:pt modelId="{43C4AFBC-8FFC-460A-8FF3-5A627F4AD245}" type="sibTrans" cxnId="{273765B6-6A3D-4F01-BEA9-948357846F0A}">
      <dgm:prSet/>
      <dgm:spPr/>
      <dgm:t>
        <a:bodyPr/>
        <a:lstStyle/>
        <a:p>
          <a:endParaRPr lang="ru-RU"/>
        </a:p>
      </dgm:t>
    </dgm:pt>
    <dgm:pt modelId="{C9527F63-FE7B-458C-B5B6-DC4E72878D67}">
      <dgm:prSet phldrT="[Текст]" custT="1"/>
      <dgm:spPr/>
      <dgm:t>
        <a:bodyPr/>
        <a:lstStyle/>
        <a:p>
          <a:r>
            <a:rPr lang="ru-RU" sz="2000" b="1" dirty="0" smtClean="0"/>
            <a:t>Финляндия</a:t>
          </a:r>
          <a:endParaRPr lang="ru-RU" sz="2000" b="1" dirty="0"/>
        </a:p>
      </dgm:t>
    </dgm:pt>
    <dgm:pt modelId="{F69DA27D-B470-4188-B921-D0A892C1BEA2}" type="parTrans" cxnId="{190C3150-3EF7-4B33-80AA-2EBEC6F288A0}">
      <dgm:prSet/>
      <dgm:spPr/>
      <dgm:t>
        <a:bodyPr/>
        <a:lstStyle/>
        <a:p>
          <a:endParaRPr lang="ru-RU"/>
        </a:p>
      </dgm:t>
    </dgm:pt>
    <dgm:pt modelId="{CBEEB9ED-6E2C-4309-9860-EF88861507D1}" type="sibTrans" cxnId="{190C3150-3EF7-4B33-80AA-2EBEC6F288A0}">
      <dgm:prSet/>
      <dgm:spPr/>
      <dgm:t>
        <a:bodyPr/>
        <a:lstStyle/>
        <a:p>
          <a:endParaRPr lang="ru-RU"/>
        </a:p>
      </dgm:t>
    </dgm:pt>
    <dgm:pt modelId="{A87C5875-2DED-47AA-B755-AA7CF7C9286C}">
      <dgm:prSet phldrT="[Текст]" custT="1"/>
      <dgm:spPr/>
      <dgm:t>
        <a:bodyPr/>
        <a:lstStyle/>
        <a:p>
          <a:r>
            <a:rPr lang="ru-RU" sz="2000" b="1" dirty="0" smtClean="0"/>
            <a:t>Бельгия</a:t>
          </a:r>
          <a:endParaRPr lang="ru-RU" sz="2000" b="1" dirty="0"/>
        </a:p>
      </dgm:t>
    </dgm:pt>
    <dgm:pt modelId="{A144CDCC-79FE-48B3-9417-2A378BB5688D}" type="parTrans" cxnId="{693443EE-E430-486E-8AF0-31082D7F4E35}">
      <dgm:prSet/>
      <dgm:spPr/>
      <dgm:t>
        <a:bodyPr/>
        <a:lstStyle/>
        <a:p>
          <a:endParaRPr lang="ru-RU"/>
        </a:p>
      </dgm:t>
    </dgm:pt>
    <dgm:pt modelId="{9D1F0AE4-ACA9-4DFA-88F8-AD0FEBE574C5}" type="sibTrans" cxnId="{693443EE-E430-486E-8AF0-31082D7F4E35}">
      <dgm:prSet/>
      <dgm:spPr/>
      <dgm:t>
        <a:bodyPr/>
        <a:lstStyle/>
        <a:p>
          <a:endParaRPr lang="ru-RU"/>
        </a:p>
      </dgm:t>
    </dgm:pt>
    <dgm:pt modelId="{196082B0-B24F-4479-8C96-BB851413D827}">
      <dgm:prSet phldrT="[Текст]" custT="1"/>
      <dgm:spPr/>
      <dgm:t>
        <a:bodyPr/>
        <a:lstStyle/>
        <a:p>
          <a:r>
            <a:rPr lang="ru-RU" sz="2000" b="1" dirty="0" smtClean="0"/>
            <a:t>США </a:t>
          </a:r>
          <a:endParaRPr lang="ru-RU" sz="2000" b="1" dirty="0"/>
        </a:p>
      </dgm:t>
    </dgm:pt>
    <dgm:pt modelId="{A6AFBB88-2943-4C0F-A127-3C3CD3E7B238}" type="parTrans" cxnId="{14077283-2C5C-4672-B747-BAE548673E5A}">
      <dgm:prSet/>
      <dgm:spPr/>
      <dgm:t>
        <a:bodyPr/>
        <a:lstStyle/>
        <a:p>
          <a:endParaRPr lang="ru-RU"/>
        </a:p>
      </dgm:t>
    </dgm:pt>
    <dgm:pt modelId="{78A61132-9DBD-4FBF-A739-0441A33B4153}" type="sibTrans" cxnId="{14077283-2C5C-4672-B747-BAE548673E5A}">
      <dgm:prSet/>
      <dgm:spPr/>
      <dgm:t>
        <a:bodyPr/>
        <a:lstStyle/>
        <a:p>
          <a:endParaRPr lang="ru-RU"/>
        </a:p>
      </dgm:t>
    </dgm:pt>
    <dgm:pt modelId="{0A4FEB52-3111-48F3-98F3-AFBF38A9EEBF}" type="pres">
      <dgm:prSet presAssocID="{D7E5C67B-FE71-406F-AF8A-3FE1F64F8F3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28613B-D7F4-495A-9CDD-AF9CFB0BB31F}" type="pres">
      <dgm:prSet presAssocID="{D7E5C67B-FE71-406F-AF8A-3FE1F64F8F33}" presName="cycle" presStyleCnt="0"/>
      <dgm:spPr/>
      <dgm:t>
        <a:bodyPr/>
        <a:lstStyle/>
        <a:p>
          <a:endParaRPr lang="ru-RU"/>
        </a:p>
      </dgm:t>
    </dgm:pt>
    <dgm:pt modelId="{5B1BC139-DAB9-44AD-B1C6-8B3F50D309CE}" type="pres">
      <dgm:prSet presAssocID="{D7E5C67B-FE71-406F-AF8A-3FE1F64F8F33}" presName="centerShape" presStyleCnt="0"/>
      <dgm:spPr/>
      <dgm:t>
        <a:bodyPr/>
        <a:lstStyle/>
        <a:p>
          <a:endParaRPr lang="ru-RU"/>
        </a:p>
      </dgm:t>
    </dgm:pt>
    <dgm:pt modelId="{5294195B-9C8F-4B15-993F-C2BE6790D85E}" type="pres">
      <dgm:prSet presAssocID="{D7E5C67B-FE71-406F-AF8A-3FE1F64F8F33}" presName="connSite" presStyleLbl="node1" presStyleIdx="0" presStyleCnt="8"/>
      <dgm:spPr/>
      <dgm:t>
        <a:bodyPr/>
        <a:lstStyle/>
        <a:p>
          <a:endParaRPr lang="ru-RU"/>
        </a:p>
      </dgm:t>
    </dgm:pt>
    <dgm:pt modelId="{79B3C034-558E-422D-93F0-341E2D2CD817}" type="pres">
      <dgm:prSet presAssocID="{D7E5C67B-FE71-406F-AF8A-3FE1F64F8F33}" presName="visible" presStyleLbl="node1" presStyleIdx="0" presStyleCnt="8" custScaleX="120687" custScaleY="124290" custLinFactNeighborX="36410" custLinFactNeighborY="441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2918A8"/>
          </a:solidFill>
        </a:ln>
      </dgm:spPr>
      <dgm:t>
        <a:bodyPr/>
        <a:lstStyle/>
        <a:p>
          <a:endParaRPr lang="ru-RU"/>
        </a:p>
      </dgm:t>
    </dgm:pt>
    <dgm:pt modelId="{096F9629-839C-4962-BB8D-4ECB637C1DD0}" type="pres">
      <dgm:prSet presAssocID="{24DA6D40-D446-48BF-AA43-6925E1BD860E}" presName="Name25" presStyleLbl="parChTrans1D1" presStyleIdx="0" presStyleCnt="7"/>
      <dgm:spPr/>
      <dgm:t>
        <a:bodyPr/>
        <a:lstStyle/>
        <a:p>
          <a:endParaRPr lang="ru-RU"/>
        </a:p>
      </dgm:t>
    </dgm:pt>
    <dgm:pt modelId="{A1718CC4-433F-41B0-90C8-92D35F2DD916}" type="pres">
      <dgm:prSet presAssocID="{332DF71E-ECB8-40C2-9DB4-9DFC92081EEF}" presName="node" presStyleCnt="0"/>
      <dgm:spPr/>
      <dgm:t>
        <a:bodyPr/>
        <a:lstStyle/>
        <a:p>
          <a:endParaRPr lang="ru-RU"/>
        </a:p>
      </dgm:t>
    </dgm:pt>
    <dgm:pt modelId="{BAA06B5B-0C76-46CA-83CE-C61CD8EC2D74}" type="pres">
      <dgm:prSet presAssocID="{332DF71E-ECB8-40C2-9DB4-9DFC92081EEF}" presName="parentNode" presStyleLbl="node1" presStyleIdx="1" presStyleCnt="8" custScaleX="390387" custScaleY="73456" custLinFactX="13820" custLinFactNeighborX="100000" custLinFactNeighborY="305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4077C-FA18-4E72-8530-9E23045A8D75}" type="pres">
      <dgm:prSet presAssocID="{332DF71E-ECB8-40C2-9DB4-9DFC92081EE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E6AE8-35AF-41FA-A30D-D6B991CA1EB6}" type="pres">
      <dgm:prSet presAssocID="{D36E97F7-35B2-4859-BA41-D84EA2511852}" presName="Name25" presStyleLbl="parChTrans1D1" presStyleIdx="1" presStyleCnt="7"/>
      <dgm:spPr/>
      <dgm:t>
        <a:bodyPr/>
        <a:lstStyle/>
        <a:p>
          <a:endParaRPr lang="ru-RU"/>
        </a:p>
      </dgm:t>
    </dgm:pt>
    <dgm:pt modelId="{2A8B0755-CBDB-4863-87C7-F350ECDEAA1A}" type="pres">
      <dgm:prSet presAssocID="{736085F7-20C3-48B8-B9E4-30353DA55565}" presName="node" presStyleCnt="0"/>
      <dgm:spPr/>
      <dgm:t>
        <a:bodyPr/>
        <a:lstStyle/>
        <a:p>
          <a:endParaRPr lang="ru-RU"/>
        </a:p>
      </dgm:t>
    </dgm:pt>
    <dgm:pt modelId="{43AA6D16-EF44-4398-BB5A-7560A1ACA8C4}" type="pres">
      <dgm:prSet presAssocID="{736085F7-20C3-48B8-B9E4-30353DA55565}" presName="parentNode" presStyleLbl="node1" presStyleIdx="2" presStyleCnt="8" custScaleX="356330" custLinFactX="100000" custLinFactNeighborX="112494" custLinFactNeighborY="233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EC727-3B90-4416-BB07-4CA9E53044C4}" type="pres">
      <dgm:prSet presAssocID="{736085F7-20C3-48B8-B9E4-30353DA5556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8F721-D542-4D4F-99C3-CE9650F3A0D2}" type="pres">
      <dgm:prSet presAssocID="{0B42C668-A4D8-4CB6-A0AA-E2965E410987}" presName="Name25" presStyleLbl="parChTrans1D1" presStyleIdx="2" presStyleCnt="7"/>
      <dgm:spPr/>
      <dgm:t>
        <a:bodyPr/>
        <a:lstStyle/>
        <a:p>
          <a:endParaRPr lang="ru-RU"/>
        </a:p>
      </dgm:t>
    </dgm:pt>
    <dgm:pt modelId="{3A4D0D52-4490-4780-A0F9-0AF5B5DE946F}" type="pres">
      <dgm:prSet presAssocID="{E3BC1BC7-9538-4260-AD09-8CBB694E5D85}" presName="node" presStyleCnt="0"/>
      <dgm:spPr/>
      <dgm:t>
        <a:bodyPr/>
        <a:lstStyle/>
        <a:p>
          <a:endParaRPr lang="ru-RU"/>
        </a:p>
      </dgm:t>
    </dgm:pt>
    <dgm:pt modelId="{A3D99D7D-0D3B-4C7E-BF16-1A8FE8CB0233}" type="pres">
      <dgm:prSet presAssocID="{E3BC1BC7-9538-4260-AD09-8CBB694E5D85}" presName="parentNode" presStyleLbl="node1" presStyleIdx="3" presStyleCnt="8" custScaleX="197128" custScaleY="159427" custLinFactX="56097" custLinFactNeighborX="100000" custLinFactNeighborY="722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F2F20-9AF8-4E4E-8022-DE9D3C778DCC}" type="pres">
      <dgm:prSet presAssocID="{E3BC1BC7-9538-4260-AD09-8CBB694E5D8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D0ABA-7747-4AA6-B24D-556E03E1EB58}" type="pres">
      <dgm:prSet presAssocID="{BF7F1E0D-B3C9-4421-B229-BCDBEB3CAFE7}" presName="Name25" presStyleLbl="parChTrans1D1" presStyleIdx="3" presStyleCnt="7"/>
      <dgm:spPr/>
      <dgm:t>
        <a:bodyPr/>
        <a:lstStyle/>
        <a:p>
          <a:endParaRPr lang="ru-RU"/>
        </a:p>
      </dgm:t>
    </dgm:pt>
    <dgm:pt modelId="{660159D8-AD55-4100-9E24-CAD3617BB788}" type="pres">
      <dgm:prSet presAssocID="{1D060FF1-D772-4E8B-8E04-F53E2B6A536F}" presName="node" presStyleCnt="0"/>
      <dgm:spPr/>
      <dgm:t>
        <a:bodyPr/>
        <a:lstStyle/>
        <a:p>
          <a:endParaRPr lang="ru-RU"/>
        </a:p>
      </dgm:t>
    </dgm:pt>
    <dgm:pt modelId="{8A317A9A-77DE-42AD-9935-8F46AEC846DD}" type="pres">
      <dgm:prSet presAssocID="{1D060FF1-D772-4E8B-8E04-F53E2B6A536F}" presName="parentNode" presStyleLbl="node1" presStyleIdx="4" presStyleCnt="8" custScaleX="410925" custLinFactX="24339" custLinFactNeighborX="100000" custLinFactNeighborY="759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C176F-7A6E-4560-81FE-A37AFC54BCC1}" type="pres">
      <dgm:prSet presAssocID="{1D060FF1-D772-4E8B-8E04-F53E2B6A536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F92A4-0A07-412B-88C2-B1657DFA9578}" type="pres">
      <dgm:prSet presAssocID="{F69DA27D-B470-4188-B921-D0A892C1BEA2}" presName="Name25" presStyleLbl="parChTrans1D1" presStyleIdx="4" presStyleCnt="7"/>
      <dgm:spPr/>
      <dgm:t>
        <a:bodyPr/>
        <a:lstStyle/>
        <a:p>
          <a:endParaRPr lang="ru-RU"/>
        </a:p>
      </dgm:t>
    </dgm:pt>
    <dgm:pt modelId="{009620C1-3DD9-4F30-8DF4-4CABEEFEA7B6}" type="pres">
      <dgm:prSet presAssocID="{C9527F63-FE7B-458C-B5B6-DC4E72878D67}" presName="node" presStyleCnt="0"/>
      <dgm:spPr/>
    </dgm:pt>
    <dgm:pt modelId="{948FFF6A-11EF-43E6-8DF0-714FC6EDA450}" type="pres">
      <dgm:prSet presAssocID="{C9527F63-FE7B-458C-B5B6-DC4E72878D67}" presName="parentNode" presStyleLbl="node1" presStyleIdx="5" presStyleCnt="8" custScaleX="447996" custLinFactNeighborY="78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D90CC-2800-40E7-9E73-BF17C29F722A}" type="pres">
      <dgm:prSet presAssocID="{C9527F63-FE7B-458C-B5B6-DC4E72878D67}" presName="childNode" presStyleLbl="revTx" presStyleIdx="0" presStyleCnt="0">
        <dgm:presLayoutVars>
          <dgm:bulletEnabled val="1"/>
        </dgm:presLayoutVars>
      </dgm:prSet>
      <dgm:spPr/>
    </dgm:pt>
    <dgm:pt modelId="{0D9541F3-069A-4F34-828D-30E305640ABB}" type="pres">
      <dgm:prSet presAssocID="{A144CDCC-79FE-48B3-9417-2A378BB5688D}" presName="Name25" presStyleLbl="parChTrans1D1" presStyleIdx="5" presStyleCnt="7"/>
      <dgm:spPr/>
      <dgm:t>
        <a:bodyPr/>
        <a:lstStyle/>
        <a:p>
          <a:endParaRPr lang="ru-RU"/>
        </a:p>
      </dgm:t>
    </dgm:pt>
    <dgm:pt modelId="{D8D3ED4A-B612-48F0-8E8E-587F68FA879C}" type="pres">
      <dgm:prSet presAssocID="{A87C5875-2DED-47AA-B755-AA7CF7C9286C}" presName="node" presStyleCnt="0"/>
      <dgm:spPr/>
    </dgm:pt>
    <dgm:pt modelId="{79BE9201-9976-4F7A-B7E3-73AE59177B5B}" type="pres">
      <dgm:prSet presAssocID="{A87C5875-2DED-47AA-B755-AA7CF7C9286C}" presName="parentNode" presStyleLbl="node1" presStyleIdx="6" presStyleCnt="8" custScaleX="385231" custLinFactX="100000" custLinFactY="3760" custLinFactNeighborX="19259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E868C-0461-442C-A9AB-10A023DFCA99}" type="pres">
      <dgm:prSet presAssocID="{A87C5875-2DED-47AA-B755-AA7CF7C9286C}" presName="childNode" presStyleLbl="revTx" presStyleIdx="0" presStyleCnt="0">
        <dgm:presLayoutVars>
          <dgm:bulletEnabled val="1"/>
        </dgm:presLayoutVars>
      </dgm:prSet>
      <dgm:spPr/>
    </dgm:pt>
    <dgm:pt modelId="{990509A5-8F64-4F98-9CDF-75B759828DFE}" type="pres">
      <dgm:prSet presAssocID="{A6AFBB88-2943-4C0F-A127-3C3CD3E7B238}" presName="Name25" presStyleLbl="parChTrans1D1" presStyleIdx="6" presStyleCnt="7"/>
      <dgm:spPr/>
      <dgm:t>
        <a:bodyPr/>
        <a:lstStyle/>
        <a:p>
          <a:endParaRPr lang="ru-RU"/>
        </a:p>
      </dgm:t>
    </dgm:pt>
    <dgm:pt modelId="{3D2BE0E3-2C27-4A8E-A0AD-A2FB246E43EB}" type="pres">
      <dgm:prSet presAssocID="{196082B0-B24F-4479-8C96-BB851413D827}" presName="node" presStyleCnt="0"/>
      <dgm:spPr/>
    </dgm:pt>
    <dgm:pt modelId="{BD530D5E-0DCC-4062-B79D-F7402FA88D99}" type="pres">
      <dgm:prSet presAssocID="{196082B0-B24F-4479-8C96-BB851413D827}" presName="parentNode" presStyleLbl="node1" presStyleIdx="7" presStyleCnt="8" custScaleX="197529" custScaleY="128083" custLinFactX="292382" custLinFactY="-297022" custLinFactNeighborX="300000" custLinFactNeighborY="-3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51D39-8FC7-4CB9-9348-4D9B3C20A4E1}" type="pres">
      <dgm:prSet presAssocID="{196082B0-B24F-4479-8C96-BB851413D82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73765B6-6A3D-4F01-BEA9-948357846F0A}" srcId="{D7E5C67B-FE71-406F-AF8A-3FE1F64F8F33}" destId="{E3BC1BC7-9538-4260-AD09-8CBB694E5D85}" srcOrd="2" destOrd="0" parTransId="{0B42C668-A4D8-4CB6-A0AA-E2965E410987}" sibTransId="{43C4AFBC-8FFC-460A-8FF3-5A627F4AD245}"/>
    <dgm:cxn modelId="{693443EE-E430-486E-8AF0-31082D7F4E35}" srcId="{D7E5C67B-FE71-406F-AF8A-3FE1F64F8F33}" destId="{A87C5875-2DED-47AA-B755-AA7CF7C9286C}" srcOrd="5" destOrd="0" parTransId="{A144CDCC-79FE-48B3-9417-2A378BB5688D}" sibTransId="{9D1F0AE4-ACA9-4DFA-88F8-AD0FEBE574C5}"/>
    <dgm:cxn modelId="{830ADC8D-BA0B-4E2B-B5CC-310E269FD2CA}" type="presOf" srcId="{736085F7-20C3-48B8-B9E4-30353DA55565}" destId="{43AA6D16-EF44-4398-BB5A-7560A1ACA8C4}" srcOrd="0" destOrd="0" presId="urn:microsoft.com/office/officeart/2005/8/layout/radial2"/>
    <dgm:cxn modelId="{190C3150-3EF7-4B33-80AA-2EBEC6F288A0}" srcId="{D7E5C67B-FE71-406F-AF8A-3FE1F64F8F33}" destId="{C9527F63-FE7B-458C-B5B6-DC4E72878D67}" srcOrd="4" destOrd="0" parTransId="{F69DA27D-B470-4188-B921-D0A892C1BEA2}" sibTransId="{CBEEB9ED-6E2C-4309-9860-EF88861507D1}"/>
    <dgm:cxn modelId="{EA18BF07-9CB7-4550-B085-19A172548FF3}" type="presOf" srcId="{0B42C668-A4D8-4CB6-A0AA-E2965E410987}" destId="{DC68F721-D542-4D4F-99C3-CE9650F3A0D2}" srcOrd="0" destOrd="0" presId="urn:microsoft.com/office/officeart/2005/8/layout/radial2"/>
    <dgm:cxn modelId="{B65B93B7-D687-4027-8718-E3943BBE94E8}" type="presOf" srcId="{332DF71E-ECB8-40C2-9DB4-9DFC92081EEF}" destId="{BAA06B5B-0C76-46CA-83CE-C61CD8EC2D74}" srcOrd="0" destOrd="0" presId="urn:microsoft.com/office/officeart/2005/8/layout/radial2"/>
    <dgm:cxn modelId="{295CC851-7AA3-41E3-875C-7B9619B7FEAB}" type="presOf" srcId="{D7E5C67B-FE71-406F-AF8A-3FE1F64F8F33}" destId="{0A4FEB52-3111-48F3-98F3-AFBF38A9EEBF}" srcOrd="0" destOrd="0" presId="urn:microsoft.com/office/officeart/2005/8/layout/radial2"/>
    <dgm:cxn modelId="{53D91EB0-D331-482D-9C05-73722B393672}" type="presOf" srcId="{BF7F1E0D-B3C9-4421-B229-BCDBEB3CAFE7}" destId="{C0AD0ABA-7747-4AA6-B24D-556E03E1EB58}" srcOrd="0" destOrd="0" presId="urn:microsoft.com/office/officeart/2005/8/layout/radial2"/>
    <dgm:cxn modelId="{0977273E-87D1-43A1-BFAB-5111F95E8DE6}" type="presOf" srcId="{A87C5875-2DED-47AA-B755-AA7CF7C9286C}" destId="{79BE9201-9976-4F7A-B7E3-73AE59177B5B}" srcOrd="0" destOrd="0" presId="urn:microsoft.com/office/officeart/2005/8/layout/radial2"/>
    <dgm:cxn modelId="{1EFF313C-78C8-4E50-BE55-E6BE39A8FC84}" type="presOf" srcId="{F69DA27D-B470-4188-B921-D0A892C1BEA2}" destId="{C23F92A4-0A07-412B-88C2-B1657DFA9578}" srcOrd="0" destOrd="0" presId="urn:microsoft.com/office/officeart/2005/8/layout/radial2"/>
    <dgm:cxn modelId="{BD0A56CE-9567-45AD-BEF0-324EB999B5DC}" srcId="{D7E5C67B-FE71-406F-AF8A-3FE1F64F8F33}" destId="{1D060FF1-D772-4E8B-8E04-F53E2B6A536F}" srcOrd="3" destOrd="0" parTransId="{BF7F1E0D-B3C9-4421-B229-BCDBEB3CAFE7}" sibTransId="{506D2292-3BA7-4B79-B0F1-9511972771ED}"/>
    <dgm:cxn modelId="{515AC963-3D04-4F36-8417-2B4AF8A6663B}" type="presOf" srcId="{1D060FF1-D772-4E8B-8E04-F53E2B6A536F}" destId="{8A317A9A-77DE-42AD-9935-8F46AEC846DD}" srcOrd="0" destOrd="0" presId="urn:microsoft.com/office/officeart/2005/8/layout/radial2"/>
    <dgm:cxn modelId="{14077283-2C5C-4672-B747-BAE548673E5A}" srcId="{D7E5C67B-FE71-406F-AF8A-3FE1F64F8F33}" destId="{196082B0-B24F-4479-8C96-BB851413D827}" srcOrd="6" destOrd="0" parTransId="{A6AFBB88-2943-4C0F-A127-3C3CD3E7B238}" sibTransId="{78A61132-9DBD-4FBF-A739-0441A33B4153}"/>
    <dgm:cxn modelId="{BAF4FABD-C2ED-4152-A92B-3ACD7F923EF4}" type="presOf" srcId="{24DA6D40-D446-48BF-AA43-6925E1BD860E}" destId="{096F9629-839C-4962-BB8D-4ECB637C1DD0}" srcOrd="0" destOrd="0" presId="urn:microsoft.com/office/officeart/2005/8/layout/radial2"/>
    <dgm:cxn modelId="{75C47CE1-E34D-4C3B-A217-FF3889E5BB4C}" type="presOf" srcId="{196082B0-B24F-4479-8C96-BB851413D827}" destId="{BD530D5E-0DCC-4062-B79D-F7402FA88D99}" srcOrd="0" destOrd="0" presId="urn:microsoft.com/office/officeart/2005/8/layout/radial2"/>
    <dgm:cxn modelId="{46C174AB-52C5-4296-88E4-C5A20E9F8721}" type="presOf" srcId="{C9527F63-FE7B-458C-B5B6-DC4E72878D67}" destId="{948FFF6A-11EF-43E6-8DF0-714FC6EDA450}" srcOrd="0" destOrd="0" presId="urn:microsoft.com/office/officeart/2005/8/layout/radial2"/>
    <dgm:cxn modelId="{2EC2AD37-4344-4E84-9B17-D41E7F2DC898}" type="presOf" srcId="{D36E97F7-35B2-4859-BA41-D84EA2511852}" destId="{515E6AE8-35AF-41FA-A30D-D6B991CA1EB6}" srcOrd="0" destOrd="0" presId="urn:microsoft.com/office/officeart/2005/8/layout/radial2"/>
    <dgm:cxn modelId="{736C93FF-F496-49CF-935F-C939C23444E9}" type="presOf" srcId="{A144CDCC-79FE-48B3-9417-2A378BB5688D}" destId="{0D9541F3-069A-4F34-828D-30E305640ABB}" srcOrd="0" destOrd="0" presId="urn:microsoft.com/office/officeart/2005/8/layout/radial2"/>
    <dgm:cxn modelId="{14134054-AD83-4C1A-AEDF-C85CC4A43886}" type="presOf" srcId="{A6AFBB88-2943-4C0F-A127-3C3CD3E7B238}" destId="{990509A5-8F64-4F98-9CDF-75B759828DFE}" srcOrd="0" destOrd="0" presId="urn:microsoft.com/office/officeart/2005/8/layout/radial2"/>
    <dgm:cxn modelId="{C9915390-DD3D-4CED-9B45-8DC317BF690A}" srcId="{D7E5C67B-FE71-406F-AF8A-3FE1F64F8F33}" destId="{332DF71E-ECB8-40C2-9DB4-9DFC92081EEF}" srcOrd="0" destOrd="0" parTransId="{24DA6D40-D446-48BF-AA43-6925E1BD860E}" sibTransId="{3B2FE00D-265E-40FD-ADC4-CFF8B0EDD706}"/>
    <dgm:cxn modelId="{AE77075B-01B0-47F1-BA38-CF61D7DFCBE4}" srcId="{D7E5C67B-FE71-406F-AF8A-3FE1F64F8F33}" destId="{736085F7-20C3-48B8-B9E4-30353DA55565}" srcOrd="1" destOrd="0" parTransId="{D36E97F7-35B2-4859-BA41-D84EA2511852}" sibTransId="{60562E26-451E-4E3F-9EE5-819FF0C6C747}"/>
    <dgm:cxn modelId="{BCB0758A-3BFF-4E35-A7D4-343E3F80B416}" type="presOf" srcId="{E3BC1BC7-9538-4260-AD09-8CBB694E5D85}" destId="{A3D99D7D-0D3B-4C7E-BF16-1A8FE8CB0233}" srcOrd="0" destOrd="0" presId="urn:microsoft.com/office/officeart/2005/8/layout/radial2"/>
    <dgm:cxn modelId="{5F0A00C9-B7E7-4A19-99A5-FC62035E3D67}" type="presParOf" srcId="{0A4FEB52-3111-48F3-98F3-AFBF38A9EEBF}" destId="{D228613B-D7F4-495A-9CDD-AF9CFB0BB31F}" srcOrd="0" destOrd="0" presId="urn:microsoft.com/office/officeart/2005/8/layout/radial2"/>
    <dgm:cxn modelId="{9FE53B52-4BED-41AA-AAED-3CD6274C1000}" type="presParOf" srcId="{D228613B-D7F4-495A-9CDD-AF9CFB0BB31F}" destId="{5B1BC139-DAB9-44AD-B1C6-8B3F50D309CE}" srcOrd="0" destOrd="0" presId="urn:microsoft.com/office/officeart/2005/8/layout/radial2"/>
    <dgm:cxn modelId="{441F3013-F682-46E4-90DB-C585CD49529C}" type="presParOf" srcId="{5B1BC139-DAB9-44AD-B1C6-8B3F50D309CE}" destId="{5294195B-9C8F-4B15-993F-C2BE6790D85E}" srcOrd="0" destOrd="0" presId="urn:microsoft.com/office/officeart/2005/8/layout/radial2"/>
    <dgm:cxn modelId="{553E78B3-5777-4B00-AF82-0A4626DC5A3B}" type="presParOf" srcId="{5B1BC139-DAB9-44AD-B1C6-8B3F50D309CE}" destId="{79B3C034-558E-422D-93F0-341E2D2CD817}" srcOrd="1" destOrd="0" presId="urn:microsoft.com/office/officeart/2005/8/layout/radial2"/>
    <dgm:cxn modelId="{BDA85074-B342-46DD-BF59-885FEDA5A6F4}" type="presParOf" srcId="{D228613B-D7F4-495A-9CDD-AF9CFB0BB31F}" destId="{096F9629-839C-4962-BB8D-4ECB637C1DD0}" srcOrd="1" destOrd="0" presId="urn:microsoft.com/office/officeart/2005/8/layout/radial2"/>
    <dgm:cxn modelId="{9B263A43-71C4-40ED-8778-256510B33710}" type="presParOf" srcId="{D228613B-D7F4-495A-9CDD-AF9CFB0BB31F}" destId="{A1718CC4-433F-41B0-90C8-92D35F2DD916}" srcOrd="2" destOrd="0" presId="urn:microsoft.com/office/officeart/2005/8/layout/radial2"/>
    <dgm:cxn modelId="{24689286-9E87-442F-9355-429A1B1F819A}" type="presParOf" srcId="{A1718CC4-433F-41B0-90C8-92D35F2DD916}" destId="{BAA06B5B-0C76-46CA-83CE-C61CD8EC2D74}" srcOrd="0" destOrd="0" presId="urn:microsoft.com/office/officeart/2005/8/layout/radial2"/>
    <dgm:cxn modelId="{23A094FE-DD43-4FFB-9AA8-BCB780DEF01A}" type="presParOf" srcId="{A1718CC4-433F-41B0-90C8-92D35F2DD916}" destId="{5FE4077C-FA18-4E72-8530-9E23045A8D75}" srcOrd="1" destOrd="0" presId="urn:microsoft.com/office/officeart/2005/8/layout/radial2"/>
    <dgm:cxn modelId="{399ECCE1-7F88-426F-981A-CDAA62025521}" type="presParOf" srcId="{D228613B-D7F4-495A-9CDD-AF9CFB0BB31F}" destId="{515E6AE8-35AF-41FA-A30D-D6B991CA1EB6}" srcOrd="3" destOrd="0" presId="urn:microsoft.com/office/officeart/2005/8/layout/radial2"/>
    <dgm:cxn modelId="{DE03E9C1-21E8-4B66-B505-6D45E6CD71E0}" type="presParOf" srcId="{D228613B-D7F4-495A-9CDD-AF9CFB0BB31F}" destId="{2A8B0755-CBDB-4863-87C7-F350ECDEAA1A}" srcOrd="4" destOrd="0" presId="urn:microsoft.com/office/officeart/2005/8/layout/radial2"/>
    <dgm:cxn modelId="{A17F8D64-0F42-4BA4-BFD0-5B722344C42F}" type="presParOf" srcId="{2A8B0755-CBDB-4863-87C7-F350ECDEAA1A}" destId="{43AA6D16-EF44-4398-BB5A-7560A1ACA8C4}" srcOrd="0" destOrd="0" presId="urn:microsoft.com/office/officeart/2005/8/layout/radial2"/>
    <dgm:cxn modelId="{55DEBBA0-A64E-4364-9CCC-B4B010EFAE1C}" type="presParOf" srcId="{2A8B0755-CBDB-4863-87C7-F350ECDEAA1A}" destId="{23CEC727-3B90-4416-BB07-4CA9E53044C4}" srcOrd="1" destOrd="0" presId="urn:microsoft.com/office/officeart/2005/8/layout/radial2"/>
    <dgm:cxn modelId="{0A37FB10-A2E4-4423-AD2A-18EC875F04AD}" type="presParOf" srcId="{D228613B-D7F4-495A-9CDD-AF9CFB0BB31F}" destId="{DC68F721-D542-4D4F-99C3-CE9650F3A0D2}" srcOrd="5" destOrd="0" presId="urn:microsoft.com/office/officeart/2005/8/layout/radial2"/>
    <dgm:cxn modelId="{3D51903E-36CD-4383-AA4D-8CEA89165D91}" type="presParOf" srcId="{D228613B-D7F4-495A-9CDD-AF9CFB0BB31F}" destId="{3A4D0D52-4490-4780-A0F9-0AF5B5DE946F}" srcOrd="6" destOrd="0" presId="urn:microsoft.com/office/officeart/2005/8/layout/radial2"/>
    <dgm:cxn modelId="{114C37AD-A429-41BA-900A-EF453D56FA77}" type="presParOf" srcId="{3A4D0D52-4490-4780-A0F9-0AF5B5DE946F}" destId="{A3D99D7D-0D3B-4C7E-BF16-1A8FE8CB0233}" srcOrd="0" destOrd="0" presId="urn:microsoft.com/office/officeart/2005/8/layout/radial2"/>
    <dgm:cxn modelId="{E887C05A-28FA-4809-905C-411718AD0160}" type="presParOf" srcId="{3A4D0D52-4490-4780-A0F9-0AF5B5DE946F}" destId="{4DBF2F20-9AF8-4E4E-8022-DE9D3C778DCC}" srcOrd="1" destOrd="0" presId="urn:microsoft.com/office/officeart/2005/8/layout/radial2"/>
    <dgm:cxn modelId="{D5AF9D2C-4A87-47DA-9392-B3EB8C8661EF}" type="presParOf" srcId="{D228613B-D7F4-495A-9CDD-AF9CFB0BB31F}" destId="{C0AD0ABA-7747-4AA6-B24D-556E03E1EB58}" srcOrd="7" destOrd="0" presId="urn:microsoft.com/office/officeart/2005/8/layout/radial2"/>
    <dgm:cxn modelId="{0F30A7FA-A3DE-4EB7-B3C4-3F1BCACBCC93}" type="presParOf" srcId="{D228613B-D7F4-495A-9CDD-AF9CFB0BB31F}" destId="{660159D8-AD55-4100-9E24-CAD3617BB788}" srcOrd="8" destOrd="0" presId="urn:microsoft.com/office/officeart/2005/8/layout/radial2"/>
    <dgm:cxn modelId="{313370BE-F4B6-48A8-AF63-39ACB36C2C6C}" type="presParOf" srcId="{660159D8-AD55-4100-9E24-CAD3617BB788}" destId="{8A317A9A-77DE-42AD-9935-8F46AEC846DD}" srcOrd="0" destOrd="0" presId="urn:microsoft.com/office/officeart/2005/8/layout/radial2"/>
    <dgm:cxn modelId="{971EA486-0CDA-4C5D-8FEA-67C52005CE23}" type="presParOf" srcId="{660159D8-AD55-4100-9E24-CAD3617BB788}" destId="{8C3C176F-7A6E-4560-81FE-A37AFC54BCC1}" srcOrd="1" destOrd="0" presId="urn:microsoft.com/office/officeart/2005/8/layout/radial2"/>
    <dgm:cxn modelId="{466A21F4-8DFE-4005-9D85-DF71669FA436}" type="presParOf" srcId="{D228613B-D7F4-495A-9CDD-AF9CFB0BB31F}" destId="{C23F92A4-0A07-412B-88C2-B1657DFA9578}" srcOrd="9" destOrd="0" presId="urn:microsoft.com/office/officeart/2005/8/layout/radial2"/>
    <dgm:cxn modelId="{8A9F3A39-EA16-46DB-8CF7-E36AFEEF83EA}" type="presParOf" srcId="{D228613B-D7F4-495A-9CDD-AF9CFB0BB31F}" destId="{009620C1-3DD9-4F30-8DF4-4CABEEFEA7B6}" srcOrd="10" destOrd="0" presId="urn:microsoft.com/office/officeart/2005/8/layout/radial2"/>
    <dgm:cxn modelId="{F8956787-4304-43D1-ADF3-57C96B80FBC8}" type="presParOf" srcId="{009620C1-3DD9-4F30-8DF4-4CABEEFEA7B6}" destId="{948FFF6A-11EF-43E6-8DF0-714FC6EDA450}" srcOrd="0" destOrd="0" presId="urn:microsoft.com/office/officeart/2005/8/layout/radial2"/>
    <dgm:cxn modelId="{7F735DE5-8341-4568-9DA4-0F84F6BF56B7}" type="presParOf" srcId="{009620C1-3DD9-4F30-8DF4-4CABEEFEA7B6}" destId="{E3BD90CC-2800-40E7-9E73-BF17C29F722A}" srcOrd="1" destOrd="0" presId="urn:microsoft.com/office/officeart/2005/8/layout/radial2"/>
    <dgm:cxn modelId="{77BC7AD0-CC43-4502-9B9D-CFDD0BCCAE26}" type="presParOf" srcId="{D228613B-D7F4-495A-9CDD-AF9CFB0BB31F}" destId="{0D9541F3-069A-4F34-828D-30E305640ABB}" srcOrd="11" destOrd="0" presId="urn:microsoft.com/office/officeart/2005/8/layout/radial2"/>
    <dgm:cxn modelId="{BE7390F8-F82F-4ED6-80C6-C9A083EB5A06}" type="presParOf" srcId="{D228613B-D7F4-495A-9CDD-AF9CFB0BB31F}" destId="{D8D3ED4A-B612-48F0-8E8E-587F68FA879C}" srcOrd="12" destOrd="0" presId="urn:microsoft.com/office/officeart/2005/8/layout/radial2"/>
    <dgm:cxn modelId="{7154432F-E0D7-4E8C-8E25-48FB8B0AA8CA}" type="presParOf" srcId="{D8D3ED4A-B612-48F0-8E8E-587F68FA879C}" destId="{79BE9201-9976-4F7A-B7E3-73AE59177B5B}" srcOrd="0" destOrd="0" presId="urn:microsoft.com/office/officeart/2005/8/layout/radial2"/>
    <dgm:cxn modelId="{614B2F9B-BA9B-4038-AE08-D47FCCC0A47C}" type="presParOf" srcId="{D8D3ED4A-B612-48F0-8E8E-587F68FA879C}" destId="{17CE868C-0461-442C-A9AB-10A023DFCA99}" srcOrd="1" destOrd="0" presId="urn:microsoft.com/office/officeart/2005/8/layout/radial2"/>
    <dgm:cxn modelId="{04D9E432-620F-4FF2-8DA7-B0BA55716816}" type="presParOf" srcId="{D228613B-D7F4-495A-9CDD-AF9CFB0BB31F}" destId="{990509A5-8F64-4F98-9CDF-75B759828DFE}" srcOrd="13" destOrd="0" presId="urn:microsoft.com/office/officeart/2005/8/layout/radial2"/>
    <dgm:cxn modelId="{D9A50960-2EBB-45CF-8E65-39B6087C3287}" type="presParOf" srcId="{D228613B-D7F4-495A-9CDD-AF9CFB0BB31F}" destId="{3D2BE0E3-2C27-4A8E-A0AD-A2FB246E43EB}" srcOrd="14" destOrd="0" presId="urn:microsoft.com/office/officeart/2005/8/layout/radial2"/>
    <dgm:cxn modelId="{F655200F-2BCF-4F90-B85D-E63529866393}" type="presParOf" srcId="{3D2BE0E3-2C27-4A8E-A0AD-A2FB246E43EB}" destId="{BD530D5E-0DCC-4062-B79D-F7402FA88D99}" srcOrd="0" destOrd="0" presId="urn:microsoft.com/office/officeart/2005/8/layout/radial2"/>
    <dgm:cxn modelId="{972ECFF8-1C19-45AD-8FF4-BAD56447C03A}" type="presParOf" srcId="{3D2BE0E3-2C27-4A8E-A0AD-A2FB246E43EB}" destId="{19E51D39-8FC7-4CB9-9348-4D9B3C20A4E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9E832-BE79-4297-8811-C1537B8A2EE6}">
      <dsp:nvSpPr>
        <dsp:cNvPr id="0" name=""/>
        <dsp:cNvSpPr/>
      </dsp:nvSpPr>
      <dsp:spPr>
        <a:xfrm>
          <a:off x="4742896" y="3096341"/>
          <a:ext cx="3538023" cy="2288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Calibri"/>
              <a:ea typeface="+mn-ea"/>
              <a:cs typeface="+mn-cs"/>
            </a:rPr>
            <a:t>овладение методом педагогической рефлексии;</a:t>
          </a:r>
          <a:endParaRPr lang="ru-RU" sz="13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Calibri"/>
              <a:ea typeface="+mn-ea"/>
              <a:cs typeface="+mn-cs"/>
            </a:rPr>
            <a:t>освоение комплекса средств изучения и обобщения опыта;</a:t>
          </a:r>
          <a:endParaRPr lang="ru-RU" sz="13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Calibri"/>
              <a:ea typeface="+mn-ea"/>
              <a:cs typeface="+mn-cs"/>
            </a:rPr>
            <a:t>овладение теоретическими знаниями для построения педагогической концепции</a:t>
          </a:r>
          <a:endParaRPr lang="ru-RU" sz="1300" b="1" kern="1200" dirty="0">
            <a:latin typeface="Calibri"/>
            <a:ea typeface="+mn-ea"/>
            <a:cs typeface="+mn-cs"/>
          </a:endParaRPr>
        </a:p>
      </dsp:txBody>
      <dsp:txXfrm>
        <a:off x="5854579" y="3718801"/>
        <a:ext cx="2376064" cy="1615999"/>
      </dsp:txXfrm>
    </dsp:sp>
    <dsp:sp modelId="{CB9529E3-6A1D-406F-BF07-44998F20B9B3}">
      <dsp:nvSpPr>
        <dsp:cNvPr id="0" name=""/>
        <dsp:cNvSpPr/>
      </dsp:nvSpPr>
      <dsp:spPr>
        <a:xfrm>
          <a:off x="0" y="3069186"/>
          <a:ext cx="3444156" cy="2412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b="1" kern="1200" dirty="0" smtClean="0">
              <a:latin typeface="Calibri"/>
              <a:ea typeface="+mn-ea"/>
              <a:cs typeface="+mn-cs"/>
            </a:rPr>
            <a:t>системное видение устройства педагог. деятельности;</a:t>
          </a:r>
          <a:endParaRPr lang="ru-RU" sz="125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b="1" kern="1200" dirty="0" err="1" smtClean="0">
              <a:latin typeface="Calibri"/>
              <a:ea typeface="+mn-ea"/>
              <a:cs typeface="+mn-cs"/>
            </a:rPr>
            <a:t>переформулирование</a:t>
          </a:r>
          <a:r>
            <a:rPr lang="ru-RU" sz="1250" b="1" kern="1200" dirty="0" smtClean="0">
              <a:latin typeface="Calibri"/>
              <a:ea typeface="+mn-ea"/>
              <a:cs typeface="+mn-cs"/>
            </a:rPr>
            <a:t> опыта в технологичную форму, доступную для реализации в конкретных условиях;</a:t>
          </a:r>
          <a:endParaRPr lang="ru-RU" sz="125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b="1" kern="1200" dirty="0" smtClean="0">
              <a:latin typeface="Calibri"/>
              <a:ea typeface="+mn-ea"/>
              <a:cs typeface="+mn-cs"/>
            </a:rPr>
            <a:t>представление опыта в обобщенном виде</a:t>
          </a:r>
          <a:endParaRPr lang="ru-RU" sz="1250" b="1" kern="1200" dirty="0">
            <a:latin typeface="Calibri"/>
            <a:ea typeface="+mn-ea"/>
            <a:cs typeface="+mn-cs"/>
          </a:endParaRPr>
        </a:p>
      </dsp:txBody>
      <dsp:txXfrm>
        <a:off x="52993" y="3725287"/>
        <a:ext cx="2304923" cy="1703340"/>
      </dsp:txXfrm>
    </dsp:sp>
    <dsp:sp modelId="{C3D414AC-2301-4DC7-A471-FAEE13B427A4}">
      <dsp:nvSpPr>
        <dsp:cNvPr id="0" name=""/>
        <dsp:cNvSpPr/>
      </dsp:nvSpPr>
      <dsp:spPr>
        <a:xfrm>
          <a:off x="4864507" y="-127605"/>
          <a:ext cx="3416412" cy="259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Calibri"/>
              <a:ea typeface="+mn-ea"/>
              <a:cs typeface="+mn-cs"/>
            </a:rPr>
            <a:t>отсутствие у учителей опыта развития своей практики;</a:t>
          </a:r>
          <a:endParaRPr lang="ru-RU" sz="13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Calibri"/>
              <a:ea typeface="+mn-ea"/>
              <a:cs typeface="+mn-cs"/>
            </a:rPr>
            <a:t>стереотипичность педагогического мышления; </a:t>
          </a:r>
          <a:endParaRPr lang="ru-RU" sz="13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Calibri"/>
              <a:ea typeface="+mn-ea"/>
              <a:cs typeface="+mn-cs"/>
            </a:rPr>
            <a:t>ориентация на использование «проверенного» профессионального опыта</a:t>
          </a:r>
          <a:endParaRPr lang="ru-RU" sz="1300" b="1" kern="1200" dirty="0">
            <a:latin typeface="Calibri"/>
            <a:ea typeface="+mn-ea"/>
            <a:cs typeface="+mn-cs"/>
          </a:endParaRPr>
        </a:p>
      </dsp:txBody>
      <dsp:txXfrm>
        <a:off x="5946519" y="-70517"/>
        <a:ext cx="2277312" cy="1834953"/>
      </dsp:txXfrm>
    </dsp:sp>
    <dsp:sp modelId="{B2CBC2B8-DFD7-4EB1-B986-53284D496052}">
      <dsp:nvSpPr>
        <dsp:cNvPr id="0" name=""/>
        <dsp:cNvSpPr/>
      </dsp:nvSpPr>
      <dsp:spPr>
        <a:xfrm>
          <a:off x="0" y="-153818"/>
          <a:ext cx="3469944" cy="2591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99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Calibri"/>
              <a:ea typeface="+mn-ea"/>
              <a:cs typeface="+mn-cs"/>
            </a:rPr>
            <a:t>мотивация учителей к овладению инновационным опытом;</a:t>
          </a:r>
          <a:endParaRPr lang="ru-RU" sz="13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Calibri"/>
              <a:ea typeface="+mn-ea"/>
              <a:cs typeface="+mn-cs"/>
            </a:rPr>
            <a:t>актуализация желания и профессиональной готовности использовать опыт в своей практике;</a:t>
          </a:r>
          <a:endParaRPr lang="ru-RU" sz="1300" b="1" kern="1200" dirty="0"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Calibri"/>
              <a:ea typeface="+mn-ea"/>
              <a:cs typeface="+mn-cs"/>
            </a:rPr>
            <a:t>четкое представление       целей  и результатов                            инновационной                         деятельности</a:t>
          </a:r>
          <a:endParaRPr lang="ru-RU" sz="1300" b="1" kern="1200" dirty="0">
            <a:latin typeface="Calibri"/>
            <a:ea typeface="+mn-ea"/>
            <a:cs typeface="+mn-cs"/>
          </a:endParaRPr>
        </a:p>
      </dsp:txBody>
      <dsp:txXfrm>
        <a:off x="56935" y="-96883"/>
        <a:ext cx="2315091" cy="1830042"/>
      </dsp:txXfrm>
    </dsp:sp>
    <dsp:sp modelId="{B0482CA4-8324-4D36-8D3D-3C48AFF88A83}">
      <dsp:nvSpPr>
        <dsp:cNvPr id="0" name=""/>
        <dsp:cNvSpPr/>
      </dsp:nvSpPr>
      <dsp:spPr>
        <a:xfrm>
          <a:off x="1768638" y="328478"/>
          <a:ext cx="2318281" cy="2318281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/>
              <a:ea typeface="+mn-ea"/>
              <a:cs typeface="+mn-cs"/>
            </a:rPr>
            <a:t>1. Формирование готовности        учителя                                  к развитию педагогической  практики</a:t>
          </a:r>
          <a:endParaRPr lang="ru-RU" sz="1200" b="1" kern="1200" dirty="0">
            <a:latin typeface="Calibri"/>
            <a:ea typeface="+mn-ea"/>
            <a:cs typeface="+mn-cs"/>
          </a:endParaRPr>
        </a:p>
      </dsp:txBody>
      <dsp:txXfrm>
        <a:off x="2447647" y="1007487"/>
        <a:ext cx="1639272" cy="1639272"/>
      </dsp:txXfrm>
    </dsp:sp>
    <dsp:sp modelId="{DD0004E6-3ADD-4BCB-88B0-0C50E4473C37}">
      <dsp:nvSpPr>
        <dsp:cNvPr id="0" name=""/>
        <dsp:cNvSpPr/>
      </dsp:nvSpPr>
      <dsp:spPr>
        <a:xfrm rot="5400000">
          <a:off x="4193999" y="328478"/>
          <a:ext cx="2318281" cy="2318281"/>
        </a:xfrm>
        <a:prstGeom prst="pieWedge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/>
              <a:ea typeface="+mn-ea"/>
              <a:cs typeface="+mn-cs"/>
            </a:rPr>
            <a:t>2. Выявление и преодоление барьеров изучения и применения педагогического опыта</a:t>
          </a:r>
          <a:endParaRPr lang="ru-RU" sz="1200" b="1" kern="1200" dirty="0">
            <a:latin typeface="Calibri"/>
            <a:ea typeface="+mn-ea"/>
            <a:cs typeface="+mn-cs"/>
          </a:endParaRPr>
        </a:p>
      </dsp:txBody>
      <dsp:txXfrm rot="-5400000">
        <a:off x="4193999" y="1007487"/>
        <a:ext cx="1639272" cy="1639272"/>
      </dsp:txXfrm>
    </dsp:sp>
    <dsp:sp modelId="{EDAE5D59-8B1A-4FE0-85F4-2E39B07C4BE4}">
      <dsp:nvSpPr>
        <dsp:cNvPr id="0" name=""/>
        <dsp:cNvSpPr/>
      </dsp:nvSpPr>
      <dsp:spPr>
        <a:xfrm rot="10800000">
          <a:off x="4193999" y="2753839"/>
          <a:ext cx="2318281" cy="2318281"/>
        </a:xfrm>
        <a:prstGeom prst="pieWedge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/>
              <a:ea typeface="+mn-ea"/>
              <a:cs typeface="+mn-cs"/>
            </a:rPr>
            <a:t>3. Подготовка учителей к освоению и   анализу педагогического опыта зарубежных коллег</a:t>
          </a:r>
          <a:endParaRPr lang="ru-RU" sz="1200" b="1" kern="1200" dirty="0">
            <a:latin typeface="Calibri"/>
            <a:ea typeface="+mn-ea"/>
            <a:cs typeface="+mn-cs"/>
          </a:endParaRPr>
        </a:p>
      </dsp:txBody>
      <dsp:txXfrm rot="10800000">
        <a:off x="4193999" y="2753839"/>
        <a:ext cx="1639272" cy="1639272"/>
      </dsp:txXfrm>
    </dsp:sp>
    <dsp:sp modelId="{77870662-C0ED-41A1-8C19-D3AC9BE17AEB}">
      <dsp:nvSpPr>
        <dsp:cNvPr id="0" name=""/>
        <dsp:cNvSpPr/>
      </dsp:nvSpPr>
      <dsp:spPr>
        <a:xfrm rot="16200000">
          <a:off x="1768638" y="2753839"/>
          <a:ext cx="2318281" cy="2318281"/>
        </a:xfrm>
        <a:prstGeom prst="pieWedge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/>
              <a:ea typeface="+mn-ea"/>
              <a:cs typeface="+mn-cs"/>
            </a:rPr>
            <a:t>4. Перенос учителем  элементов                   чужого опыта                             в авторскую педагогическую технологию</a:t>
          </a:r>
          <a:endParaRPr lang="ru-RU" sz="1200" b="1" kern="1200" dirty="0">
            <a:latin typeface="Calibri"/>
            <a:ea typeface="+mn-ea"/>
            <a:cs typeface="+mn-cs"/>
          </a:endParaRPr>
        </a:p>
      </dsp:txBody>
      <dsp:txXfrm rot="5400000">
        <a:off x="2447647" y="2753839"/>
        <a:ext cx="1639272" cy="1639272"/>
      </dsp:txXfrm>
    </dsp:sp>
    <dsp:sp modelId="{90495FE2-888E-4E1A-9321-271CC70F4E42}">
      <dsp:nvSpPr>
        <dsp:cNvPr id="0" name=""/>
        <dsp:cNvSpPr/>
      </dsp:nvSpPr>
      <dsp:spPr>
        <a:xfrm>
          <a:off x="3740248" y="2218440"/>
          <a:ext cx="800422" cy="696019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237A46-9118-4F38-B444-79555371F062}">
      <dsp:nvSpPr>
        <dsp:cNvPr id="0" name=""/>
        <dsp:cNvSpPr/>
      </dsp:nvSpPr>
      <dsp:spPr>
        <a:xfrm rot="10800000">
          <a:off x="3740248" y="2486140"/>
          <a:ext cx="800422" cy="696019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509A5-8F64-4F98-9CDF-75B759828DFE}">
      <dsp:nvSpPr>
        <dsp:cNvPr id="0" name=""/>
        <dsp:cNvSpPr/>
      </dsp:nvSpPr>
      <dsp:spPr>
        <a:xfrm rot="20759698">
          <a:off x="1575865" y="1703879"/>
          <a:ext cx="4162654" cy="24257"/>
        </a:xfrm>
        <a:custGeom>
          <a:avLst/>
          <a:gdLst/>
          <a:ahLst/>
          <a:cxnLst/>
          <a:rect l="0" t="0" r="0" b="0"/>
          <a:pathLst>
            <a:path>
              <a:moveTo>
                <a:pt x="0" y="12128"/>
              </a:moveTo>
              <a:lnTo>
                <a:pt x="4162654" y="121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541F3-069A-4F34-828D-30E305640ABB}">
      <dsp:nvSpPr>
        <dsp:cNvPr id="0" name=""/>
        <dsp:cNvSpPr/>
      </dsp:nvSpPr>
      <dsp:spPr>
        <a:xfrm rot="1806457">
          <a:off x="1420095" y="3285279"/>
          <a:ext cx="3226309" cy="24257"/>
        </a:xfrm>
        <a:custGeom>
          <a:avLst/>
          <a:gdLst/>
          <a:ahLst/>
          <a:cxnLst/>
          <a:rect l="0" t="0" r="0" b="0"/>
          <a:pathLst>
            <a:path>
              <a:moveTo>
                <a:pt x="0" y="12128"/>
              </a:moveTo>
              <a:lnTo>
                <a:pt x="3226309" y="121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F92A4-0A07-412B-88C2-B1657DFA9578}">
      <dsp:nvSpPr>
        <dsp:cNvPr id="0" name=""/>
        <dsp:cNvSpPr/>
      </dsp:nvSpPr>
      <dsp:spPr>
        <a:xfrm rot="1731562">
          <a:off x="1539185" y="2849769"/>
          <a:ext cx="1587032" cy="24257"/>
        </a:xfrm>
        <a:custGeom>
          <a:avLst/>
          <a:gdLst/>
          <a:ahLst/>
          <a:cxnLst/>
          <a:rect l="0" t="0" r="0" b="0"/>
          <a:pathLst>
            <a:path>
              <a:moveTo>
                <a:pt x="0" y="12128"/>
              </a:moveTo>
              <a:lnTo>
                <a:pt x="1587032" y="121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D0ABA-7747-4AA6-B24D-556E03E1EB58}">
      <dsp:nvSpPr>
        <dsp:cNvPr id="0" name=""/>
        <dsp:cNvSpPr/>
      </dsp:nvSpPr>
      <dsp:spPr>
        <a:xfrm rot="480582">
          <a:off x="1629427" y="2452542"/>
          <a:ext cx="1703002" cy="24257"/>
        </a:xfrm>
        <a:custGeom>
          <a:avLst/>
          <a:gdLst/>
          <a:ahLst/>
          <a:cxnLst/>
          <a:rect l="0" t="0" r="0" b="0"/>
          <a:pathLst>
            <a:path>
              <a:moveTo>
                <a:pt x="0" y="12128"/>
              </a:moveTo>
              <a:lnTo>
                <a:pt x="1703002" y="121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8F721-D542-4D4F-99C3-CE9650F3A0D2}">
      <dsp:nvSpPr>
        <dsp:cNvPr id="0" name=""/>
        <dsp:cNvSpPr/>
      </dsp:nvSpPr>
      <dsp:spPr>
        <a:xfrm rot="21209823">
          <a:off x="1630107" y="2117180"/>
          <a:ext cx="2370685" cy="24257"/>
        </a:xfrm>
        <a:custGeom>
          <a:avLst/>
          <a:gdLst/>
          <a:ahLst/>
          <a:cxnLst/>
          <a:rect l="0" t="0" r="0" b="0"/>
          <a:pathLst>
            <a:path>
              <a:moveTo>
                <a:pt x="0" y="12128"/>
              </a:moveTo>
              <a:lnTo>
                <a:pt x="2370685" y="121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E6AE8-35AF-41FA-A30D-D6B991CA1EB6}">
      <dsp:nvSpPr>
        <dsp:cNvPr id="0" name=""/>
        <dsp:cNvSpPr/>
      </dsp:nvSpPr>
      <dsp:spPr>
        <a:xfrm rot="20195418">
          <a:off x="1536135" y="1657759"/>
          <a:ext cx="2468622" cy="24257"/>
        </a:xfrm>
        <a:custGeom>
          <a:avLst/>
          <a:gdLst/>
          <a:ahLst/>
          <a:cxnLst/>
          <a:rect l="0" t="0" r="0" b="0"/>
          <a:pathLst>
            <a:path>
              <a:moveTo>
                <a:pt x="0" y="12128"/>
              </a:moveTo>
              <a:lnTo>
                <a:pt x="2468622" y="121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F9629-839C-4962-BB8D-4ECB637C1DD0}">
      <dsp:nvSpPr>
        <dsp:cNvPr id="0" name=""/>
        <dsp:cNvSpPr/>
      </dsp:nvSpPr>
      <dsp:spPr>
        <a:xfrm rot="19033597">
          <a:off x="1357928" y="1274318"/>
          <a:ext cx="2104164" cy="24257"/>
        </a:xfrm>
        <a:custGeom>
          <a:avLst/>
          <a:gdLst/>
          <a:ahLst/>
          <a:cxnLst/>
          <a:rect l="0" t="0" r="0" b="0"/>
          <a:pathLst>
            <a:path>
              <a:moveTo>
                <a:pt x="0" y="12128"/>
              </a:moveTo>
              <a:lnTo>
                <a:pt x="2104164" y="121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3C034-558E-422D-93F0-341E2D2CD817}">
      <dsp:nvSpPr>
        <dsp:cNvPr id="0" name=""/>
        <dsp:cNvSpPr/>
      </dsp:nvSpPr>
      <dsp:spPr>
        <a:xfrm>
          <a:off x="1092547" y="1766399"/>
          <a:ext cx="1116461" cy="11497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2918A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A06B5B-0C76-46CA-83CE-C61CD8EC2D74}">
      <dsp:nvSpPr>
        <dsp:cNvPr id="0" name=""/>
        <dsp:cNvSpPr/>
      </dsp:nvSpPr>
      <dsp:spPr>
        <a:xfrm>
          <a:off x="2314792" y="168347"/>
          <a:ext cx="2166854" cy="407719"/>
        </a:xfrm>
        <a:prstGeom prst="ellipse">
          <a:avLst/>
        </a:prstGeom>
        <a:gradFill rotWithShape="0">
          <a:gsLst>
            <a:gs pos="0">
              <a:schemeClr val="accent5">
                <a:hueOff val="465289"/>
                <a:satOff val="1599"/>
                <a:lumOff val="-7675"/>
                <a:alphaOff val="0"/>
                <a:shade val="51000"/>
                <a:satMod val="130000"/>
              </a:schemeClr>
            </a:gs>
            <a:gs pos="80000">
              <a:schemeClr val="accent5">
                <a:hueOff val="465289"/>
                <a:satOff val="1599"/>
                <a:lumOff val="-7675"/>
                <a:alphaOff val="0"/>
                <a:shade val="93000"/>
                <a:satMod val="130000"/>
              </a:schemeClr>
            </a:gs>
            <a:gs pos="100000">
              <a:schemeClr val="accent5">
                <a:hueOff val="465289"/>
                <a:satOff val="1599"/>
                <a:lumOff val="-76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Испания</a:t>
          </a:r>
          <a:endParaRPr lang="ru-RU" sz="2000" b="1" kern="1200" dirty="0"/>
        </a:p>
      </dsp:txBody>
      <dsp:txXfrm>
        <a:off x="2632120" y="228056"/>
        <a:ext cx="1532198" cy="288301"/>
      </dsp:txXfrm>
    </dsp:sp>
    <dsp:sp modelId="{43AA6D16-EF44-4398-BB5A-7560A1ACA8C4}">
      <dsp:nvSpPr>
        <dsp:cNvPr id="0" name=""/>
        <dsp:cNvSpPr/>
      </dsp:nvSpPr>
      <dsp:spPr>
        <a:xfrm>
          <a:off x="3452151" y="669086"/>
          <a:ext cx="1977820" cy="555053"/>
        </a:xfrm>
        <a:prstGeom prst="ellipse">
          <a:avLst/>
        </a:prstGeom>
        <a:gradFill rotWithShape="0">
          <a:gsLst>
            <a:gs pos="0">
              <a:schemeClr val="accent5">
                <a:hueOff val="930578"/>
                <a:satOff val="3199"/>
                <a:lumOff val="-15350"/>
                <a:alphaOff val="0"/>
                <a:shade val="51000"/>
                <a:satMod val="130000"/>
              </a:schemeClr>
            </a:gs>
            <a:gs pos="80000">
              <a:schemeClr val="accent5">
                <a:hueOff val="930578"/>
                <a:satOff val="3199"/>
                <a:lumOff val="-15350"/>
                <a:alphaOff val="0"/>
                <a:shade val="93000"/>
                <a:satMod val="130000"/>
              </a:schemeClr>
            </a:gs>
            <a:gs pos="100000">
              <a:schemeClr val="accent5">
                <a:hueOff val="930578"/>
                <a:satOff val="3199"/>
                <a:lumOff val="-153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Великобритания</a:t>
          </a:r>
          <a:endParaRPr lang="ru-RU" sz="2000" b="1" kern="1200" dirty="0"/>
        </a:p>
      </dsp:txBody>
      <dsp:txXfrm>
        <a:off x="3741796" y="750372"/>
        <a:ext cx="1398530" cy="392481"/>
      </dsp:txXfrm>
    </dsp:sp>
    <dsp:sp modelId="{A3D99D7D-0D3B-4C7E-BF16-1A8FE8CB0233}">
      <dsp:nvSpPr>
        <dsp:cNvPr id="0" name=""/>
        <dsp:cNvSpPr/>
      </dsp:nvSpPr>
      <dsp:spPr>
        <a:xfrm>
          <a:off x="3987813" y="1490861"/>
          <a:ext cx="1094164" cy="884904"/>
        </a:xfrm>
        <a:prstGeom prst="ellipse">
          <a:avLst/>
        </a:prstGeom>
        <a:gradFill rotWithShape="0">
          <a:gsLst>
            <a:gs pos="0">
              <a:schemeClr val="accent5">
                <a:hueOff val="1395868"/>
                <a:satOff val="4798"/>
                <a:lumOff val="-23025"/>
                <a:alphaOff val="0"/>
                <a:shade val="51000"/>
                <a:satMod val="130000"/>
              </a:schemeClr>
            </a:gs>
            <a:gs pos="80000">
              <a:schemeClr val="accent5">
                <a:hueOff val="1395868"/>
                <a:satOff val="4798"/>
                <a:lumOff val="-23025"/>
                <a:alphaOff val="0"/>
                <a:shade val="93000"/>
                <a:satMod val="130000"/>
              </a:schemeClr>
            </a:gs>
            <a:gs pos="100000">
              <a:schemeClr val="accent5">
                <a:hueOff val="1395868"/>
                <a:satOff val="4798"/>
                <a:lumOff val="-230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ФРГ</a:t>
          </a:r>
          <a:endParaRPr lang="ru-RU" sz="2000" b="1" kern="1200" dirty="0"/>
        </a:p>
      </dsp:txBody>
      <dsp:txXfrm>
        <a:off x="4148050" y="1620452"/>
        <a:ext cx="773690" cy="625722"/>
      </dsp:txXfrm>
    </dsp:sp>
    <dsp:sp modelId="{8A317A9A-77DE-42AD-9935-8F46AEC846DD}">
      <dsp:nvSpPr>
        <dsp:cNvPr id="0" name=""/>
        <dsp:cNvSpPr/>
      </dsp:nvSpPr>
      <dsp:spPr>
        <a:xfrm>
          <a:off x="3170960" y="2444714"/>
          <a:ext cx="2280851" cy="555053"/>
        </a:xfrm>
        <a:prstGeom prst="ellipse">
          <a:avLst/>
        </a:prstGeom>
        <a:gradFill rotWithShape="0">
          <a:gsLst>
            <a:gs pos="0">
              <a:schemeClr val="accent5">
                <a:hueOff val="1861157"/>
                <a:satOff val="6398"/>
                <a:lumOff val="-30701"/>
                <a:alphaOff val="0"/>
                <a:shade val="51000"/>
                <a:satMod val="130000"/>
              </a:schemeClr>
            </a:gs>
            <a:gs pos="80000">
              <a:schemeClr val="accent5">
                <a:hueOff val="1861157"/>
                <a:satOff val="6398"/>
                <a:lumOff val="-30701"/>
                <a:alphaOff val="0"/>
                <a:shade val="93000"/>
                <a:satMod val="130000"/>
              </a:schemeClr>
            </a:gs>
            <a:gs pos="100000">
              <a:schemeClr val="accent5">
                <a:hueOff val="1861157"/>
                <a:satOff val="6398"/>
                <a:lumOff val="-307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Франция</a:t>
          </a:r>
          <a:endParaRPr lang="ru-RU" sz="2000" b="1" kern="1200" dirty="0"/>
        </a:p>
      </dsp:txBody>
      <dsp:txXfrm>
        <a:off x="3504983" y="2526000"/>
        <a:ext cx="1612805" cy="392481"/>
      </dsp:txXfrm>
    </dsp:sp>
    <dsp:sp modelId="{948FFF6A-11EF-43E6-8DF0-714FC6EDA450}">
      <dsp:nvSpPr>
        <dsp:cNvPr id="0" name=""/>
        <dsp:cNvSpPr/>
      </dsp:nvSpPr>
      <dsp:spPr>
        <a:xfrm>
          <a:off x="2251110" y="3224600"/>
          <a:ext cx="2486615" cy="555053"/>
        </a:xfrm>
        <a:prstGeom prst="ellipse">
          <a:avLst/>
        </a:prstGeom>
        <a:gradFill rotWithShape="0">
          <a:gsLst>
            <a:gs pos="0">
              <a:schemeClr val="accent5">
                <a:hueOff val="2326446"/>
                <a:satOff val="7997"/>
                <a:lumOff val="-38376"/>
                <a:alphaOff val="0"/>
                <a:shade val="51000"/>
                <a:satMod val="130000"/>
              </a:schemeClr>
            </a:gs>
            <a:gs pos="80000">
              <a:schemeClr val="accent5">
                <a:hueOff val="2326446"/>
                <a:satOff val="7997"/>
                <a:lumOff val="-38376"/>
                <a:alphaOff val="0"/>
                <a:shade val="93000"/>
                <a:satMod val="130000"/>
              </a:schemeClr>
            </a:gs>
            <a:gs pos="100000">
              <a:schemeClr val="accent5">
                <a:hueOff val="2326446"/>
                <a:satOff val="7997"/>
                <a:lumOff val="-383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Финляндия</a:t>
          </a:r>
          <a:endParaRPr lang="ru-RU" sz="2000" b="1" kern="1200" dirty="0"/>
        </a:p>
      </dsp:txBody>
      <dsp:txXfrm>
        <a:off x="2615266" y="3305886"/>
        <a:ext cx="1758303" cy="392481"/>
      </dsp:txXfrm>
    </dsp:sp>
    <dsp:sp modelId="{79BE9201-9976-4F7A-B7E3-73AE59177B5B}">
      <dsp:nvSpPr>
        <dsp:cNvPr id="0" name=""/>
        <dsp:cNvSpPr/>
      </dsp:nvSpPr>
      <dsp:spPr>
        <a:xfrm>
          <a:off x="3796483" y="4082384"/>
          <a:ext cx="2138236" cy="555053"/>
        </a:xfrm>
        <a:prstGeom prst="ellipse">
          <a:avLst/>
        </a:prstGeom>
        <a:gradFill rotWithShape="0">
          <a:gsLst>
            <a:gs pos="0">
              <a:schemeClr val="accent5">
                <a:hueOff val="2791735"/>
                <a:satOff val="9597"/>
                <a:lumOff val="-46051"/>
                <a:alphaOff val="0"/>
                <a:shade val="51000"/>
                <a:satMod val="130000"/>
              </a:schemeClr>
            </a:gs>
            <a:gs pos="80000">
              <a:schemeClr val="accent5">
                <a:hueOff val="2791735"/>
                <a:satOff val="9597"/>
                <a:lumOff val="-46051"/>
                <a:alphaOff val="0"/>
                <a:shade val="93000"/>
                <a:satMod val="130000"/>
              </a:schemeClr>
            </a:gs>
            <a:gs pos="100000">
              <a:schemeClr val="accent5">
                <a:hueOff val="2791735"/>
                <a:satOff val="9597"/>
                <a:lumOff val="-460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Бельгия</a:t>
          </a:r>
          <a:endParaRPr lang="ru-RU" sz="2000" b="1" kern="1200" dirty="0"/>
        </a:p>
      </dsp:txBody>
      <dsp:txXfrm>
        <a:off x="4109620" y="4163670"/>
        <a:ext cx="1511962" cy="392481"/>
      </dsp:txXfrm>
    </dsp:sp>
    <dsp:sp modelId="{BD530D5E-0DCC-4062-B79D-F7402FA88D99}">
      <dsp:nvSpPr>
        <dsp:cNvPr id="0" name=""/>
        <dsp:cNvSpPr/>
      </dsp:nvSpPr>
      <dsp:spPr>
        <a:xfrm>
          <a:off x="5640105" y="729231"/>
          <a:ext cx="1096390" cy="710928"/>
        </a:xfrm>
        <a:prstGeom prst="ellipse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США </a:t>
          </a:r>
          <a:endParaRPr lang="ru-RU" sz="2000" b="1" kern="1200" dirty="0"/>
        </a:p>
      </dsp:txBody>
      <dsp:txXfrm>
        <a:off x="5800668" y="833344"/>
        <a:ext cx="775264" cy="502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5A1289-0DD3-42F7-B0FD-278CC2FA1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89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A1289-0DD3-42F7-B0FD-278CC2FA19E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A1289-0DD3-42F7-B0FD-278CC2FA19E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33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A1289-0DD3-42F7-B0FD-278CC2FA19E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56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A1289-0DD3-42F7-B0FD-278CC2FA19E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0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A1289-0DD3-42F7-B0FD-278CC2FA19E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A1289-0DD3-42F7-B0FD-278CC2FA19E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соответствии с проблемой, предметом, целью были определены задачи и дорожная карта проекта.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Они перед вами.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A1289-0DD3-42F7-B0FD-278CC2FA19E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6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A1289-0DD3-42F7-B0FD-278CC2FA19E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A1289-0DD3-42F7-B0FD-278CC2FA19E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5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A1289-0DD3-42F7-B0FD-278CC2FA19E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65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A1289-0DD3-42F7-B0FD-278CC2FA19E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97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A1289-0DD3-42F7-B0FD-278CC2FA19E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6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96D6D-9632-4655-A3C1-FF13CA0BB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133E-F97E-41CB-9542-ADDA2CFA0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380A5-559C-46ED-8BED-2FA7984AB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58A42-2107-404D-9055-BAB806274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024B5-00D5-4E84-8B84-5C6120E95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EFE64-8C20-4048-A7CA-1807EDABE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B8E66-0A18-466F-9A91-24D909B03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81A87-D8E5-4644-B10C-41611574B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37182-8739-444D-B448-2D95861CB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5621-B4AE-4A08-9F2F-C5057A8D7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9B436-B138-4E0C-B143-014463274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39D7FBF-A617-4C3F-819E-D106D4ECD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mailto:gimnaz23@kubannet.ru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0" rIns="18288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100" b="1" dirty="0" smtClean="0">
              <a:solidFill>
                <a:srgbClr val="006699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srgbClr val="006699"/>
                </a:solidFill>
              </a:rPr>
              <a:t>ДЕПАРТАМЕНТ </a:t>
            </a:r>
            <a:r>
              <a:rPr lang="ru-RU" sz="1600" b="1" dirty="0">
                <a:solidFill>
                  <a:srgbClr val="006699"/>
                </a:solidFill>
              </a:rPr>
              <a:t>ОБРАЗОВАНИЯ</a:t>
            </a:r>
          </a:p>
          <a:p>
            <a:pPr algn="ctr"/>
            <a:r>
              <a:rPr lang="ru-RU" sz="1600" b="1" dirty="0">
                <a:solidFill>
                  <a:srgbClr val="006699"/>
                </a:solidFill>
              </a:rPr>
              <a:t>муниципального образования город Краснодар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600" b="1" dirty="0" smtClean="0">
              <a:solidFill>
                <a:srgbClr val="006699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srgbClr val="006699"/>
                </a:solidFill>
              </a:rPr>
              <a:t>МУНИЦИПАЛЬНОЕ   БЮДЖЕТНОЕ  ОБЩЕОБРАЗОВАТЕЛЬНОЕ </a:t>
            </a:r>
            <a:r>
              <a:rPr lang="ru-RU" sz="1600" b="1" dirty="0">
                <a:solidFill>
                  <a:srgbClr val="006699"/>
                </a:solidFill>
              </a:rPr>
              <a:t>УЧРЕЖДЕНИЕ </a:t>
            </a:r>
            <a:r>
              <a:rPr lang="ru-RU" sz="1600" b="1" dirty="0" smtClean="0">
                <a:solidFill>
                  <a:srgbClr val="006699"/>
                </a:solidFill>
              </a:rPr>
              <a:t>муниципального образования город Краснодар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100" b="1" dirty="0">
              <a:solidFill>
                <a:srgbClr val="006699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ГИМНАЗИЯ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№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23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1600" b="1" dirty="0">
                <a:solidFill>
                  <a:srgbClr val="006699"/>
                </a:solidFill>
              </a:rPr>
              <a:t>350051, Краснодар,  улица Бакинская, д.5</a:t>
            </a:r>
          </a:p>
          <a:p>
            <a:pPr algn="ctr"/>
            <a:r>
              <a:rPr lang="ru-RU" sz="1600" b="1" dirty="0" smtClean="0">
                <a:solidFill>
                  <a:srgbClr val="006699"/>
                </a:solidFill>
              </a:rPr>
              <a:t>Краевая </a:t>
            </a:r>
            <a:r>
              <a:rPr lang="ru-RU" sz="1600" b="1" dirty="0">
                <a:solidFill>
                  <a:srgbClr val="006699"/>
                </a:solidFill>
              </a:rPr>
              <a:t>инновационная площадка с </a:t>
            </a:r>
            <a:r>
              <a:rPr lang="ru-RU" sz="1600" b="1" dirty="0" smtClean="0">
                <a:solidFill>
                  <a:srgbClr val="006699"/>
                </a:solidFill>
              </a:rPr>
              <a:t>2014 </a:t>
            </a:r>
            <a:r>
              <a:rPr lang="ru-RU" sz="1600" b="1" dirty="0">
                <a:solidFill>
                  <a:srgbClr val="006699"/>
                </a:solidFill>
              </a:rPr>
              <a:t>года.</a:t>
            </a:r>
          </a:p>
          <a:p>
            <a:pPr algn="ctr"/>
            <a:endParaRPr lang="ru-RU" sz="1600" b="1" dirty="0">
              <a:solidFill>
                <a:srgbClr val="006699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Годовой  отчет  КИП КК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2015 г. по теме:</a:t>
            </a:r>
          </a:p>
          <a:p>
            <a:pPr algn="ctr"/>
            <a:r>
              <a:rPr lang="ru-RU" sz="22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«Экспедиционно-методическая деятельность </a:t>
            </a:r>
          </a:p>
          <a:p>
            <a:pPr algn="ctr"/>
            <a:r>
              <a:rPr lang="ru-RU" sz="22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освоению опыта европейской системы образования </a:t>
            </a:r>
          </a:p>
          <a:p>
            <a:pPr algn="ctr"/>
            <a:r>
              <a:rPr lang="ru-RU" sz="22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средство профессионального развития </a:t>
            </a:r>
          </a:p>
          <a:p>
            <a:pPr algn="ctr"/>
            <a:r>
              <a:rPr lang="ru-RU" sz="22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самообразования педагогов </a:t>
            </a:r>
          </a:p>
          <a:p>
            <a:pPr algn="ctr"/>
            <a:r>
              <a:rPr lang="ru-RU" sz="22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введения ФГОС ОО» </a:t>
            </a:r>
          </a:p>
          <a:p>
            <a:pPr algn="r"/>
            <a:endParaRPr lang="ru-RU" dirty="0" smtClean="0"/>
          </a:p>
          <a:p>
            <a:pPr marL="182563" algn="r"/>
            <a:endParaRPr lang="ru-RU" sz="1600" dirty="0" smtClean="0"/>
          </a:p>
          <a:p>
            <a:pPr marL="182563" algn="ctr"/>
            <a:r>
              <a:rPr lang="ru-RU" sz="1600" dirty="0" smtClean="0"/>
              <a:t>Директор МБОУ гимназии № 23 </a:t>
            </a:r>
          </a:p>
          <a:p>
            <a:pPr marL="182563"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Позднякова О. Ф.</a:t>
            </a:r>
          </a:p>
          <a:p>
            <a:pPr marL="182563" algn="ctr"/>
            <a:r>
              <a:rPr lang="ru-RU" sz="1600" dirty="0" smtClean="0"/>
              <a:t>Научный руководитель проекта</a:t>
            </a:r>
          </a:p>
          <a:p>
            <a:pPr marL="182563"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Бондарев П. Б., </a:t>
            </a:r>
            <a:r>
              <a:rPr lang="ru-RU" sz="1600" dirty="0" smtClean="0"/>
              <a:t>к.ф.н., доц. </a:t>
            </a:r>
            <a:r>
              <a:rPr lang="ru-RU" sz="1600" dirty="0" err="1" smtClean="0"/>
              <a:t>КубГУ</a:t>
            </a:r>
            <a:r>
              <a:rPr lang="ru-RU" sz="1600" dirty="0" smtClean="0"/>
              <a:t> </a:t>
            </a:r>
          </a:p>
          <a:p>
            <a:pPr algn="ctr"/>
            <a:endParaRPr lang="ru-RU" sz="22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800" b="1" dirty="0">
              <a:solidFill>
                <a:srgbClr val="006699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3200" b="1" dirty="0"/>
          </a:p>
        </p:txBody>
      </p:sp>
      <p:pic>
        <p:nvPicPr>
          <p:cNvPr id="2050" name="Picture 8" descr="з5"/>
          <p:cNvPicPr>
            <a:picLocks noChangeAspect="1" noChangeArrowheads="1"/>
          </p:cNvPicPr>
          <p:nvPr/>
        </p:nvPicPr>
        <p:blipFill>
          <a:blip r:embed="rId3" cstate="print"/>
          <a:srcRect l="14331" t="3421"/>
          <a:stretch>
            <a:fillRect/>
          </a:stretch>
        </p:blipFill>
        <p:spPr bwMode="auto">
          <a:xfrm>
            <a:off x="0" y="3755644"/>
            <a:ext cx="2051720" cy="310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Слай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5" descr="_ука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3109" y="5373216"/>
            <a:ext cx="54726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996218" y="832804"/>
            <a:ext cx="3521807" cy="2674530"/>
            <a:chOff x="173757" y="2510045"/>
            <a:chExt cx="3521807" cy="267453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73757" y="2510045"/>
              <a:ext cx="3521807" cy="267453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52091" y="2588379"/>
              <a:ext cx="3365139" cy="2517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/>
                <a:t>Разработана и апробирована программа повышения квалификации «Практикум профессионального развития учителя на основе анализа и обобщения зарубежного педагогического опыта»</a:t>
              </a:r>
              <a:endParaRPr lang="ru-RU" sz="1900" b="1" i="1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860032" y="2091735"/>
            <a:ext cx="3495338" cy="2674530"/>
            <a:chOff x="5071394" y="2510045"/>
            <a:chExt cx="3495338" cy="267453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071394" y="2510045"/>
              <a:ext cx="3495338" cy="267453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6"/>
            <p:cNvSpPr/>
            <p:nvPr/>
          </p:nvSpPr>
          <p:spPr>
            <a:xfrm>
              <a:off x="5149728" y="2588379"/>
              <a:ext cx="3338670" cy="2517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/>
                <a:t>Разработан диагностический инструментарий оценки уровня профессионального развития и готовности к самообразованию учителя.</a:t>
              </a:r>
              <a:endParaRPr lang="ru-RU" sz="19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1164139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лай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_ука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0182" y="5373216"/>
            <a:ext cx="54726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 rot="21189190">
            <a:off x="88705" y="712961"/>
            <a:ext cx="8885557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Исследовательскую выборку составили 20 учителей гимназии,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задействованных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инновационной деятельности. </a:t>
            </a:r>
            <a:endParaRPr lang="ru-RU" sz="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0" lvl="0" indent="7143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Подбор методик был осуществлен весной 2015 г., стартовые измерения прошли в октябре-ноябре 2015 г. </a:t>
            </a:r>
          </a:p>
          <a:p>
            <a:pPr marR="0" lvl="0" indent="7143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 учителей измерялись средние значения по показателям рефлексии, уровня решения проблемных педагогических ситуаций, готовности к инновационной деятельности, уровень продуктивности профессиональной деятельности учителя.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11960" y="4221088"/>
            <a:ext cx="2304256" cy="177517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Слай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21491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_ука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0182" y="5373216"/>
            <a:ext cx="54726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 rot="21210659">
            <a:off x="-25893" y="211476"/>
            <a:ext cx="8086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Самооценка качества инновации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21215831">
            <a:off x="167483" y="866936"/>
            <a:ext cx="8817893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период с 2010 по 2015 гг. были реализованы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5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подготовительный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5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диагностико-моделирующий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инновационной деятельности. 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Созданы условия для запуска инновационной деятельности.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Разработана модель экспедиционно-методической работы учителя с зарубежным педагогическим опытом.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Разработан инструментарий оценки уровня профессионального развития и готовности к самообразованию учителя. Проведена его апробация.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Начата подготовка учителей гимназии к реализации инновационной деятельности.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4383394"/>
            <a:ext cx="2304256" cy="165618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548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Слай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27384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21221288">
            <a:off x="113142" y="325998"/>
            <a:ext cx="7155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291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sz="2800" b="1" i="1" dirty="0" smtClean="0">
                <a:solidFill>
                  <a:srgbClr val="291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следующего этапа проекта</a:t>
            </a:r>
            <a:endParaRPr lang="ru-RU" sz="2800" b="1" i="1" dirty="0">
              <a:solidFill>
                <a:srgbClr val="2918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 rot="21220937">
            <a:off x="284088" y="1050704"/>
            <a:ext cx="864095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3063" lvl="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Разработка и задействование механизмов изучения и использования опыта европейской системы образования </a:t>
            </a:r>
          </a:p>
          <a:p>
            <a:pPr marL="373063" lvl="1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Организация </a:t>
            </a:r>
            <a:r>
              <a:rPr lang="ru-RU" sz="2000" b="1" dirty="0"/>
              <a:t>серии методических экспедиций учителей гимназии по освоению опыта европейской системы образования в очной форме</a:t>
            </a:r>
          </a:p>
          <a:p>
            <a:pPr marL="373063" lvl="1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Организация </a:t>
            </a:r>
            <a:r>
              <a:rPr lang="ru-RU" sz="2000" b="1" dirty="0"/>
              <a:t>дистанционной серии методических экспедиций учителей гимназии в  рамках телемостов, </a:t>
            </a:r>
            <a:r>
              <a:rPr lang="ru-RU" sz="2000" b="1" dirty="0" err="1"/>
              <a:t>вебинаров</a:t>
            </a:r>
            <a:r>
              <a:rPr lang="ru-RU" sz="2000" b="1" dirty="0"/>
              <a:t>, открытых Интернет-уроков с участием коллег из европейских школ </a:t>
            </a:r>
          </a:p>
          <a:p>
            <a:pPr marL="373063" lvl="1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Организация </a:t>
            </a:r>
            <a:r>
              <a:rPr lang="ru-RU" sz="2000" b="1" dirty="0"/>
              <a:t>экспертно-методических семинаров, проведение  второго замера в рамках разработанной модели мониторинга профессионального развития и самообразования учителей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413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Слай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6" y="-23597"/>
            <a:ext cx="9139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 rot="21213861">
            <a:off x="238368" y="337557"/>
            <a:ext cx="64735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Апробация опыта проекта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5" descr="_ука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0182" y="5445224"/>
            <a:ext cx="54726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21231368">
            <a:off x="310099" y="906202"/>
            <a:ext cx="85287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Участие в V Краснодарском фестивале педагогических инициатив «Новые идеи – новой школе»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Проведение мастер-класса "Использование адаптированного опыта европейской системы образования для формирования УУД"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Участие в краевой НПК «Изучение и распространение опыта инновационной деятельности педагогов как ресурс развития системы образования Краснодарского края»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Слай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28" y="714356"/>
            <a:ext cx="3462342" cy="335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 rot="21192014">
            <a:off x="282227" y="1185371"/>
            <a:ext cx="59439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918A8"/>
                </a:solidFill>
              </a:rPr>
              <a:t>Адрес </a:t>
            </a:r>
            <a:r>
              <a:rPr lang="ru-RU" sz="2400" b="1" dirty="0">
                <a:solidFill>
                  <a:srgbClr val="2918A8"/>
                </a:solidFill>
              </a:rPr>
              <a:t>гимназии</a:t>
            </a:r>
          </a:p>
          <a:p>
            <a:r>
              <a:rPr lang="ru-RU" sz="2400" b="1" dirty="0">
                <a:solidFill>
                  <a:srgbClr val="BD1E03"/>
                </a:solidFill>
              </a:rPr>
              <a:t>350051, г. Краснодар, ул. Бакинская, 5</a:t>
            </a:r>
            <a:endParaRPr lang="en-US" sz="2400" b="1" dirty="0">
              <a:solidFill>
                <a:srgbClr val="BD1E03"/>
              </a:solidFill>
            </a:endParaRPr>
          </a:p>
          <a:p>
            <a:r>
              <a:rPr lang="ru-RU" sz="2400" b="1" dirty="0">
                <a:solidFill>
                  <a:srgbClr val="BD1E03"/>
                </a:solidFill>
              </a:rPr>
              <a:t>тел</a:t>
            </a:r>
            <a:r>
              <a:rPr lang="en-US" sz="2400" b="1" dirty="0">
                <a:solidFill>
                  <a:srgbClr val="BD1E03"/>
                </a:solidFill>
              </a:rPr>
              <a:t>/</a:t>
            </a:r>
            <a:r>
              <a:rPr lang="ru-RU" sz="2400" b="1" dirty="0">
                <a:solidFill>
                  <a:srgbClr val="BD1E03"/>
                </a:solidFill>
              </a:rPr>
              <a:t>факс  </a:t>
            </a:r>
            <a:r>
              <a:rPr lang="ru-RU" sz="2400" b="1" dirty="0" smtClean="0">
                <a:solidFill>
                  <a:srgbClr val="BD1E03"/>
                </a:solidFill>
              </a:rPr>
              <a:t>8 (</a:t>
            </a:r>
            <a:r>
              <a:rPr lang="ru-RU" sz="2400" b="1" dirty="0">
                <a:solidFill>
                  <a:srgbClr val="BD1E03"/>
                </a:solidFill>
              </a:rPr>
              <a:t>8612) 224-75-22</a:t>
            </a:r>
            <a:endParaRPr lang="en-US" sz="2400" b="1" dirty="0">
              <a:solidFill>
                <a:srgbClr val="BD1E03"/>
              </a:solidFill>
            </a:endParaRPr>
          </a:p>
          <a:p>
            <a:r>
              <a:rPr lang="ru-RU" sz="2400" b="1" dirty="0" smtClean="0">
                <a:solidFill>
                  <a:srgbClr val="2918A8"/>
                </a:solidFill>
              </a:rPr>
              <a:t>Адрес </a:t>
            </a:r>
            <a:r>
              <a:rPr lang="ru-RU" sz="2400" b="1" dirty="0">
                <a:solidFill>
                  <a:srgbClr val="2918A8"/>
                </a:solidFill>
              </a:rPr>
              <a:t>сайта</a:t>
            </a:r>
            <a:r>
              <a:rPr lang="ru-RU" sz="2400" dirty="0">
                <a:solidFill>
                  <a:srgbClr val="2918A8"/>
                </a:solidFill>
              </a:rPr>
              <a:t/>
            </a:r>
            <a:br>
              <a:rPr lang="ru-RU" sz="2400" dirty="0">
                <a:solidFill>
                  <a:srgbClr val="2918A8"/>
                </a:solidFill>
              </a:rPr>
            </a:br>
            <a:r>
              <a:rPr lang="en-US" sz="2400" b="1" u="sng" dirty="0">
                <a:solidFill>
                  <a:srgbClr val="BD1E03"/>
                </a:solidFill>
              </a:rPr>
              <a:t>http</a:t>
            </a:r>
            <a:r>
              <a:rPr lang="ru-RU" sz="2400" b="1" u="sng" dirty="0">
                <a:solidFill>
                  <a:srgbClr val="BD1E03"/>
                </a:solidFill>
              </a:rPr>
              <a:t>://</a:t>
            </a:r>
            <a:r>
              <a:rPr lang="en-US" sz="2400" b="1" u="sng" dirty="0" err="1">
                <a:solidFill>
                  <a:srgbClr val="BD1E03"/>
                </a:solidFill>
              </a:rPr>
              <a:t>gimnaz</a:t>
            </a:r>
            <a:r>
              <a:rPr lang="ru-RU" sz="2400" b="1" u="sng" dirty="0">
                <a:solidFill>
                  <a:srgbClr val="BD1E03"/>
                </a:solidFill>
              </a:rPr>
              <a:t>23.</a:t>
            </a:r>
            <a:r>
              <a:rPr lang="en-US" sz="2400" b="1" u="sng" dirty="0" err="1">
                <a:solidFill>
                  <a:srgbClr val="BD1E03"/>
                </a:solidFill>
              </a:rPr>
              <a:t>kubannet</a:t>
            </a:r>
            <a:r>
              <a:rPr lang="ru-RU" sz="2400" b="1" u="sng" dirty="0">
                <a:solidFill>
                  <a:srgbClr val="BD1E03"/>
                </a:solidFill>
              </a:rPr>
              <a:t>.</a:t>
            </a:r>
            <a:r>
              <a:rPr lang="en-US" sz="2400" b="1" u="sng" dirty="0" err="1">
                <a:solidFill>
                  <a:srgbClr val="BD1E03"/>
                </a:solidFill>
              </a:rPr>
              <a:t>ru</a:t>
            </a:r>
            <a:r>
              <a:rPr lang="ru-RU" sz="2400" b="1" dirty="0">
                <a:solidFill>
                  <a:srgbClr val="BD1E03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2918A8"/>
                </a:solidFill>
              </a:rPr>
              <a:t>Адрес </a:t>
            </a:r>
            <a:r>
              <a:rPr lang="ru-RU" sz="2400" b="1" dirty="0">
                <a:solidFill>
                  <a:srgbClr val="2918A8"/>
                </a:solidFill>
              </a:rPr>
              <a:t>электронной почты</a:t>
            </a:r>
            <a:br>
              <a:rPr lang="ru-RU" sz="2400" b="1" dirty="0">
                <a:solidFill>
                  <a:srgbClr val="2918A8"/>
                </a:solidFill>
              </a:rPr>
            </a:br>
            <a:r>
              <a:rPr lang="en-US" sz="2400" b="1" u="sng" dirty="0">
                <a:solidFill>
                  <a:srgbClr val="BD1E03"/>
                </a:solidFill>
              </a:rPr>
              <a:t>E</a:t>
            </a:r>
            <a:r>
              <a:rPr lang="ru-RU" sz="2400" b="1" u="sng" dirty="0">
                <a:solidFill>
                  <a:srgbClr val="BD1E03"/>
                </a:solidFill>
              </a:rPr>
              <a:t>-</a:t>
            </a:r>
            <a:r>
              <a:rPr lang="en-US" sz="2400" b="1" u="sng" dirty="0">
                <a:solidFill>
                  <a:srgbClr val="BD1E03"/>
                </a:solidFill>
              </a:rPr>
              <a:t>mail</a:t>
            </a:r>
            <a:r>
              <a:rPr lang="ru-RU" sz="2400" b="1" u="sng" dirty="0">
                <a:solidFill>
                  <a:srgbClr val="BD1E03"/>
                </a:solidFill>
              </a:rPr>
              <a:t>: </a:t>
            </a:r>
            <a:r>
              <a:rPr lang="en-US" sz="2400" b="1" u="sng" dirty="0" err="1">
                <a:solidFill>
                  <a:srgbClr val="BD1E03"/>
                </a:solidFill>
                <a:hlinkClick r:id="rId5"/>
              </a:rPr>
              <a:t>gimnaz</a:t>
            </a:r>
            <a:r>
              <a:rPr lang="ru-RU" sz="2400" b="1" u="sng" dirty="0">
                <a:solidFill>
                  <a:srgbClr val="BD1E03"/>
                </a:solidFill>
                <a:hlinkClick r:id="rId5"/>
              </a:rPr>
              <a:t>23@</a:t>
            </a:r>
            <a:r>
              <a:rPr lang="en-US" sz="2400" b="1" u="sng" dirty="0" err="1">
                <a:solidFill>
                  <a:srgbClr val="BD1E03"/>
                </a:solidFill>
                <a:hlinkClick r:id="rId5"/>
              </a:rPr>
              <a:t>kubannet</a:t>
            </a:r>
            <a:r>
              <a:rPr lang="ru-RU" sz="2400" b="1" u="sng" dirty="0">
                <a:solidFill>
                  <a:srgbClr val="BD1E03"/>
                </a:solidFill>
                <a:hlinkClick r:id="rId5"/>
              </a:rPr>
              <a:t>.</a:t>
            </a:r>
            <a:r>
              <a:rPr lang="en-US" sz="2400" b="1" u="sng" dirty="0" err="1" smtClean="0">
                <a:solidFill>
                  <a:srgbClr val="BD1E03"/>
                </a:solidFill>
                <a:hlinkClick r:id="rId5"/>
              </a:rPr>
              <a:t>ru</a:t>
            </a:r>
            <a:endParaRPr lang="ru-RU" sz="2400" b="1" u="sng" dirty="0" smtClean="0">
              <a:solidFill>
                <a:srgbClr val="BD1E03"/>
              </a:solidFill>
            </a:endParaRPr>
          </a:p>
          <a:p>
            <a:r>
              <a:rPr lang="ru-RU" sz="2400" b="1" dirty="0" smtClean="0">
                <a:solidFill>
                  <a:srgbClr val="2918A8"/>
                </a:solidFill>
              </a:rPr>
              <a:t>Директор</a:t>
            </a:r>
          </a:p>
          <a:p>
            <a:r>
              <a:rPr lang="ru-RU" sz="2400" b="1" dirty="0" smtClean="0">
                <a:solidFill>
                  <a:srgbClr val="BD1E03"/>
                </a:solidFill>
              </a:rPr>
              <a:t>Позднякова Ольга Федоровна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 rot="21230125">
            <a:off x="3321368" y="4692478"/>
            <a:ext cx="4954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В оформлении презентации использованы рисунки учеников гимназии и фотографии гимназистов</a:t>
            </a:r>
            <a:r>
              <a:rPr lang="ru-RU" sz="1400" b="1" i="1" dirty="0" smtClean="0">
                <a:solidFill>
                  <a:srgbClr val="000099"/>
                </a:solidFill>
              </a:rPr>
              <a:t>.</a:t>
            </a:r>
            <a:endParaRPr lang="ru-RU" sz="1400" b="1" i="1" dirty="0">
              <a:solidFill>
                <a:srgbClr val="000099"/>
              </a:solidFill>
            </a:endParaRPr>
          </a:p>
        </p:txBody>
      </p:sp>
      <p:pic>
        <p:nvPicPr>
          <p:cNvPr id="8" name="Picture 8" descr="_Эмблем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929198"/>
            <a:ext cx="2176640" cy="1714512"/>
          </a:xfrm>
          <a:prstGeom prst="rect">
            <a:avLst/>
          </a:prstGeom>
          <a:noFill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 rot="21234213">
            <a:off x="-471433" y="340064"/>
            <a:ext cx="7779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62243"/>
                </a:solidFill>
                <a:latin typeface="Arial Black" pitchFamily="34" charset="0"/>
              </a:rPr>
              <a:t>Благодарю за внимание!</a:t>
            </a:r>
            <a:endParaRPr lang="ru-RU" sz="2800" b="1" dirty="0">
              <a:solidFill>
                <a:srgbClr val="9622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54385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Слай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_ука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5445224"/>
            <a:ext cx="587415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55976" y="671205"/>
            <a:ext cx="46198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«Сегодня </a:t>
            </a:r>
            <a:r>
              <a:rPr lang="ru-RU" sz="2200" b="1" dirty="0">
                <a:solidFill>
                  <a:srgbClr val="C00000"/>
                </a:solidFill>
              </a:rPr>
              <a:t>требования к профессии учителя многократно возрастают. Создание условий для их постоянного </a:t>
            </a:r>
            <a:r>
              <a:rPr lang="ru-RU" sz="2200" b="1" dirty="0" smtClean="0">
                <a:solidFill>
                  <a:srgbClr val="C00000"/>
                </a:solidFill>
              </a:rPr>
              <a:t>самосовершенствования, для </a:t>
            </a:r>
            <a:r>
              <a:rPr lang="ru-RU" sz="2200" b="1" dirty="0">
                <a:solidFill>
                  <a:srgbClr val="C00000"/>
                </a:solidFill>
              </a:rPr>
              <a:t>повышения квалификации становится ключевым фактором развития всей системы общего образования</a:t>
            </a:r>
            <a:r>
              <a:rPr lang="ru-RU" sz="2200" b="1" dirty="0" smtClean="0">
                <a:solidFill>
                  <a:srgbClr val="C00000"/>
                </a:solidFill>
              </a:rPr>
              <a:t>». </a:t>
            </a:r>
          </a:p>
        </p:txBody>
      </p:sp>
      <p:pic>
        <p:nvPicPr>
          <p:cNvPr id="1026" name="Picture 2" descr="http://rusvesna.su/sites/default/files/putin3_0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004">
            <a:off x="176661" y="1116873"/>
            <a:ext cx="3880890" cy="20987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717031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33CC"/>
                </a:solidFill>
              </a:rPr>
              <a:t>В.В. </a:t>
            </a:r>
            <a:r>
              <a:rPr lang="ru-RU" b="1" i="1" dirty="0" smtClean="0">
                <a:solidFill>
                  <a:srgbClr val="0033CC"/>
                </a:solidFill>
              </a:rPr>
              <a:t>Путин </a:t>
            </a:r>
          </a:p>
          <a:p>
            <a:r>
              <a:rPr lang="ru-RU" b="1" i="1" dirty="0">
                <a:solidFill>
                  <a:srgbClr val="0033CC"/>
                </a:solidFill>
              </a:rPr>
              <a:t>Заседание  Госсовета </a:t>
            </a:r>
            <a:endParaRPr lang="ru-RU" b="1" i="1" dirty="0" smtClean="0">
              <a:solidFill>
                <a:srgbClr val="0033CC"/>
              </a:solidFill>
            </a:endParaRPr>
          </a:p>
          <a:p>
            <a:r>
              <a:rPr lang="ru-RU" b="1" i="1" dirty="0" smtClean="0">
                <a:solidFill>
                  <a:srgbClr val="0033CC"/>
                </a:solidFill>
              </a:rPr>
              <a:t>по вопросам </a:t>
            </a:r>
            <a:r>
              <a:rPr lang="ru-RU" b="1" i="1" dirty="0">
                <a:solidFill>
                  <a:srgbClr val="0033CC"/>
                </a:solidFill>
              </a:rPr>
              <a:t>совершенствования системы общего образования (23.12.2015 г.)</a:t>
            </a:r>
          </a:p>
          <a:p>
            <a:endParaRPr lang="ru-RU" b="1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Слай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_ука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5365602"/>
            <a:ext cx="515407" cy="127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 rot="21230816">
            <a:off x="-301333" y="238161"/>
            <a:ext cx="62580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 smtClean="0">
                <a:solidFill>
                  <a:srgbClr val="291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изучения </a:t>
            </a:r>
            <a:r>
              <a:rPr lang="ru-RU" sz="2200" b="1" i="1" dirty="0">
                <a:solidFill>
                  <a:srgbClr val="291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зарубежного педагогического </a:t>
            </a:r>
            <a:r>
              <a:rPr lang="ru-RU" sz="2200" b="1" i="1" dirty="0" smtClean="0">
                <a:solidFill>
                  <a:srgbClr val="291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опыта объясняется</a:t>
            </a:r>
            <a:endParaRPr lang="ru-RU" sz="2200" b="1" i="1" dirty="0">
              <a:solidFill>
                <a:srgbClr val="2918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414341">
            <a:off x="6015491" y="801586"/>
            <a:ext cx="2801650" cy="381780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 rot="21235891">
            <a:off x="157036" y="978012"/>
            <a:ext cx="57606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Внедрением ФГОС и компетентностного обучения, широко распространенного на Западе</a:t>
            </a:r>
            <a:endParaRPr lang="ru-RU" sz="2400" b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Необходимостью развития рефлексивных умений в структуре педагогического мастерства учителя</a:t>
            </a:r>
            <a:endParaRPr lang="ru-RU" sz="2400" b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Расширением профессиональных контактов отечественных учителей с коллегами из Европы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429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Слай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14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8"/>
          <p:cNvSpPr txBox="1">
            <a:spLocks noChangeArrowheads="1"/>
          </p:cNvSpPr>
          <p:nvPr/>
        </p:nvSpPr>
        <p:spPr bwMode="auto">
          <a:xfrm rot="21219757">
            <a:off x="58353" y="426543"/>
            <a:ext cx="55299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62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Основной замысел проекта</a:t>
            </a:r>
            <a:endParaRPr lang="ru-RU" sz="3000" b="1" dirty="0">
              <a:solidFill>
                <a:srgbClr val="9622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112" y="476672"/>
            <a:ext cx="3329235" cy="216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5" descr="_ука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167" y="5301207"/>
            <a:ext cx="542329" cy="134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071663" y="2924944"/>
            <a:ext cx="3316762" cy="2160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7703" y="1236816"/>
            <a:ext cx="4712369" cy="34163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Организация экспедиционно-методической </a:t>
            </a:r>
            <a:r>
              <a:rPr lang="ru-RU" sz="2400" b="1" dirty="0">
                <a:solidFill>
                  <a:srgbClr val="0033CC"/>
                </a:solidFill>
              </a:rPr>
              <a:t>деятельности учителя по освоению опыта европейской системы образования как средства профессионального развития и самообразования учителей в условиях введения ФГОС </a:t>
            </a:r>
            <a:r>
              <a:rPr lang="ru-RU" sz="2400" b="1" dirty="0" smtClean="0">
                <a:solidFill>
                  <a:srgbClr val="0033CC"/>
                </a:solidFill>
              </a:rPr>
              <a:t>ОО</a:t>
            </a:r>
            <a:endParaRPr lang="ru-RU" sz="2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Слай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8"/>
          <p:cNvSpPr txBox="1">
            <a:spLocks noChangeArrowheads="1"/>
          </p:cNvSpPr>
          <p:nvPr/>
        </p:nvSpPr>
        <p:spPr bwMode="auto">
          <a:xfrm rot="21230816">
            <a:off x="-26370" y="232133"/>
            <a:ext cx="6214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62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 и дорожная карта проекта</a:t>
            </a:r>
          </a:p>
        </p:txBody>
      </p:sp>
      <p:pic>
        <p:nvPicPr>
          <p:cNvPr id="11" name="Picture 15" descr="_ука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0182" y="5373216"/>
            <a:ext cx="54726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052736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918A8"/>
                </a:solidFill>
              </a:rPr>
              <a:t>I</a:t>
            </a:r>
            <a:r>
              <a:rPr lang="ru-RU" sz="1600" b="1" dirty="0">
                <a:solidFill>
                  <a:srgbClr val="2918A8"/>
                </a:solidFill>
              </a:rPr>
              <a:t>. </a:t>
            </a:r>
            <a:r>
              <a:rPr lang="ru-RU" sz="1600" b="1" dirty="0" err="1">
                <a:solidFill>
                  <a:srgbClr val="2918A8"/>
                </a:solidFill>
              </a:rPr>
              <a:t>Диагностико</a:t>
            </a:r>
            <a:r>
              <a:rPr lang="ru-RU" sz="1600" b="1" dirty="0">
                <a:solidFill>
                  <a:srgbClr val="2918A8"/>
                </a:solidFill>
              </a:rPr>
              <a:t>-моделирующий этап. 2014 – 2015 гг.</a:t>
            </a:r>
          </a:p>
          <a:p>
            <a:r>
              <a:rPr lang="ru-RU" sz="1600" dirty="0">
                <a:solidFill>
                  <a:srgbClr val="2918A8"/>
                </a:solidFill>
              </a:rPr>
              <a:t>1. Определить понятие и дидактические возможности экспедиционно-методической деятельности по освоению опыта европейской системы образования, оценить ее роль в условиях введения ФГОС </a:t>
            </a:r>
          </a:p>
          <a:p>
            <a:r>
              <a:rPr lang="ru-RU" sz="1600" dirty="0">
                <a:solidFill>
                  <a:srgbClr val="2918A8"/>
                </a:solidFill>
              </a:rPr>
              <a:t>2. Теоретически обосновать и разработать модель экспедиционно-методической работы учителя с зарубежным педагогическим опытом. </a:t>
            </a:r>
          </a:p>
          <a:p>
            <a:r>
              <a:rPr lang="ru-RU" sz="1600" dirty="0">
                <a:solidFill>
                  <a:srgbClr val="2918A8"/>
                </a:solidFill>
              </a:rPr>
              <a:t>3. Обеспечить подготовку учителей-инноваторов к анализу и изучению зарубежного </a:t>
            </a:r>
            <a:r>
              <a:rPr lang="ru-RU" sz="1600" dirty="0" smtClean="0">
                <a:solidFill>
                  <a:srgbClr val="2918A8"/>
                </a:solidFill>
              </a:rPr>
              <a:t>опыта</a:t>
            </a:r>
            <a:r>
              <a:rPr lang="ru-RU" sz="1600" dirty="0">
                <a:solidFill>
                  <a:srgbClr val="2918A8"/>
                </a:solidFill>
              </a:rPr>
              <a:t>.</a:t>
            </a:r>
          </a:p>
          <a:p>
            <a:r>
              <a:rPr lang="ru-RU" sz="1600" b="1" dirty="0">
                <a:solidFill>
                  <a:srgbClr val="2918A8"/>
                </a:solidFill>
              </a:rPr>
              <a:t> </a:t>
            </a:r>
            <a:r>
              <a:rPr lang="ru-RU" sz="1600" b="1" dirty="0" smtClean="0">
                <a:solidFill>
                  <a:srgbClr val="2918A8"/>
                </a:solidFill>
              </a:rPr>
              <a:t>       </a:t>
            </a:r>
            <a:r>
              <a:rPr lang="en-US" sz="1600" b="1" dirty="0" smtClean="0">
                <a:solidFill>
                  <a:srgbClr val="2918A8"/>
                </a:solidFill>
              </a:rPr>
              <a:t>II</a:t>
            </a:r>
            <a:r>
              <a:rPr lang="ru-RU" sz="1600" b="1" dirty="0">
                <a:solidFill>
                  <a:srgbClr val="2918A8"/>
                </a:solidFill>
              </a:rPr>
              <a:t>. Формирующий этап. 2015 – 2016 гг. </a:t>
            </a:r>
          </a:p>
          <a:p>
            <a:r>
              <a:rPr lang="ru-RU" sz="1600" dirty="0" smtClean="0">
                <a:solidFill>
                  <a:srgbClr val="2918A8"/>
                </a:solidFill>
              </a:rPr>
              <a:t>        4</a:t>
            </a:r>
            <a:r>
              <a:rPr lang="ru-RU" sz="1600" dirty="0">
                <a:solidFill>
                  <a:srgbClr val="2918A8"/>
                </a:solidFill>
              </a:rPr>
              <a:t>. Организовать серию методических экспедиций учителей гимназии по </a:t>
            </a:r>
            <a:r>
              <a:rPr lang="ru-RU" sz="1600" dirty="0" smtClean="0">
                <a:solidFill>
                  <a:srgbClr val="2918A8"/>
                </a:solidFill>
              </a:rPr>
              <a:t>освоению опыта</a:t>
            </a:r>
          </a:p>
          <a:p>
            <a:r>
              <a:rPr lang="ru-RU" sz="1600" dirty="0">
                <a:solidFill>
                  <a:srgbClr val="2918A8"/>
                </a:solidFill>
              </a:rPr>
              <a:t> </a:t>
            </a:r>
            <a:r>
              <a:rPr lang="ru-RU" sz="1600" dirty="0" smtClean="0">
                <a:solidFill>
                  <a:srgbClr val="2918A8"/>
                </a:solidFill>
              </a:rPr>
              <a:t>       европейской </a:t>
            </a:r>
            <a:r>
              <a:rPr lang="ru-RU" sz="1600" dirty="0">
                <a:solidFill>
                  <a:srgbClr val="2918A8"/>
                </a:solidFill>
              </a:rPr>
              <a:t>системы образования.</a:t>
            </a:r>
          </a:p>
          <a:p>
            <a:r>
              <a:rPr lang="ru-RU" sz="1600" dirty="0" smtClean="0">
                <a:solidFill>
                  <a:srgbClr val="2918A8"/>
                </a:solidFill>
              </a:rPr>
              <a:t>        5</a:t>
            </a:r>
            <a:r>
              <a:rPr lang="ru-RU" sz="1600" dirty="0">
                <a:solidFill>
                  <a:srgbClr val="2918A8"/>
                </a:solidFill>
              </a:rPr>
              <a:t>. Обеспечить обсуждение зарубежных методических экспедиций учителей гимназии </a:t>
            </a:r>
            <a:r>
              <a:rPr lang="ru-RU" sz="1600" dirty="0" smtClean="0">
                <a:solidFill>
                  <a:srgbClr val="2918A8"/>
                </a:solidFill>
              </a:rPr>
              <a:t>на</a:t>
            </a:r>
          </a:p>
          <a:p>
            <a:r>
              <a:rPr lang="ru-RU" sz="1600" dirty="0">
                <a:solidFill>
                  <a:srgbClr val="2918A8"/>
                </a:solidFill>
              </a:rPr>
              <a:t> </a:t>
            </a:r>
            <a:r>
              <a:rPr lang="ru-RU" sz="1600" dirty="0" smtClean="0">
                <a:solidFill>
                  <a:srgbClr val="2918A8"/>
                </a:solidFill>
              </a:rPr>
              <a:t>       экспертно-методических </a:t>
            </a:r>
            <a:r>
              <a:rPr lang="ru-RU" sz="1600" dirty="0">
                <a:solidFill>
                  <a:srgbClr val="2918A8"/>
                </a:solidFill>
              </a:rPr>
              <a:t>семинарах.</a:t>
            </a:r>
          </a:p>
          <a:p>
            <a:r>
              <a:rPr lang="ru-RU" sz="1600" dirty="0" smtClean="0">
                <a:solidFill>
                  <a:srgbClr val="2918A8"/>
                </a:solidFill>
              </a:rPr>
              <a:t>        6</a:t>
            </a:r>
            <a:r>
              <a:rPr lang="ru-RU" sz="1600" dirty="0">
                <a:solidFill>
                  <a:srgbClr val="2918A8"/>
                </a:solidFill>
              </a:rPr>
              <a:t>. Разработать модель мониторинга профессионального развития и самообразования </a:t>
            </a:r>
            <a:endParaRPr lang="ru-RU" sz="1600" dirty="0" smtClean="0">
              <a:solidFill>
                <a:srgbClr val="2918A8"/>
              </a:solidFill>
            </a:endParaRPr>
          </a:p>
          <a:p>
            <a:r>
              <a:rPr lang="ru-RU" sz="1600" dirty="0">
                <a:solidFill>
                  <a:srgbClr val="2918A8"/>
                </a:solidFill>
              </a:rPr>
              <a:t> </a:t>
            </a:r>
            <a:r>
              <a:rPr lang="ru-RU" sz="1600" dirty="0" smtClean="0">
                <a:solidFill>
                  <a:srgbClr val="2918A8"/>
                </a:solidFill>
              </a:rPr>
              <a:t>       учителей. </a:t>
            </a:r>
            <a:r>
              <a:rPr lang="ru-RU" sz="1600" dirty="0">
                <a:solidFill>
                  <a:srgbClr val="2918A8"/>
                </a:solidFill>
              </a:rPr>
              <a:t>Осуществить оценку уровня профессионального развития учителей.</a:t>
            </a:r>
          </a:p>
          <a:p>
            <a:r>
              <a:rPr lang="ru-RU" sz="1600" b="1" dirty="0" smtClean="0">
                <a:solidFill>
                  <a:srgbClr val="2918A8"/>
                </a:solidFill>
              </a:rPr>
              <a:t>	        </a:t>
            </a:r>
            <a:r>
              <a:rPr lang="en-US" sz="1600" b="1" dirty="0" smtClean="0">
                <a:solidFill>
                  <a:srgbClr val="2918A8"/>
                </a:solidFill>
              </a:rPr>
              <a:t>III</a:t>
            </a:r>
            <a:r>
              <a:rPr lang="ru-RU" sz="1600" b="1" dirty="0">
                <a:solidFill>
                  <a:srgbClr val="2918A8"/>
                </a:solidFill>
              </a:rPr>
              <a:t>. </a:t>
            </a:r>
            <a:r>
              <a:rPr lang="ru-RU" sz="1600" b="1" dirty="0" err="1">
                <a:solidFill>
                  <a:srgbClr val="2918A8"/>
                </a:solidFill>
              </a:rPr>
              <a:t>Диагностико</a:t>
            </a:r>
            <a:r>
              <a:rPr lang="ru-RU" sz="1600" b="1" dirty="0">
                <a:solidFill>
                  <a:srgbClr val="2918A8"/>
                </a:solidFill>
              </a:rPr>
              <a:t>-обобщающий этап. 2016 – 2017 гг.</a:t>
            </a:r>
          </a:p>
          <a:p>
            <a:r>
              <a:rPr lang="ru-RU" sz="1600" dirty="0" smtClean="0">
                <a:solidFill>
                  <a:srgbClr val="2918A8"/>
                </a:solidFill>
              </a:rPr>
              <a:t>	        7</a:t>
            </a:r>
            <a:r>
              <a:rPr lang="ru-RU" sz="1600" dirty="0">
                <a:solidFill>
                  <a:srgbClr val="2918A8"/>
                </a:solidFill>
              </a:rPr>
              <a:t>. Обобщить опыт экспедиционно-методической </a:t>
            </a:r>
            <a:r>
              <a:rPr lang="ru-RU" sz="1600" dirty="0" smtClean="0">
                <a:solidFill>
                  <a:srgbClr val="2918A8"/>
                </a:solidFill>
              </a:rPr>
              <a:t>деятельности. Провести</a:t>
            </a:r>
          </a:p>
          <a:p>
            <a:r>
              <a:rPr lang="ru-RU" sz="1600" dirty="0">
                <a:solidFill>
                  <a:srgbClr val="2918A8"/>
                </a:solidFill>
              </a:rPr>
              <a:t>	 </a:t>
            </a:r>
            <a:r>
              <a:rPr lang="ru-RU" sz="1600" dirty="0" smtClean="0">
                <a:solidFill>
                  <a:srgbClr val="2918A8"/>
                </a:solidFill>
              </a:rPr>
              <a:t>       итоговые </a:t>
            </a:r>
            <a:r>
              <a:rPr lang="ru-RU" sz="1600" dirty="0">
                <a:solidFill>
                  <a:srgbClr val="2918A8"/>
                </a:solidFill>
              </a:rPr>
              <a:t>измерения уровня профессионального </a:t>
            </a:r>
            <a:r>
              <a:rPr lang="ru-RU" sz="1600" dirty="0" smtClean="0">
                <a:solidFill>
                  <a:srgbClr val="2918A8"/>
                </a:solidFill>
              </a:rPr>
              <a:t>развития.</a:t>
            </a:r>
            <a:endParaRPr lang="ru-RU" sz="1600" dirty="0">
              <a:solidFill>
                <a:srgbClr val="2918A8"/>
              </a:solidFill>
            </a:endParaRPr>
          </a:p>
          <a:p>
            <a:r>
              <a:rPr lang="ru-RU" sz="1600" dirty="0" smtClean="0">
                <a:solidFill>
                  <a:srgbClr val="2918A8"/>
                </a:solidFill>
              </a:rPr>
              <a:t>	        8</a:t>
            </a:r>
            <a:r>
              <a:rPr lang="ru-RU" sz="1600" dirty="0">
                <a:solidFill>
                  <a:srgbClr val="2918A8"/>
                </a:solidFill>
              </a:rPr>
              <a:t>. Опубликовать результаты инновационной деятельности</a:t>
            </a:r>
            <a:r>
              <a:rPr lang="ru-RU" sz="1600" dirty="0" smtClean="0">
                <a:solidFill>
                  <a:srgbClr val="2918A8"/>
                </a:solidFill>
              </a:rPr>
              <a:t>.</a:t>
            </a:r>
          </a:p>
          <a:p>
            <a:r>
              <a:rPr lang="ru-RU" sz="1600" dirty="0">
                <a:solidFill>
                  <a:srgbClr val="2918A8"/>
                </a:solidFill>
              </a:rPr>
              <a:t>	</a:t>
            </a:r>
            <a:r>
              <a:rPr lang="ru-RU" sz="1600" dirty="0" smtClean="0">
                <a:solidFill>
                  <a:srgbClr val="2918A8"/>
                </a:solidFill>
              </a:rPr>
              <a:t>	</a:t>
            </a:r>
            <a:endParaRPr lang="ru-RU" sz="1600" dirty="0">
              <a:solidFill>
                <a:srgbClr val="2918A8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Слай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-27384"/>
            <a:ext cx="925195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_ука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7021" y="5283602"/>
            <a:ext cx="558817" cy="138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 rot="21230816">
            <a:off x="45852" y="411798"/>
            <a:ext cx="76348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механизмы, которые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разработаны в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результате реализации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242328">
            <a:off x="115991" y="1641592"/>
            <a:ext cx="8725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Интеграция в образовательное пространство гимназии педагогической модели использования зарубежного педагогического опыта.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Введение системы психолого-педагогической поддержки учителей в преодолении профессиональных и психологических стереотипов.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Формирование в гимназии инновационной инфраструктуры, создание условий для инноваций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Слай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 rot="21230816">
            <a:off x="26266" y="388714"/>
            <a:ext cx="63423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Обстоятельства, определявшие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инновационность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роекта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15" descr="_ука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7021" y="5283602"/>
            <a:ext cx="558817" cy="138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21220724">
            <a:off x="341955" y="1087993"/>
            <a:ext cx="871282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Значимость инновационного педагогического опыта в профессиональном развитии учителя. В последние годы исследования этой проблематики не проводились.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Актуализируется необходимость в реализации технологий обучения, в основе которых лежит компетентностный подход.</a:t>
            </a:r>
          </a:p>
          <a:p>
            <a:pPr marL="285750" lvl="0" indent="-285750">
              <a:buFont typeface="Wingdings" panose="05000000000000000000" pitchFamily="2" charset="2"/>
              <a:buChar char="Ø"/>
              <a:tabLst/>
            </a:pPr>
            <a:r>
              <a:rPr lang="ru-RU" sz="2400" b="1" dirty="0"/>
              <a:t>В современной российской науке и практике образования проблема использования зарубежного педагогического опыта остается лишь обозначенной.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082487"/>
              </p:ext>
            </p:extLst>
          </p:nvPr>
        </p:nvGraphicFramePr>
        <p:xfrm>
          <a:off x="395536" y="1268760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16632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экспедиционно-методической работы учителя с зарубежным педагогическим опытом</a:t>
            </a:r>
          </a:p>
        </p:txBody>
      </p:sp>
    </p:spTree>
    <p:extLst>
      <p:ext uri="{BB962C8B-B14F-4D97-AF65-F5344CB8AC3E}">
        <p14:creationId xmlns:p14="http://schemas.microsoft.com/office/powerpoint/2010/main" val="6860684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Слай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-636240" y="1484784"/>
          <a:ext cx="686442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6300192" y="1052736"/>
            <a:ext cx="2843808" cy="216024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20072" y="3284984"/>
            <a:ext cx="2736304" cy="2088232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 rot="21234213">
            <a:off x="30016" y="213640"/>
            <a:ext cx="7301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гимназии в международных интеграционных процессах</a:t>
            </a:r>
          </a:p>
        </p:txBody>
      </p:sp>
    </p:spTree>
    <p:extLst>
      <p:ext uri="{BB962C8B-B14F-4D97-AF65-F5344CB8AC3E}">
        <p14:creationId xmlns:p14="http://schemas.microsoft.com/office/powerpoint/2010/main" val="36225286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5287</TotalTime>
  <Words>912</Words>
  <Application>Microsoft Office PowerPoint</Application>
  <PresentationFormat>Экран (4:3)</PresentationFormat>
  <Paragraphs>132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Гимназия №23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Надя</cp:lastModifiedBy>
  <cp:revision>427</cp:revision>
  <dcterms:created xsi:type="dcterms:W3CDTF">2011-04-11T06:11:35Z</dcterms:created>
  <dcterms:modified xsi:type="dcterms:W3CDTF">2016-02-14T13:16:14Z</dcterms:modified>
</cp:coreProperties>
</file>