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90" r:id="rId4"/>
    <p:sldId id="291" r:id="rId5"/>
    <p:sldId id="269" r:id="rId6"/>
    <p:sldId id="274" r:id="rId7"/>
    <p:sldId id="299" r:id="rId8"/>
    <p:sldId id="294" r:id="rId9"/>
    <p:sldId id="298" r:id="rId10"/>
    <p:sldId id="282" r:id="rId11"/>
    <p:sldId id="283" r:id="rId12"/>
    <p:sldId id="300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101" autoAdjust="0"/>
  </p:normalViewPr>
  <p:slideViewPr>
    <p:cSldViewPr>
      <p:cViewPr varScale="1">
        <p:scale>
          <a:sx n="101" d="100"/>
          <a:sy n="101" d="100"/>
        </p:scale>
        <p:origin x="15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AEA7A-7801-45D7-AA5A-A8075EF30A39}" type="doc">
      <dgm:prSet loTypeId="urn:microsoft.com/office/officeart/2005/8/layout/b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954020-1852-4D70-B6B6-082CCAF62FEE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ДОО № 94</a:t>
          </a:r>
          <a:endParaRPr lang="ru-RU" dirty="0"/>
        </a:p>
      </dgm:t>
    </dgm:pt>
    <dgm:pt modelId="{0C68FD52-009C-4EDB-87E3-7C1E044405AC}" type="parTrans" cxnId="{614D1FA9-7E86-469F-AA87-208C39D8D824}">
      <dgm:prSet/>
      <dgm:spPr/>
      <dgm:t>
        <a:bodyPr/>
        <a:lstStyle/>
        <a:p>
          <a:endParaRPr lang="ru-RU"/>
        </a:p>
      </dgm:t>
    </dgm:pt>
    <dgm:pt modelId="{A47751EB-EE39-4BF0-8DB7-DA13BF10963E}" type="sibTrans" cxnId="{614D1FA9-7E86-469F-AA87-208C39D8D824}">
      <dgm:prSet/>
      <dgm:spPr/>
      <dgm:t>
        <a:bodyPr/>
        <a:lstStyle/>
        <a:p>
          <a:endParaRPr lang="ru-RU"/>
        </a:p>
      </dgm:t>
    </dgm:pt>
    <dgm:pt modelId="{19139DE8-345B-4EFA-B2C9-57BE19C64EE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ДОО № 32</a:t>
          </a:r>
          <a:endParaRPr lang="ru-RU" b="1" dirty="0"/>
        </a:p>
      </dgm:t>
    </dgm:pt>
    <dgm:pt modelId="{9ECF862F-BA86-4474-9D56-F51224290E70}" type="parTrans" cxnId="{4A534EB7-9CA1-4748-B8B5-2F2E6C2B5EBE}">
      <dgm:prSet/>
      <dgm:spPr/>
      <dgm:t>
        <a:bodyPr/>
        <a:lstStyle/>
        <a:p>
          <a:endParaRPr lang="ru-RU"/>
        </a:p>
      </dgm:t>
    </dgm:pt>
    <dgm:pt modelId="{CC2F09B2-60CE-4A33-B94E-6C3E05629489}" type="sibTrans" cxnId="{4A534EB7-9CA1-4748-B8B5-2F2E6C2B5EBE}">
      <dgm:prSet/>
      <dgm:spPr/>
      <dgm:t>
        <a:bodyPr/>
        <a:lstStyle/>
        <a:p>
          <a:endParaRPr lang="ru-RU"/>
        </a:p>
      </dgm:t>
    </dgm:pt>
    <dgm:pt modelId="{5B045C00-C140-462F-B8F0-72264A711056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ДОО № 230</a:t>
          </a:r>
          <a:endParaRPr lang="ru-RU" dirty="0"/>
        </a:p>
      </dgm:t>
    </dgm:pt>
    <dgm:pt modelId="{145F149B-9B73-4438-ACCC-E6B5AB16774B}" type="parTrans" cxnId="{0C6CF402-3923-4369-9E0D-A58D631D52D0}">
      <dgm:prSet/>
      <dgm:spPr/>
      <dgm:t>
        <a:bodyPr/>
        <a:lstStyle/>
        <a:p>
          <a:endParaRPr lang="ru-RU"/>
        </a:p>
      </dgm:t>
    </dgm:pt>
    <dgm:pt modelId="{2304ECFB-DBFD-40FB-B82F-7C8ED3BC0123}" type="sibTrans" cxnId="{0C6CF402-3923-4369-9E0D-A58D631D52D0}">
      <dgm:prSet/>
      <dgm:spPr/>
      <dgm:t>
        <a:bodyPr/>
        <a:lstStyle/>
        <a:p>
          <a:endParaRPr lang="ru-RU"/>
        </a:p>
      </dgm:t>
    </dgm:pt>
    <dgm:pt modelId="{EEC474E0-957D-49C7-ACA9-F4C3A3B6703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69</a:t>
          </a:r>
        </a:p>
      </dgm:t>
    </dgm:pt>
    <dgm:pt modelId="{42E1F4F9-83BB-47B3-A464-2AE0903373C3}" type="parTrans" cxnId="{7EB11C90-5D6E-4766-A417-01E827BDCE90}">
      <dgm:prSet/>
      <dgm:spPr/>
      <dgm:t>
        <a:bodyPr/>
        <a:lstStyle/>
        <a:p>
          <a:endParaRPr lang="ru-RU"/>
        </a:p>
      </dgm:t>
    </dgm:pt>
    <dgm:pt modelId="{D4F006A9-11F1-45DC-B5CE-C26B8D4CCA21}" type="sibTrans" cxnId="{7EB11C90-5D6E-4766-A417-01E827BDCE90}">
      <dgm:prSet/>
      <dgm:spPr/>
      <dgm:t>
        <a:bodyPr/>
        <a:lstStyle/>
        <a:p>
          <a:endParaRPr lang="ru-RU"/>
        </a:p>
      </dgm:t>
    </dgm:pt>
    <dgm:pt modelId="{72E020A9-E85E-4C41-A1AA-80AB0F4236E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ДОО № 41</a:t>
          </a:r>
          <a:endParaRPr lang="ru-RU" dirty="0"/>
        </a:p>
      </dgm:t>
    </dgm:pt>
    <dgm:pt modelId="{94BC8596-F810-4820-B332-F4C997B216FB}" type="parTrans" cxnId="{6F52F3E8-5D0D-4F50-AAF3-11CB1BEBF336}">
      <dgm:prSet/>
      <dgm:spPr/>
      <dgm:t>
        <a:bodyPr/>
        <a:lstStyle/>
        <a:p>
          <a:endParaRPr lang="ru-RU"/>
        </a:p>
      </dgm:t>
    </dgm:pt>
    <dgm:pt modelId="{C4D70B37-77BA-45F1-A885-3F60BD8B8C79}" type="sibTrans" cxnId="{6F52F3E8-5D0D-4F50-AAF3-11CB1BEBF336}">
      <dgm:prSet/>
      <dgm:spPr/>
      <dgm:t>
        <a:bodyPr/>
        <a:lstStyle/>
        <a:p>
          <a:endParaRPr lang="ru-RU"/>
        </a:p>
      </dgm:t>
    </dgm:pt>
    <dgm:pt modelId="{732F43EB-A8AD-4D8E-A907-13961EDE7845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ДОО № 202</a:t>
          </a:r>
          <a:endParaRPr lang="ru-RU" dirty="0"/>
        </a:p>
      </dgm:t>
    </dgm:pt>
    <dgm:pt modelId="{A2AFF573-ED8F-470E-9612-6369A5C3AEDB}" type="parTrans" cxnId="{9C85DE61-D1A9-4F34-98E3-D5E974CE85BE}">
      <dgm:prSet/>
      <dgm:spPr/>
      <dgm:t>
        <a:bodyPr/>
        <a:lstStyle/>
        <a:p>
          <a:endParaRPr lang="ru-RU"/>
        </a:p>
      </dgm:t>
    </dgm:pt>
    <dgm:pt modelId="{46A39610-34A7-4184-8AD8-46DF6AA424F2}" type="sibTrans" cxnId="{9C85DE61-D1A9-4F34-98E3-D5E974CE85BE}">
      <dgm:prSet/>
      <dgm:spPr/>
      <dgm:t>
        <a:bodyPr/>
        <a:lstStyle/>
        <a:p>
          <a:endParaRPr lang="ru-RU"/>
        </a:p>
      </dgm:t>
    </dgm:pt>
    <dgm:pt modelId="{417E37F7-AD24-4AD0-BE96-89DFA9B5AF70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ДОО № 24</a:t>
          </a:r>
          <a:endParaRPr lang="ru-RU" dirty="0"/>
        </a:p>
      </dgm:t>
    </dgm:pt>
    <dgm:pt modelId="{021E2F9B-3F9E-46CE-9184-1EB17D640AEB}" type="parTrans" cxnId="{63797DB3-3CBB-4A78-A252-82026CCF0F94}">
      <dgm:prSet/>
      <dgm:spPr/>
      <dgm:t>
        <a:bodyPr/>
        <a:lstStyle/>
        <a:p>
          <a:endParaRPr lang="ru-RU"/>
        </a:p>
      </dgm:t>
    </dgm:pt>
    <dgm:pt modelId="{56D6BDD2-E9F5-4E74-BA46-65EB35AD2748}" type="sibTrans" cxnId="{63797DB3-3CBB-4A78-A252-82026CCF0F94}">
      <dgm:prSet/>
      <dgm:spPr/>
      <dgm:t>
        <a:bodyPr/>
        <a:lstStyle/>
        <a:p>
          <a:endParaRPr lang="ru-RU"/>
        </a:p>
      </dgm:t>
    </dgm:pt>
    <dgm:pt modelId="{B56DE4FE-28FF-4AEC-BF96-2C1ED14AC610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115</a:t>
          </a:r>
        </a:p>
      </dgm:t>
    </dgm:pt>
    <dgm:pt modelId="{156B9A9B-FCEA-4777-9017-BC2E60077FDE}" type="parTrans" cxnId="{6A721434-5872-4936-A09E-E158F2E98040}">
      <dgm:prSet/>
      <dgm:spPr/>
      <dgm:t>
        <a:bodyPr/>
        <a:lstStyle/>
        <a:p>
          <a:endParaRPr lang="ru-RU"/>
        </a:p>
      </dgm:t>
    </dgm:pt>
    <dgm:pt modelId="{E7BB9D0C-BA9B-4C33-856C-BDFD61D22420}" type="sibTrans" cxnId="{6A721434-5872-4936-A09E-E158F2E98040}">
      <dgm:prSet/>
      <dgm:spPr/>
      <dgm:t>
        <a:bodyPr/>
        <a:lstStyle/>
        <a:p>
          <a:endParaRPr lang="ru-RU"/>
        </a:p>
      </dgm:t>
    </dgm:pt>
    <dgm:pt modelId="{787B3638-056B-429B-A671-E176B520164D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ДОО № 72</a:t>
          </a:r>
          <a:endParaRPr lang="ru-RU" dirty="0"/>
        </a:p>
      </dgm:t>
    </dgm:pt>
    <dgm:pt modelId="{28B54A51-2C34-4CBA-AF53-8B3AB5E34D5F}" type="parTrans" cxnId="{FBDEDC2E-CBCD-4EC3-A69B-362DE89C5BD2}">
      <dgm:prSet/>
      <dgm:spPr/>
      <dgm:t>
        <a:bodyPr/>
        <a:lstStyle/>
        <a:p>
          <a:endParaRPr lang="ru-RU"/>
        </a:p>
      </dgm:t>
    </dgm:pt>
    <dgm:pt modelId="{19E57D0B-5D36-4691-813D-4E8AA628F1F9}" type="sibTrans" cxnId="{FBDEDC2E-CBCD-4EC3-A69B-362DE89C5BD2}">
      <dgm:prSet/>
      <dgm:spPr/>
      <dgm:t>
        <a:bodyPr/>
        <a:lstStyle/>
        <a:p>
          <a:endParaRPr lang="ru-RU"/>
        </a:p>
      </dgm:t>
    </dgm:pt>
    <dgm:pt modelId="{598AFA4A-807D-481D-A787-B1CD8B9013DA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ГБОУ КК</a:t>
          </a:r>
          <a:endParaRPr lang="ru-RU" dirty="0"/>
        </a:p>
      </dgm:t>
    </dgm:pt>
    <dgm:pt modelId="{35B74279-6345-4A17-955F-3D56044DD916}" type="parTrans" cxnId="{04E53F4E-A67D-4693-9943-13E73428A5B7}">
      <dgm:prSet/>
      <dgm:spPr/>
      <dgm:t>
        <a:bodyPr/>
        <a:lstStyle/>
        <a:p>
          <a:endParaRPr lang="ru-RU"/>
        </a:p>
      </dgm:t>
    </dgm:pt>
    <dgm:pt modelId="{F9C0ACE6-7D6B-416A-8E07-55A3F5B869EB}" type="sibTrans" cxnId="{04E53F4E-A67D-4693-9943-13E73428A5B7}">
      <dgm:prSet/>
      <dgm:spPr/>
      <dgm:t>
        <a:bodyPr/>
        <a:lstStyle/>
        <a:p>
          <a:endParaRPr lang="ru-RU"/>
        </a:p>
      </dgm:t>
    </dgm:pt>
    <dgm:pt modelId="{7140CE54-D2CA-4A70-807F-C18AFF328409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СОШ №26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5D0F2A3-667A-4B38-95FC-B5AC136F6115}" type="parTrans" cxnId="{093FBE27-1838-41AE-97EB-3494D0E7D85A}">
      <dgm:prSet/>
      <dgm:spPr/>
      <dgm:t>
        <a:bodyPr/>
        <a:lstStyle/>
        <a:p>
          <a:endParaRPr lang="ru-RU"/>
        </a:p>
      </dgm:t>
    </dgm:pt>
    <dgm:pt modelId="{6C9D76C2-D85F-4F81-BC6E-3CD2CCB4E2F2}" type="sibTrans" cxnId="{093FBE27-1838-41AE-97EB-3494D0E7D85A}">
      <dgm:prSet/>
      <dgm:spPr/>
      <dgm:t>
        <a:bodyPr/>
        <a:lstStyle/>
        <a:p>
          <a:endParaRPr lang="ru-RU"/>
        </a:p>
      </dgm:t>
    </dgm:pt>
    <dgm:pt modelId="{D2399353-6039-4E5C-BB05-BA111BFD3457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МБУЗ ДГП № 4</a:t>
          </a:r>
        </a:p>
      </dgm:t>
    </dgm:pt>
    <dgm:pt modelId="{FCC951E7-7C43-4941-B50E-138E24628C25}" type="parTrans" cxnId="{7529059C-7085-4B85-9D71-0C0BB5346B0D}">
      <dgm:prSet/>
      <dgm:spPr/>
      <dgm:t>
        <a:bodyPr/>
        <a:lstStyle/>
        <a:p>
          <a:endParaRPr lang="ru-RU"/>
        </a:p>
      </dgm:t>
    </dgm:pt>
    <dgm:pt modelId="{282E42D9-BFA8-4E52-A176-5F8306E55509}" type="sibTrans" cxnId="{7529059C-7085-4B85-9D71-0C0BB5346B0D}">
      <dgm:prSet/>
      <dgm:spPr/>
      <dgm:t>
        <a:bodyPr/>
        <a:lstStyle/>
        <a:p>
          <a:endParaRPr lang="ru-RU"/>
        </a:p>
      </dgm:t>
    </dgm:pt>
    <dgm:pt modelId="{C915342D-7F3D-45F9-8B6D-4E2078053C2C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ФГБОУ ВПО КубГУ</a:t>
          </a:r>
          <a:endParaRPr lang="ru-RU" dirty="0"/>
        </a:p>
      </dgm:t>
    </dgm:pt>
    <dgm:pt modelId="{65F7CD02-FC6E-4653-8DFD-DD78D3782F85}" type="parTrans" cxnId="{18DA479A-DEB0-43A8-B971-D1BAF5507CB6}">
      <dgm:prSet/>
      <dgm:spPr/>
      <dgm:t>
        <a:bodyPr/>
        <a:lstStyle/>
        <a:p>
          <a:endParaRPr lang="ru-RU"/>
        </a:p>
      </dgm:t>
    </dgm:pt>
    <dgm:pt modelId="{DDFF09B7-EAB2-4835-9E22-D6673BC8E205}" type="sibTrans" cxnId="{18DA479A-DEB0-43A8-B971-D1BAF5507CB6}">
      <dgm:prSet/>
      <dgm:spPr/>
      <dgm:t>
        <a:bodyPr/>
        <a:lstStyle/>
        <a:p>
          <a:endParaRPr lang="ru-RU"/>
        </a:p>
      </dgm:t>
    </dgm:pt>
    <dgm:pt modelId="{572AFBD5-EF37-4348-90E0-7F5EAF9FE50D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ГБОУ КК ИРО</a:t>
          </a:r>
          <a:endParaRPr lang="ru-RU" dirty="0"/>
        </a:p>
      </dgm:t>
    </dgm:pt>
    <dgm:pt modelId="{14AA6AEA-321A-4E95-9DE2-F11D91525C5A}" type="parTrans" cxnId="{E086DE36-08B0-4B90-8DBB-54BF01639BB9}">
      <dgm:prSet/>
      <dgm:spPr/>
      <dgm:t>
        <a:bodyPr/>
        <a:lstStyle/>
        <a:p>
          <a:endParaRPr lang="ru-RU"/>
        </a:p>
      </dgm:t>
    </dgm:pt>
    <dgm:pt modelId="{7F0BA628-B156-453C-B8C1-E7FCB6C0593A}" type="sibTrans" cxnId="{E086DE36-08B0-4B90-8DBB-54BF01639BB9}">
      <dgm:prSet/>
      <dgm:spPr/>
      <dgm:t>
        <a:bodyPr/>
        <a:lstStyle/>
        <a:p>
          <a:endParaRPr lang="ru-RU"/>
        </a:p>
      </dgm:t>
    </dgm:pt>
    <dgm:pt modelId="{2ED229C4-2A2A-4976-AEF5-6029FAE21909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МКУ</a:t>
          </a:r>
          <a:r>
            <a:rPr lang="ru-RU">
              <a:latin typeface="Times New Roman" pitchFamily="18" charset="0"/>
              <a:cs typeface="Times New Roman" pitchFamily="18" charset="0"/>
            </a:rPr>
            <a:t> </a:t>
          </a:r>
          <a:r>
            <a:rPr lang="ru-RU" b="1">
              <a:latin typeface="Times New Roman" pitchFamily="18" charset="0"/>
              <a:cs typeface="Times New Roman" pitchFamily="18" charset="0"/>
            </a:rPr>
            <a:t>РЦ</a:t>
          </a:r>
          <a:r>
            <a:rPr lang="ru-RU">
              <a:latin typeface="Times New Roman" pitchFamily="18" charset="0"/>
              <a:cs typeface="Times New Roman" pitchFamily="18" charset="0"/>
            </a:rPr>
            <a:t> «</a:t>
          </a:r>
          <a:r>
            <a:rPr lang="ru-RU" b="1">
              <a:latin typeface="Times New Roman" pitchFamily="18" charset="0"/>
              <a:cs typeface="Times New Roman" pitchFamily="18" charset="0"/>
            </a:rPr>
            <a:t>Детство</a:t>
          </a:r>
          <a:r>
            <a:rPr lang="ru-RU">
              <a:latin typeface="Times New Roman" pitchFamily="18" charset="0"/>
              <a:cs typeface="Times New Roman" pitchFamily="18" charset="0"/>
            </a:rPr>
            <a:t>»</a:t>
          </a:r>
          <a:endParaRPr lang="ru-RU" dirty="0"/>
        </a:p>
      </dgm:t>
    </dgm:pt>
    <dgm:pt modelId="{4E6623E2-C06C-417B-94DA-700E2DE382C2}" type="parTrans" cxnId="{72028E7C-6723-4603-B087-BBFCA7B88398}">
      <dgm:prSet/>
      <dgm:spPr/>
      <dgm:t>
        <a:bodyPr/>
        <a:lstStyle/>
        <a:p>
          <a:endParaRPr lang="ru-RU"/>
        </a:p>
      </dgm:t>
    </dgm:pt>
    <dgm:pt modelId="{446DDC7B-5BBF-4DB8-AEC4-F62EB15A7545}" type="sibTrans" cxnId="{72028E7C-6723-4603-B087-BBFCA7B88398}">
      <dgm:prSet/>
      <dgm:spPr/>
      <dgm:t>
        <a:bodyPr/>
        <a:lstStyle/>
        <a:p>
          <a:endParaRPr lang="ru-RU"/>
        </a:p>
      </dgm:t>
    </dgm:pt>
    <dgm:pt modelId="{0409F1CB-5184-407E-8964-0E5C7E0A8A76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23</a:t>
          </a:r>
        </a:p>
      </dgm:t>
    </dgm:pt>
    <dgm:pt modelId="{BA7F3314-E933-4BE5-9A07-02ACBEF1FD4F}" type="parTrans" cxnId="{22C72C20-210E-4EF7-95FD-B9FE628B69E7}">
      <dgm:prSet/>
      <dgm:spPr/>
      <dgm:t>
        <a:bodyPr/>
        <a:lstStyle/>
        <a:p>
          <a:endParaRPr lang="ru-RU"/>
        </a:p>
      </dgm:t>
    </dgm:pt>
    <dgm:pt modelId="{6BA81D0B-C978-4901-B8EC-35B4B94530F0}" type="sibTrans" cxnId="{22C72C20-210E-4EF7-95FD-B9FE628B69E7}">
      <dgm:prSet/>
      <dgm:spPr/>
      <dgm:t>
        <a:bodyPr/>
        <a:lstStyle/>
        <a:p>
          <a:endParaRPr lang="ru-RU"/>
        </a:p>
      </dgm:t>
    </dgm:pt>
    <dgm:pt modelId="{AEE7053C-B9F2-4D80-8FD3-F38AD992F9BA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МКУ КНМЦ «ОАиП»</a:t>
          </a:r>
          <a:endParaRPr lang="ru-RU" dirty="0"/>
        </a:p>
      </dgm:t>
    </dgm:pt>
    <dgm:pt modelId="{65BA6C7D-3EB5-47AF-BBF4-8CAA47409D1F}" type="parTrans" cxnId="{135FC745-8F75-48A0-B69D-B3169A7EEA28}">
      <dgm:prSet/>
      <dgm:spPr/>
      <dgm:t>
        <a:bodyPr/>
        <a:lstStyle/>
        <a:p>
          <a:endParaRPr lang="ru-RU"/>
        </a:p>
      </dgm:t>
    </dgm:pt>
    <dgm:pt modelId="{54CBCED1-8D1A-4FE2-8E65-4044B6A814B6}" type="sibTrans" cxnId="{135FC745-8F75-48A0-B69D-B3169A7EEA28}">
      <dgm:prSet/>
      <dgm:spPr/>
      <dgm:t>
        <a:bodyPr/>
        <a:lstStyle/>
        <a:p>
          <a:endParaRPr lang="ru-RU"/>
        </a:p>
      </dgm:t>
    </dgm:pt>
    <dgm:pt modelId="{4D903FD7-983E-4377-A991-681AE271EFE9}" type="pres">
      <dgm:prSet presAssocID="{9BFAEA7A-7801-45D7-AA5A-A8075EF30A39}" presName="Name0" presStyleCnt="0">
        <dgm:presLayoutVars>
          <dgm:dir/>
          <dgm:resizeHandles/>
        </dgm:presLayoutVars>
      </dgm:prSet>
      <dgm:spPr/>
    </dgm:pt>
    <dgm:pt modelId="{366584B6-57E1-49FA-B96E-112D95054D24}" type="pres">
      <dgm:prSet presAssocID="{B8954020-1852-4D70-B6B6-082CCAF62FEE}" presName="compNode" presStyleCnt="0"/>
      <dgm:spPr/>
    </dgm:pt>
    <dgm:pt modelId="{A9392FA6-8AB5-41D4-A18D-4279106DA48D}" type="pres">
      <dgm:prSet presAssocID="{B8954020-1852-4D70-B6B6-082CCAF62FEE}" presName="dummyConnPt" presStyleCnt="0"/>
      <dgm:spPr/>
    </dgm:pt>
    <dgm:pt modelId="{A7925772-4275-42EF-B191-075D73E8CE68}" type="pres">
      <dgm:prSet presAssocID="{B8954020-1852-4D70-B6B6-082CCAF62FEE}" presName="node" presStyleLbl="node1" presStyleIdx="0" presStyleCnt="17" custScaleX="128782">
        <dgm:presLayoutVars>
          <dgm:bulletEnabled val="1"/>
        </dgm:presLayoutVars>
      </dgm:prSet>
      <dgm:spPr/>
    </dgm:pt>
    <dgm:pt modelId="{AC85DD66-E34F-4DDD-A3C1-C81A10B05A6C}" type="pres">
      <dgm:prSet presAssocID="{A47751EB-EE39-4BF0-8DB7-DA13BF10963E}" presName="sibTrans" presStyleLbl="bgSibTrans2D1" presStyleIdx="0" presStyleCnt="16"/>
      <dgm:spPr/>
    </dgm:pt>
    <dgm:pt modelId="{7672B359-DB87-4C58-84C5-8B378319E4CD}" type="pres">
      <dgm:prSet presAssocID="{19139DE8-345B-4EFA-B2C9-57BE19C64EE3}" presName="compNode" presStyleCnt="0"/>
      <dgm:spPr/>
    </dgm:pt>
    <dgm:pt modelId="{2E458F30-09BC-4C04-A5DF-7E41A7AB96A5}" type="pres">
      <dgm:prSet presAssocID="{19139DE8-345B-4EFA-B2C9-57BE19C64EE3}" presName="dummyConnPt" presStyleCnt="0"/>
      <dgm:spPr/>
    </dgm:pt>
    <dgm:pt modelId="{8C8590D1-6CF2-4C47-9FCF-F7EBDABC9D24}" type="pres">
      <dgm:prSet presAssocID="{19139DE8-345B-4EFA-B2C9-57BE19C64EE3}" presName="node" presStyleLbl="node1" presStyleIdx="1" presStyleCnt="17" custScaleX="128782">
        <dgm:presLayoutVars>
          <dgm:bulletEnabled val="1"/>
        </dgm:presLayoutVars>
      </dgm:prSet>
      <dgm:spPr/>
    </dgm:pt>
    <dgm:pt modelId="{EC410372-6A20-479B-9F5A-20E40CD8EBD2}" type="pres">
      <dgm:prSet presAssocID="{CC2F09B2-60CE-4A33-B94E-6C3E05629489}" presName="sibTrans" presStyleLbl="bgSibTrans2D1" presStyleIdx="1" presStyleCnt="16"/>
      <dgm:spPr/>
    </dgm:pt>
    <dgm:pt modelId="{0DE83E90-87B6-4C93-A13C-930971ECC945}" type="pres">
      <dgm:prSet presAssocID="{5B045C00-C140-462F-B8F0-72264A711056}" presName="compNode" presStyleCnt="0"/>
      <dgm:spPr/>
    </dgm:pt>
    <dgm:pt modelId="{59E5252A-1119-45E7-8ACC-3685C6086B21}" type="pres">
      <dgm:prSet presAssocID="{5B045C00-C140-462F-B8F0-72264A711056}" presName="dummyConnPt" presStyleCnt="0"/>
      <dgm:spPr/>
    </dgm:pt>
    <dgm:pt modelId="{F6E8D4C2-ACCB-4B6A-8A99-8E06E1FFE4AF}" type="pres">
      <dgm:prSet presAssocID="{5B045C00-C140-462F-B8F0-72264A711056}" presName="node" presStyleLbl="node1" presStyleIdx="2" presStyleCnt="17" custScaleX="129901">
        <dgm:presLayoutVars>
          <dgm:bulletEnabled val="1"/>
        </dgm:presLayoutVars>
      </dgm:prSet>
      <dgm:spPr/>
    </dgm:pt>
    <dgm:pt modelId="{D3BE1200-A801-4D0F-9500-19F1E880A37D}" type="pres">
      <dgm:prSet presAssocID="{2304ECFB-DBFD-40FB-B82F-7C8ED3BC0123}" presName="sibTrans" presStyleLbl="bgSibTrans2D1" presStyleIdx="2" presStyleCnt="16"/>
      <dgm:spPr/>
    </dgm:pt>
    <dgm:pt modelId="{84C9AD5A-2A36-41AA-B58C-F149FAAE767B}" type="pres">
      <dgm:prSet presAssocID="{787B3638-056B-429B-A671-E176B520164D}" presName="compNode" presStyleCnt="0"/>
      <dgm:spPr/>
    </dgm:pt>
    <dgm:pt modelId="{777C5666-45B6-4703-B9C2-F85867C3658E}" type="pres">
      <dgm:prSet presAssocID="{787B3638-056B-429B-A671-E176B520164D}" presName="dummyConnPt" presStyleCnt="0"/>
      <dgm:spPr/>
    </dgm:pt>
    <dgm:pt modelId="{3484C0FE-77E0-466D-A132-500D44ECEDC8}" type="pres">
      <dgm:prSet presAssocID="{787B3638-056B-429B-A671-E176B520164D}" presName="node" presStyleLbl="node1" presStyleIdx="3" presStyleCnt="17" custScaleX="128782">
        <dgm:presLayoutVars>
          <dgm:bulletEnabled val="1"/>
        </dgm:presLayoutVars>
      </dgm:prSet>
      <dgm:spPr/>
    </dgm:pt>
    <dgm:pt modelId="{1A6B350A-F4FE-4C78-B30B-0F7B3DE64AA3}" type="pres">
      <dgm:prSet presAssocID="{19E57D0B-5D36-4691-813D-4E8AA628F1F9}" presName="sibTrans" presStyleLbl="bgSibTrans2D1" presStyleIdx="3" presStyleCnt="16"/>
      <dgm:spPr/>
    </dgm:pt>
    <dgm:pt modelId="{BC5AA784-9CD4-4506-A096-F40A04803131}" type="pres">
      <dgm:prSet presAssocID="{EEC474E0-957D-49C7-ACA9-F4C3A3B67036}" presName="compNode" presStyleCnt="0"/>
      <dgm:spPr/>
    </dgm:pt>
    <dgm:pt modelId="{18562C23-3C06-4BE6-A5D8-D35B8C4B4FD7}" type="pres">
      <dgm:prSet presAssocID="{EEC474E0-957D-49C7-ACA9-F4C3A3B67036}" presName="dummyConnPt" presStyleCnt="0"/>
      <dgm:spPr/>
    </dgm:pt>
    <dgm:pt modelId="{AD22EE97-60CF-42E7-B4E2-D09A755EA01C}" type="pres">
      <dgm:prSet presAssocID="{EEC474E0-957D-49C7-ACA9-F4C3A3B67036}" presName="node" presStyleLbl="node1" presStyleIdx="4" presStyleCnt="17" custScaleX="122420">
        <dgm:presLayoutVars>
          <dgm:bulletEnabled val="1"/>
        </dgm:presLayoutVars>
      </dgm:prSet>
      <dgm:spPr/>
    </dgm:pt>
    <dgm:pt modelId="{380338B3-D840-4701-B920-C19AC29CF9F9}" type="pres">
      <dgm:prSet presAssocID="{D4F006A9-11F1-45DC-B5CE-C26B8D4CCA21}" presName="sibTrans" presStyleLbl="bgSibTrans2D1" presStyleIdx="4" presStyleCnt="16"/>
      <dgm:spPr/>
    </dgm:pt>
    <dgm:pt modelId="{58E688D0-B302-44E8-8D0E-FEDFDB6F5DB0}" type="pres">
      <dgm:prSet presAssocID="{72E020A9-E85E-4C41-A1AA-80AB0F4236E5}" presName="compNode" presStyleCnt="0"/>
      <dgm:spPr/>
    </dgm:pt>
    <dgm:pt modelId="{5402CCB4-8DA3-4AF2-8958-3D96AC3BEA6A}" type="pres">
      <dgm:prSet presAssocID="{72E020A9-E85E-4C41-A1AA-80AB0F4236E5}" presName="dummyConnPt" presStyleCnt="0"/>
      <dgm:spPr/>
    </dgm:pt>
    <dgm:pt modelId="{35812D5C-0267-4A45-A47E-616418C1A772}" type="pres">
      <dgm:prSet presAssocID="{72E020A9-E85E-4C41-A1AA-80AB0F4236E5}" presName="node" presStyleLbl="node1" presStyleIdx="5" presStyleCnt="17" custScaleX="122394">
        <dgm:presLayoutVars>
          <dgm:bulletEnabled val="1"/>
        </dgm:presLayoutVars>
      </dgm:prSet>
      <dgm:spPr/>
    </dgm:pt>
    <dgm:pt modelId="{FE654A13-B54C-4E3C-9A07-F52F30A4687F}" type="pres">
      <dgm:prSet presAssocID="{C4D70B37-77BA-45F1-A885-3F60BD8B8C79}" presName="sibTrans" presStyleLbl="bgSibTrans2D1" presStyleIdx="5" presStyleCnt="16"/>
      <dgm:spPr/>
    </dgm:pt>
    <dgm:pt modelId="{2FB4F705-B86D-40A5-A32B-B6534D28DAB9}" type="pres">
      <dgm:prSet presAssocID="{732F43EB-A8AD-4D8E-A907-13961EDE7845}" presName="compNode" presStyleCnt="0"/>
      <dgm:spPr/>
    </dgm:pt>
    <dgm:pt modelId="{4B430788-F103-4945-BE06-980D4BB684F8}" type="pres">
      <dgm:prSet presAssocID="{732F43EB-A8AD-4D8E-A907-13961EDE7845}" presName="dummyConnPt" presStyleCnt="0"/>
      <dgm:spPr/>
    </dgm:pt>
    <dgm:pt modelId="{45243698-6430-416C-9215-E6A160E08AC8}" type="pres">
      <dgm:prSet presAssocID="{732F43EB-A8AD-4D8E-A907-13961EDE7845}" presName="node" presStyleLbl="node1" presStyleIdx="6" presStyleCnt="17" custScaleX="122342">
        <dgm:presLayoutVars>
          <dgm:bulletEnabled val="1"/>
        </dgm:presLayoutVars>
      </dgm:prSet>
      <dgm:spPr/>
    </dgm:pt>
    <dgm:pt modelId="{9666E04F-BDF3-41DA-A83C-AE29EDE236FE}" type="pres">
      <dgm:prSet presAssocID="{46A39610-34A7-4184-8AD8-46DF6AA424F2}" presName="sibTrans" presStyleLbl="bgSibTrans2D1" presStyleIdx="6" presStyleCnt="16"/>
      <dgm:spPr/>
    </dgm:pt>
    <dgm:pt modelId="{2558FADC-5341-4D04-98A9-FF44C0085E5E}" type="pres">
      <dgm:prSet presAssocID="{417E37F7-AD24-4AD0-BE96-89DFA9B5AF70}" presName="compNode" presStyleCnt="0"/>
      <dgm:spPr/>
    </dgm:pt>
    <dgm:pt modelId="{3F606884-720E-4951-9039-1C5A8E4619DA}" type="pres">
      <dgm:prSet presAssocID="{417E37F7-AD24-4AD0-BE96-89DFA9B5AF70}" presName="dummyConnPt" presStyleCnt="0"/>
      <dgm:spPr/>
    </dgm:pt>
    <dgm:pt modelId="{602764DD-9F5E-44C7-B711-DC61697CC082}" type="pres">
      <dgm:prSet presAssocID="{417E37F7-AD24-4AD0-BE96-89DFA9B5AF70}" presName="node" presStyleLbl="node1" presStyleIdx="7" presStyleCnt="17" custScaleX="120634">
        <dgm:presLayoutVars>
          <dgm:bulletEnabled val="1"/>
        </dgm:presLayoutVars>
      </dgm:prSet>
      <dgm:spPr/>
    </dgm:pt>
    <dgm:pt modelId="{34B7CA4D-C7ED-436B-A876-0C0C853EEC1A}" type="pres">
      <dgm:prSet presAssocID="{56D6BDD2-E9F5-4E74-BA46-65EB35AD2748}" presName="sibTrans" presStyleLbl="bgSibTrans2D1" presStyleIdx="7" presStyleCnt="16"/>
      <dgm:spPr/>
    </dgm:pt>
    <dgm:pt modelId="{81FC4162-1216-444E-A536-8B4494F450D5}" type="pres">
      <dgm:prSet presAssocID="{B56DE4FE-28FF-4AEC-BF96-2C1ED14AC610}" presName="compNode" presStyleCnt="0"/>
      <dgm:spPr/>
    </dgm:pt>
    <dgm:pt modelId="{B1AF61EA-9F0E-40B7-8203-BC2609D1EBF2}" type="pres">
      <dgm:prSet presAssocID="{B56DE4FE-28FF-4AEC-BF96-2C1ED14AC610}" presName="dummyConnPt" presStyleCnt="0"/>
      <dgm:spPr/>
    </dgm:pt>
    <dgm:pt modelId="{EFCDD4A3-8DD4-4C6A-83BD-E00D4A4FCD70}" type="pres">
      <dgm:prSet presAssocID="{B56DE4FE-28FF-4AEC-BF96-2C1ED14AC610}" presName="node" presStyleLbl="node1" presStyleIdx="8" presStyleCnt="17" custScaleX="126036">
        <dgm:presLayoutVars>
          <dgm:bulletEnabled val="1"/>
        </dgm:presLayoutVars>
      </dgm:prSet>
      <dgm:spPr/>
    </dgm:pt>
    <dgm:pt modelId="{93C90A40-9035-4084-865A-D77FE0A3AE72}" type="pres">
      <dgm:prSet presAssocID="{E7BB9D0C-BA9B-4C33-856C-BDFD61D22420}" presName="sibTrans" presStyleLbl="bgSibTrans2D1" presStyleIdx="8" presStyleCnt="16"/>
      <dgm:spPr/>
    </dgm:pt>
    <dgm:pt modelId="{B2EEEE77-8F37-4623-B6EB-699C3212254A}" type="pres">
      <dgm:prSet presAssocID="{0409F1CB-5184-407E-8964-0E5C7E0A8A76}" presName="compNode" presStyleCnt="0"/>
      <dgm:spPr/>
    </dgm:pt>
    <dgm:pt modelId="{61F75EA5-081A-40C6-8451-D1DBD927186C}" type="pres">
      <dgm:prSet presAssocID="{0409F1CB-5184-407E-8964-0E5C7E0A8A76}" presName="dummyConnPt" presStyleCnt="0"/>
      <dgm:spPr/>
    </dgm:pt>
    <dgm:pt modelId="{668F58B5-141B-4D26-AE68-99A35D5BBCE9}" type="pres">
      <dgm:prSet presAssocID="{0409F1CB-5184-407E-8964-0E5C7E0A8A76}" presName="node" presStyleLbl="node1" presStyleIdx="9" presStyleCnt="17" custScaleX="126036">
        <dgm:presLayoutVars>
          <dgm:bulletEnabled val="1"/>
        </dgm:presLayoutVars>
      </dgm:prSet>
      <dgm:spPr/>
    </dgm:pt>
    <dgm:pt modelId="{EF8F35D9-D4CF-48CD-8C53-36E12E29C88D}" type="pres">
      <dgm:prSet presAssocID="{6BA81D0B-C978-4901-B8EC-35B4B94530F0}" presName="sibTrans" presStyleLbl="bgSibTrans2D1" presStyleIdx="9" presStyleCnt="16"/>
      <dgm:spPr/>
    </dgm:pt>
    <dgm:pt modelId="{6249F14A-E1D3-4AA8-AF76-F778F12E3027}" type="pres">
      <dgm:prSet presAssocID="{598AFA4A-807D-481D-A787-B1CD8B9013DA}" presName="compNode" presStyleCnt="0"/>
      <dgm:spPr/>
    </dgm:pt>
    <dgm:pt modelId="{08918F9B-CA92-4E02-81C6-E2D6B201CE9C}" type="pres">
      <dgm:prSet presAssocID="{598AFA4A-807D-481D-A787-B1CD8B9013DA}" presName="dummyConnPt" presStyleCnt="0"/>
      <dgm:spPr/>
    </dgm:pt>
    <dgm:pt modelId="{ABBF832E-6D5D-44DB-9922-9F490865A715}" type="pres">
      <dgm:prSet presAssocID="{598AFA4A-807D-481D-A787-B1CD8B9013DA}" presName="node" presStyleLbl="node1" presStyleIdx="10" presStyleCnt="17">
        <dgm:presLayoutVars>
          <dgm:bulletEnabled val="1"/>
        </dgm:presLayoutVars>
      </dgm:prSet>
      <dgm:spPr/>
    </dgm:pt>
    <dgm:pt modelId="{11359898-08CD-4556-B195-AD655801962D}" type="pres">
      <dgm:prSet presAssocID="{F9C0ACE6-7D6B-416A-8E07-55A3F5B869EB}" presName="sibTrans" presStyleLbl="bgSibTrans2D1" presStyleIdx="10" presStyleCnt="16"/>
      <dgm:spPr/>
    </dgm:pt>
    <dgm:pt modelId="{E20E43F3-966F-416A-A5AD-2305C200F84D}" type="pres">
      <dgm:prSet presAssocID="{7140CE54-D2CA-4A70-807F-C18AFF328409}" presName="compNode" presStyleCnt="0"/>
      <dgm:spPr/>
    </dgm:pt>
    <dgm:pt modelId="{E6545DC2-5B68-4730-A3D8-61122584BC4A}" type="pres">
      <dgm:prSet presAssocID="{7140CE54-D2CA-4A70-807F-C18AFF328409}" presName="dummyConnPt" presStyleCnt="0"/>
      <dgm:spPr/>
    </dgm:pt>
    <dgm:pt modelId="{068751D0-29DC-4657-AB35-51C06C75CDD6}" type="pres">
      <dgm:prSet presAssocID="{7140CE54-D2CA-4A70-807F-C18AFF328409}" presName="node" presStyleLbl="node1" presStyleIdx="11" presStyleCnt="17">
        <dgm:presLayoutVars>
          <dgm:bulletEnabled val="1"/>
        </dgm:presLayoutVars>
      </dgm:prSet>
      <dgm:spPr/>
    </dgm:pt>
    <dgm:pt modelId="{0AEA38F3-913F-4564-B4F0-231F182BD2A5}" type="pres">
      <dgm:prSet presAssocID="{6C9D76C2-D85F-4F81-BC6E-3CD2CCB4E2F2}" presName="sibTrans" presStyleLbl="bgSibTrans2D1" presStyleIdx="11" presStyleCnt="16"/>
      <dgm:spPr/>
    </dgm:pt>
    <dgm:pt modelId="{5362424B-204E-4197-B00D-AB7786F6D353}" type="pres">
      <dgm:prSet presAssocID="{D2399353-6039-4E5C-BB05-BA111BFD3457}" presName="compNode" presStyleCnt="0"/>
      <dgm:spPr/>
    </dgm:pt>
    <dgm:pt modelId="{9E5EAC36-F0E4-46C1-A7CF-437F857A1DB1}" type="pres">
      <dgm:prSet presAssocID="{D2399353-6039-4E5C-BB05-BA111BFD3457}" presName="dummyConnPt" presStyleCnt="0"/>
      <dgm:spPr/>
    </dgm:pt>
    <dgm:pt modelId="{B264FA4B-20FE-4B94-A308-75D68B247AC1}" type="pres">
      <dgm:prSet presAssocID="{D2399353-6039-4E5C-BB05-BA111BFD3457}" presName="node" presStyleLbl="node1" presStyleIdx="12" presStyleCnt="17">
        <dgm:presLayoutVars>
          <dgm:bulletEnabled val="1"/>
        </dgm:presLayoutVars>
      </dgm:prSet>
      <dgm:spPr/>
    </dgm:pt>
    <dgm:pt modelId="{A0F42C0A-3674-439D-ADA9-79D37BE02E47}" type="pres">
      <dgm:prSet presAssocID="{282E42D9-BFA8-4E52-A176-5F8306E55509}" presName="sibTrans" presStyleLbl="bgSibTrans2D1" presStyleIdx="12" presStyleCnt="16"/>
      <dgm:spPr/>
    </dgm:pt>
    <dgm:pt modelId="{47D1B863-C7D0-41A6-BD9F-A520CCE0F9B1}" type="pres">
      <dgm:prSet presAssocID="{AEE7053C-B9F2-4D80-8FD3-F38AD992F9BA}" presName="compNode" presStyleCnt="0"/>
      <dgm:spPr/>
    </dgm:pt>
    <dgm:pt modelId="{9CF2EEAD-13C1-4AA1-B432-8D3ED794F9AE}" type="pres">
      <dgm:prSet presAssocID="{AEE7053C-B9F2-4D80-8FD3-F38AD992F9BA}" presName="dummyConnPt" presStyleCnt="0"/>
      <dgm:spPr/>
    </dgm:pt>
    <dgm:pt modelId="{1094FF18-ADD1-464F-A931-6C2FEE477D0C}" type="pres">
      <dgm:prSet presAssocID="{AEE7053C-B9F2-4D80-8FD3-F38AD992F9BA}" presName="node" presStyleLbl="node1" presStyleIdx="13" presStyleCnt="17">
        <dgm:presLayoutVars>
          <dgm:bulletEnabled val="1"/>
        </dgm:presLayoutVars>
      </dgm:prSet>
      <dgm:spPr/>
    </dgm:pt>
    <dgm:pt modelId="{9C71F43D-8529-4C8A-BEC9-13ED90B3EB75}" type="pres">
      <dgm:prSet presAssocID="{54CBCED1-8D1A-4FE2-8E65-4044B6A814B6}" presName="sibTrans" presStyleLbl="bgSibTrans2D1" presStyleIdx="13" presStyleCnt="16"/>
      <dgm:spPr/>
    </dgm:pt>
    <dgm:pt modelId="{7CD757A0-00F7-4995-90A0-B1E8312B2A83}" type="pres">
      <dgm:prSet presAssocID="{2ED229C4-2A2A-4976-AEF5-6029FAE21909}" presName="compNode" presStyleCnt="0"/>
      <dgm:spPr/>
    </dgm:pt>
    <dgm:pt modelId="{BCEFD89A-1981-4A99-BB66-AFD5EB83FFD7}" type="pres">
      <dgm:prSet presAssocID="{2ED229C4-2A2A-4976-AEF5-6029FAE21909}" presName="dummyConnPt" presStyleCnt="0"/>
      <dgm:spPr/>
    </dgm:pt>
    <dgm:pt modelId="{B1F01591-34EA-46A2-A64D-C5EE18152E6A}" type="pres">
      <dgm:prSet presAssocID="{2ED229C4-2A2A-4976-AEF5-6029FAE21909}" presName="node" presStyleLbl="node1" presStyleIdx="14" presStyleCnt="17">
        <dgm:presLayoutVars>
          <dgm:bulletEnabled val="1"/>
        </dgm:presLayoutVars>
      </dgm:prSet>
      <dgm:spPr/>
    </dgm:pt>
    <dgm:pt modelId="{5C81639C-71CF-4497-9129-083530CDC0DC}" type="pres">
      <dgm:prSet presAssocID="{446DDC7B-5BBF-4DB8-AEC4-F62EB15A7545}" presName="sibTrans" presStyleLbl="bgSibTrans2D1" presStyleIdx="14" presStyleCnt="16"/>
      <dgm:spPr/>
    </dgm:pt>
    <dgm:pt modelId="{825B25AE-1619-409A-80BC-C3254AD05636}" type="pres">
      <dgm:prSet presAssocID="{572AFBD5-EF37-4348-90E0-7F5EAF9FE50D}" presName="compNode" presStyleCnt="0"/>
      <dgm:spPr/>
    </dgm:pt>
    <dgm:pt modelId="{CCBAAE39-9800-4DF4-9E38-7290A048744F}" type="pres">
      <dgm:prSet presAssocID="{572AFBD5-EF37-4348-90E0-7F5EAF9FE50D}" presName="dummyConnPt" presStyleCnt="0"/>
      <dgm:spPr/>
    </dgm:pt>
    <dgm:pt modelId="{02630371-7CD0-45A9-9B3C-A3808CEE423B}" type="pres">
      <dgm:prSet presAssocID="{572AFBD5-EF37-4348-90E0-7F5EAF9FE50D}" presName="node" presStyleLbl="node1" presStyleIdx="15" presStyleCnt="17">
        <dgm:presLayoutVars>
          <dgm:bulletEnabled val="1"/>
        </dgm:presLayoutVars>
      </dgm:prSet>
      <dgm:spPr/>
    </dgm:pt>
    <dgm:pt modelId="{0FFD7EBD-47FA-4404-8460-7DA8EDDC6357}" type="pres">
      <dgm:prSet presAssocID="{7F0BA628-B156-453C-B8C1-E7FCB6C0593A}" presName="sibTrans" presStyleLbl="bgSibTrans2D1" presStyleIdx="15" presStyleCnt="16"/>
      <dgm:spPr/>
    </dgm:pt>
    <dgm:pt modelId="{22ED2098-F955-447B-A0D6-6F555127F33B}" type="pres">
      <dgm:prSet presAssocID="{C915342D-7F3D-45F9-8B6D-4E2078053C2C}" presName="compNode" presStyleCnt="0"/>
      <dgm:spPr/>
    </dgm:pt>
    <dgm:pt modelId="{ED14CD7B-8FE2-4781-A376-871AF18557DA}" type="pres">
      <dgm:prSet presAssocID="{C915342D-7F3D-45F9-8B6D-4E2078053C2C}" presName="dummyConnPt" presStyleCnt="0"/>
      <dgm:spPr/>
    </dgm:pt>
    <dgm:pt modelId="{E7BCDFC0-1706-4AC3-895F-9A611BF1795A}" type="pres">
      <dgm:prSet presAssocID="{C915342D-7F3D-45F9-8B6D-4E2078053C2C}" presName="node" presStyleLbl="node1" presStyleIdx="16" presStyleCnt="17">
        <dgm:presLayoutVars>
          <dgm:bulletEnabled val="1"/>
        </dgm:presLayoutVars>
      </dgm:prSet>
      <dgm:spPr/>
    </dgm:pt>
  </dgm:ptLst>
  <dgm:cxnLst>
    <dgm:cxn modelId="{0C6CF402-3923-4369-9E0D-A58D631D52D0}" srcId="{9BFAEA7A-7801-45D7-AA5A-A8075EF30A39}" destId="{5B045C00-C140-462F-B8F0-72264A711056}" srcOrd="2" destOrd="0" parTransId="{145F149B-9B73-4438-ACCC-E6B5AB16774B}" sibTransId="{2304ECFB-DBFD-40FB-B82F-7C8ED3BC0123}"/>
    <dgm:cxn modelId="{FEAC8D08-EE5E-4ECD-B7B7-949B30F7808F}" type="presOf" srcId="{19139DE8-345B-4EFA-B2C9-57BE19C64EE3}" destId="{8C8590D1-6CF2-4C47-9FCF-F7EBDABC9D24}" srcOrd="0" destOrd="0" presId="urn:microsoft.com/office/officeart/2005/8/layout/bProcess4"/>
    <dgm:cxn modelId="{8127D808-2AB5-4BC3-95AF-C9375E32B115}" type="presOf" srcId="{19E57D0B-5D36-4691-813D-4E8AA628F1F9}" destId="{1A6B350A-F4FE-4C78-B30B-0F7B3DE64AA3}" srcOrd="0" destOrd="0" presId="urn:microsoft.com/office/officeart/2005/8/layout/bProcess4"/>
    <dgm:cxn modelId="{EB834B14-EB14-4ED5-870E-59262F3ABFAE}" type="presOf" srcId="{2ED229C4-2A2A-4976-AEF5-6029FAE21909}" destId="{B1F01591-34EA-46A2-A64D-C5EE18152E6A}" srcOrd="0" destOrd="0" presId="urn:microsoft.com/office/officeart/2005/8/layout/bProcess4"/>
    <dgm:cxn modelId="{F8A62918-84C4-40D6-9C1C-6194A06F71D1}" type="presOf" srcId="{72E020A9-E85E-4C41-A1AA-80AB0F4236E5}" destId="{35812D5C-0267-4A45-A47E-616418C1A772}" srcOrd="0" destOrd="0" presId="urn:microsoft.com/office/officeart/2005/8/layout/bProcess4"/>
    <dgm:cxn modelId="{2A5C841D-7959-4AB6-AEC5-E2465D648007}" type="presOf" srcId="{446DDC7B-5BBF-4DB8-AEC4-F62EB15A7545}" destId="{5C81639C-71CF-4497-9129-083530CDC0DC}" srcOrd="0" destOrd="0" presId="urn:microsoft.com/office/officeart/2005/8/layout/bProcess4"/>
    <dgm:cxn modelId="{22C72C20-210E-4EF7-95FD-B9FE628B69E7}" srcId="{9BFAEA7A-7801-45D7-AA5A-A8075EF30A39}" destId="{0409F1CB-5184-407E-8964-0E5C7E0A8A76}" srcOrd="9" destOrd="0" parTransId="{BA7F3314-E933-4BE5-9A07-02ACBEF1FD4F}" sibTransId="{6BA81D0B-C978-4901-B8EC-35B4B94530F0}"/>
    <dgm:cxn modelId="{06F1E020-9ECE-4894-B9B6-1FFCBA9791D0}" type="presOf" srcId="{54CBCED1-8D1A-4FE2-8E65-4044B6A814B6}" destId="{9C71F43D-8529-4C8A-BEC9-13ED90B3EB75}" srcOrd="0" destOrd="0" presId="urn:microsoft.com/office/officeart/2005/8/layout/bProcess4"/>
    <dgm:cxn modelId="{093FBE27-1838-41AE-97EB-3494D0E7D85A}" srcId="{9BFAEA7A-7801-45D7-AA5A-A8075EF30A39}" destId="{7140CE54-D2CA-4A70-807F-C18AFF328409}" srcOrd="11" destOrd="0" parTransId="{B5D0F2A3-667A-4B38-95FC-B5AC136F6115}" sibTransId="{6C9D76C2-D85F-4F81-BC6E-3CD2CCB4E2F2}"/>
    <dgm:cxn modelId="{BD9AD42D-3570-4B17-8AFA-C5ECFEDCAFB3}" type="presOf" srcId="{C4D70B37-77BA-45F1-A885-3F60BD8B8C79}" destId="{FE654A13-B54C-4E3C-9A07-F52F30A4687F}" srcOrd="0" destOrd="0" presId="urn:microsoft.com/office/officeart/2005/8/layout/bProcess4"/>
    <dgm:cxn modelId="{FBDEDC2E-CBCD-4EC3-A69B-362DE89C5BD2}" srcId="{9BFAEA7A-7801-45D7-AA5A-A8075EF30A39}" destId="{787B3638-056B-429B-A671-E176B520164D}" srcOrd="3" destOrd="0" parTransId="{28B54A51-2C34-4CBA-AF53-8B3AB5E34D5F}" sibTransId="{19E57D0B-5D36-4691-813D-4E8AA628F1F9}"/>
    <dgm:cxn modelId="{6729B631-ED50-4882-A21A-5B741E407E1D}" type="presOf" srcId="{9BFAEA7A-7801-45D7-AA5A-A8075EF30A39}" destId="{4D903FD7-983E-4377-A991-681AE271EFE9}" srcOrd="0" destOrd="0" presId="urn:microsoft.com/office/officeart/2005/8/layout/bProcess4"/>
    <dgm:cxn modelId="{6A721434-5872-4936-A09E-E158F2E98040}" srcId="{9BFAEA7A-7801-45D7-AA5A-A8075EF30A39}" destId="{B56DE4FE-28FF-4AEC-BF96-2C1ED14AC610}" srcOrd="8" destOrd="0" parTransId="{156B9A9B-FCEA-4777-9017-BC2E60077FDE}" sibTransId="{E7BB9D0C-BA9B-4C33-856C-BDFD61D22420}"/>
    <dgm:cxn modelId="{E086DE36-08B0-4B90-8DBB-54BF01639BB9}" srcId="{9BFAEA7A-7801-45D7-AA5A-A8075EF30A39}" destId="{572AFBD5-EF37-4348-90E0-7F5EAF9FE50D}" srcOrd="15" destOrd="0" parTransId="{14AA6AEA-321A-4E95-9DE2-F11D91525C5A}" sibTransId="{7F0BA628-B156-453C-B8C1-E7FCB6C0593A}"/>
    <dgm:cxn modelId="{1A16A537-BA9C-453D-ABC3-38718FD3616F}" type="presOf" srcId="{2304ECFB-DBFD-40FB-B82F-7C8ED3BC0123}" destId="{D3BE1200-A801-4D0F-9500-19F1E880A37D}" srcOrd="0" destOrd="0" presId="urn:microsoft.com/office/officeart/2005/8/layout/bProcess4"/>
    <dgm:cxn modelId="{08D47C38-14C5-4014-BB56-58C2A401F2FF}" type="presOf" srcId="{A47751EB-EE39-4BF0-8DB7-DA13BF10963E}" destId="{AC85DD66-E34F-4DDD-A3C1-C81A10B05A6C}" srcOrd="0" destOrd="0" presId="urn:microsoft.com/office/officeart/2005/8/layout/bProcess4"/>
    <dgm:cxn modelId="{EA53343B-48DA-4C39-801C-E0328938B214}" type="presOf" srcId="{E7BB9D0C-BA9B-4C33-856C-BDFD61D22420}" destId="{93C90A40-9035-4084-865A-D77FE0A3AE72}" srcOrd="0" destOrd="0" presId="urn:microsoft.com/office/officeart/2005/8/layout/bProcess4"/>
    <dgm:cxn modelId="{C61EAC5F-4644-4A8A-95A5-DF4E9C306336}" type="presOf" srcId="{B8954020-1852-4D70-B6B6-082CCAF62FEE}" destId="{A7925772-4275-42EF-B191-075D73E8CE68}" srcOrd="0" destOrd="0" presId="urn:microsoft.com/office/officeart/2005/8/layout/bProcess4"/>
    <dgm:cxn modelId="{9C85DE61-D1A9-4F34-98E3-D5E974CE85BE}" srcId="{9BFAEA7A-7801-45D7-AA5A-A8075EF30A39}" destId="{732F43EB-A8AD-4D8E-A907-13961EDE7845}" srcOrd="6" destOrd="0" parTransId="{A2AFF573-ED8F-470E-9612-6369A5C3AEDB}" sibTransId="{46A39610-34A7-4184-8AD8-46DF6AA424F2}"/>
    <dgm:cxn modelId="{7D65C763-8A8A-4903-B5FD-41F460BA3E30}" type="presOf" srcId="{787B3638-056B-429B-A671-E176B520164D}" destId="{3484C0FE-77E0-466D-A132-500D44ECEDC8}" srcOrd="0" destOrd="0" presId="urn:microsoft.com/office/officeart/2005/8/layout/bProcess4"/>
    <dgm:cxn modelId="{F2905744-5770-41DD-A3BA-14952DED45B6}" type="presOf" srcId="{7140CE54-D2CA-4A70-807F-C18AFF328409}" destId="{068751D0-29DC-4657-AB35-51C06C75CDD6}" srcOrd="0" destOrd="0" presId="urn:microsoft.com/office/officeart/2005/8/layout/bProcess4"/>
    <dgm:cxn modelId="{135FC745-8F75-48A0-B69D-B3169A7EEA28}" srcId="{9BFAEA7A-7801-45D7-AA5A-A8075EF30A39}" destId="{AEE7053C-B9F2-4D80-8FD3-F38AD992F9BA}" srcOrd="13" destOrd="0" parTransId="{65BA6C7D-3EB5-47AF-BBF4-8CAA47409D1F}" sibTransId="{54CBCED1-8D1A-4FE2-8E65-4044B6A814B6}"/>
    <dgm:cxn modelId="{3BDD8A6B-D90F-421F-9442-E8E768BA8384}" type="presOf" srcId="{CC2F09B2-60CE-4A33-B94E-6C3E05629489}" destId="{EC410372-6A20-479B-9F5A-20E40CD8EBD2}" srcOrd="0" destOrd="0" presId="urn:microsoft.com/office/officeart/2005/8/layout/bProcess4"/>
    <dgm:cxn modelId="{04E53F4E-A67D-4693-9943-13E73428A5B7}" srcId="{9BFAEA7A-7801-45D7-AA5A-A8075EF30A39}" destId="{598AFA4A-807D-481D-A787-B1CD8B9013DA}" srcOrd="10" destOrd="0" parTransId="{35B74279-6345-4A17-955F-3D56044DD916}" sibTransId="{F9C0ACE6-7D6B-416A-8E07-55A3F5B869EB}"/>
    <dgm:cxn modelId="{C843B44E-88B7-4429-98CD-B0461798C2C8}" type="presOf" srcId="{6BA81D0B-C978-4901-B8EC-35B4B94530F0}" destId="{EF8F35D9-D4CF-48CD-8C53-36E12E29C88D}" srcOrd="0" destOrd="0" presId="urn:microsoft.com/office/officeart/2005/8/layout/bProcess4"/>
    <dgm:cxn modelId="{CD18EF6E-8896-4563-9C96-03BC1D7BF6AC}" type="presOf" srcId="{B56DE4FE-28FF-4AEC-BF96-2C1ED14AC610}" destId="{EFCDD4A3-8DD4-4C6A-83BD-E00D4A4FCD70}" srcOrd="0" destOrd="0" presId="urn:microsoft.com/office/officeart/2005/8/layout/bProcess4"/>
    <dgm:cxn modelId="{7298AA6F-F57A-4682-8EC8-E5FDC0D946CC}" type="presOf" srcId="{D2399353-6039-4E5C-BB05-BA111BFD3457}" destId="{B264FA4B-20FE-4B94-A308-75D68B247AC1}" srcOrd="0" destOrd="0" presId="urn:microsoft.com/office/officeart/2005/8/layout/bProcess4"/>
    <dgm:cxn modelId="{19B3ED57-E31D-4B7F-9CE2-DC0909FDE86E}" type="presOf" srcId="{417E37F7-AD24-4AD0-BE96-89DFA9B5AF70}" destId="{602764DD-9F5E-44C7-B711-DC61697CC082}" srcOrd="0" destOrd="0" presId="urn:microsoft.com/office/officeart/2005/8/layout/bProcess4"/>
    <dgm:cxn modelId="{A168037A-9CDE-42DE-B880-AC48B508A0C6}" type="presOf" srcId="{5B045C00-C140-462F-B8F0-72264A711056}" destId="{F6E8D4C2-ACCB-4B6A-8A99-8E06E1FFE4AF}" srcOrd="0" destOrd="0" presId="urn:microsoft.com/office/officeart/2005/8/layout/bProcess4"/>
    <dgm:cxn modelId="{72028E7C-6723-4603-B087-BBFCA7B88398}" srcId="{9BFAEA7A-7801-45D7-AA5A-A8075EF30A39}" destId="{2ED229C4-2A2A-4976-AEF5-6029FAE21909}" srcOrd="14" destOrd="0" parTransId="{4E6623E2-C06C-417B-94DA-700E2DE382C2}" sibTransId="{446DDC7B-5BBF-4DB8-AEC4-F62EB15A7545}"/>
    <dgm:cxn modelId="{6BAB2C81-C4E9-4EE1-9ED1-3A4B2EC19EF8}" type="presOf" srcId="{D4F006A9-11F1-45DC-B5CE-C26B8D4CCA21}" destId="{380338B3-D840-4701-B920-C19AC29CF9F9}" srcOrd="0" destOrd="0" presId="urn:microsoft.com/office/officeart/2005/8/layout/bProcess4"/>
    <dgm:cxn modelId="{0E888586-7EBB-413A-B244-9DCA3A6E73F2}" type="presOf" srcId="{C915342D-7F3D-45F9-8B6D-4E2078053C2C}" destId="{E7BCDFC0-1706-4AC3-895F-9A611BF1795A}" srcOrd="0" destOrd="0" presId="urn:microsoft.com/office/officeart/2005/8/layout/bProcess4"/>
    <dgm:cxn modelId="{7EB11C90-5D6E-4766-A417-01E827BDCE90}" srcId="{9BFAEA7A-7801-45D7-AA5A-A8075EF30A39}" destId="{EEC474E0-957D-49C7-ACA9-F4C3A3B67036}" srcOrd="4" destOrd="0" parTransId="{42E1F4F9-83BB-47B3-A464-2AE0903373C3}" sibTransId="{D4F006A9-11F1-45DC-B5CE-C26B8D4CCA21}"/>
    <dgm:cxn modelId="{602EC390-2683-4801-A863-CE7B2AD2AD4B}" type="presOf" srcId="{6C9D76C2-D85F-4F81-BC6E-3CD2CCB4E2F2}" destId="{0AEA38F3-913F-4564-B4F0-231F182BD2A5}" srcOrd="0" destOrd="0" presId="urn:microsoft.com/office/officeart/2005/8/layout/bProcess4"/>
    <dgm:cxn modelId="{08400E91-849C-4A44-B1FF-EBD7B1FF27B9}" type="presOf" srcId="{AEE7053C-B9F2-4D80-8FD3-F38AD992F9BA}" destId="{1094FF18-ADD1-464F-A931-6C2FEE477D0C}" srcOrd="0" destOrd="0" presId="urn:microsoft.com/office/officeart/2005/8/layout/bProcess4"/>
    <dgm:cxn modelId="{1E31C493-0D41-41DE-AEB7-10724B668BC7}" type="presOf" srcId="{732F43EB-A8AD-4D8E-A907-13961EDE7845}" destId="{45243698-6430-416C-9215-E6A160E08AC8}" srcOrd="0" destOrd="0" presId="urn:microsoft.com/office/officeart/2005/8/layout/bProcess4"/>
    <dgm:cxn modelId="{18DA479A-DEB0-43A8-B971-D1BAF5507CB6}" srcId="{9BFAEA7A-7801-45D7-AA5A-A8075EF30A39}" destId="{C915342D-7F3D-45F9-8B6D-4E2078053C2C}" srcOrd="16" destOrd="0" parTransId="{65F7CD02-FC6E-4653-8DFD-DD78D3782F85}" sibTransId="{DDFF09B7-EAB2-4835-9E22-D6673BC8E205}"/>
    <dgm:cxn modelId="{07C7609B-0ED2-4B91-A0DC-E82ADB64D0AC}" type="presOf" srcId="{7F0BA628-B156-453C-B8C1-E7FCB6C0593A}" destId="{0FFD7EBD-47FA-4404-8460-7DA8EDDC6357}" srcOrd="0" destOrd="0" presId="urn:microsoft.com/office/officeart/2005/8/layout/bProcess4"/>
    <dgm:cxn modelId="{7529059C-7085-4B85-9D71-0C0BB5346B0D}" srcId="{9BFAEA7A-7801-45D7-AA5A-A8075EF30A39}" destId="{D2399353-6039-4E5C-BB05-BA111BFD3457}" srcOrd="12" destOrd="0" parTransId="{FCC951E7-7C43-4941-B50E-138E24628C25}" sibTransId="{282E42D9-BFA8-4E52-A176-5F8306E55509}"/>
    <dgm:cxn modelId="{4CE86C9D-6143-4BF6-887B-D1CEBECE6CFB}" type="presOf" srcId="{F9C0ACE6-7D6B-416A-8E07-55A3F5B869EB}" destId="{11359898-08CD-4556-B195-AD655801962D}" srcOrd="0" destOrd="0" presId="urn:microsoft.com/office/officeart/2005/8/layout/bProcess4"/>
    <dgm:cxn modelId="{614D1FA9-7E86-469F-AA87-208C39D8D824}" srcId="{9BFAEA7A-7801-45D7-AA5A-A8075EF30A39}" destId="{B8954020-1852-4D70-B6B6-082CCAF62FEE}" srcOrd="0" destOrd="0" parTransId="{0C68FD52-009C-4EDB-87E3-7C1E044405AC}" sibTransId="{A47751EB-EE39-4BF0-8DB7-DA13BF10963E}"/>
    <dgm:cxn modelId="{E18687AA-B33D-432D-902A-9D01641B5F45}" type="presOf" srcId="{282E42D9-BFA8-4E52-A176-5F8306E55509}" destId="{A0F42C0A-3674-439D-ADA9-79D37BE02E47}" srcOrd="0" destOrd="0" presId="urn:microsoft.com/office/officeart/2005/8/layout/bProcess4"/>
    <dgm:cxn modelId="{8BFCA0AF-051D-4E37-B982-CCB4C77C89DF}" type="presOf" srcId="{56D6BDD2-E9F5-4E74-BA46-65EB35AD2748}" destId="{34B7CA4D-C7ED-436B-A876-0C0C853EEC1A}" srcOrd="0" destOrd="0" presId="urn:microsoft.com/office/officeart/2005/8/layout/bProcess4"/>
    <dgm:cxn modelId="{63797DB3-3CBB-4A78-A252-82026CCF0F94}" srcId="{9BFAEA7A-7801-45D7-AA5A-A8075EF30A39}" destId="{417E37F7-AD24-4AD0-BE96-89DFA9B5AF70}" srcOrd="7" destOrd="0" parTransId="{021E2F9B-3F9E-46CE-9184-1EB17D640AEB}" sibTransId="{56D6BDD2-E9F5-4E74-BA46-65EB35AD2748}"/>
    <dgm:cxn modelId="{4A534EB7-9CA1-4748-B8B5-2F2E6C2B5EBE}" srcId="{9BFAEA7A-7801-45D7-AA5A-A8075EF30A39}" destId="{19139DE8-345B-4EFA-B2C9-57BE19C64EE3}" srcOrd="1" destOrd="0" parTransId="{9ECF862F-BA86-4474-9D56-F51224290E70}" sibTransId="{CC2F09B2-60CE-4A33-B94E-6C3E05629489}"/>
    <dgm:cxn modelId="{BB1FBDE1-846E-405F-9ED2-A8BF0CFA059F}" type="presOf" srcId="{598AFA4A-807D-481D-A787-B1CD8B9013DA}" destId="{ABBF832E-6D5D-44DB-9922-9F490865A715}" srcOrd="0" destOrd="0" presId="urn:microsoft.com/office/officeart/2005/8/layout/bProcess4"/>
    <dgm:cxn modelId="{EFF4C1E1-2129-49C0-8D57-AF53CCF1C3DC}" type="presOf" srcId="{0409F1CB-5184-407E-8964-0E5C7E0A8A76}" destId="{668F58B5-141B-4D26-AE68-99A35D5BBCE9}" srcOrd="0" destOrd="0" presId="urn:microsoft.com/office/officeart/2005/8/layout/bProcess4"/>
    <dgm:cxn modelId="{6F52F3E8-5D0D-4F50-AAF3-11CB1BEBF336}" srcId="{9BFAEA7A-7801-45D7-AA5A-A8075EF30A39}" destId="{72E020A9-E85E-4C41-A1AA-80AB0F4236E5}" srcOrd="5" destOrd="0" parTransId="{94BC8596-F810-4820-B332-F4C997B216FB}" sibTransId="{C4D70B37-77BA-45F1-A885-3F60BD8B8C79}"/>
    <dgm:cxn modelId="{D36721EA-4B85-401C-90A9-8E609DA0992B}" type="presOf" srcId="{EEC474E0-957D-49C7-ACA9-F4C3A3B67036}" destId="{AD22EE97-60CF-42E7-B4E2-D09A755EA01C}" srcOrd="0" destOrd="0" presId="urn:microsoft.com/office/officeart/2005/8/layout/bProcess4"/>
    <dgm:cxn modelId="{B65785F9-6A50-477A-ABC2-4E8C4FB466B7}" type="presOf" srcId="{46A39610-34A7-4184-8AD8-46DF6AA424F2}" destId="{9666E04F-BDF3-41DA-A83C-AE29EDE236FE}" srcOrd="0" destOrd="0" presId="urn:microsoft.com/office/officeart/2005/8/layout/bProcess4"/>
    <dgm:cxn modelId="{337888FC-8706-4F85-9938-23F33302EBDF}" type="presOf" srcId="{572AFBD5-EF37-4348-90E0-7F5EAF9FE50D}" destId="{02630371-7CD0-45A9-9B3C-A3808CEE423B}" srcOrd="0" destOrd="0" presId="urn:microsoft.com/office/officeart/2005/8/layout/bProcess4"/>
    <dgm:cxn modelId="{4C0555F8-280A-445D-935A-456E19001BA4}" type="presParOf" srcId="{4D903FD7-983E-4377-A991-681AE271EFE9}" destId="{366584B6-57E1-49FA-B96E-112D95054D24}" srcOrd="0" destOrd="0" presId="urn:microsoft.com/office/officeart/2005/8/layout/bProcess4"/>
    <dgm:cxn modelId="{2C33D7E8-8958-4B8A-B010-9C3B1A9AE80A}" type="presParOf" srcId="{366584B6-57E1-49FA-B96E-112D95054D24}" destId="{A9392FA6-8AB5-41D4-A18D-4279106DA48D}" srcOrd="0" destOrd="0" presId="urn:microsoft.com/office/officeart/2005/8/layout/bProcess4"/>
    <dgm:cxn modelId="{A133DE44-E2E9-4866-ADF2-3038D39E6995}" type="presParOf" srcId="{366584B6-57E1-49FA-B96E-112D95054D24}" destId="{A7925772-4275-42EF-B191-075D73E8CE68}" srcOrd="1" destOrd="0" presId="urn:microsoft.com/office/officeart/2005/8/layout/bProcess4"/>
    <dgm:cxn modelId="{58410B48-5889-463A-B62B-6E9A024CEAB2}" type="presParOf" srcId="{4D903FD7-983E-4377-A991-681AE271EFE9}" destId="{AC85DD66-E34F-4DDD-A3C1-C81A10B05A6C}" srcOrd="1" destOrd="0" presId="urn:microsoft.com/office/officeart/2005/8/layout/bProcess4"/>
    <dgm:cxn modelId="{252155DD-5AE6-4131-B332-0E60EF1D38AB}" type="presParOf" srcId="{4D903FD7-983E-4377-A991-681AE271EFE9}" destId="{7672B359-DB87-4C58-84C5-8B378319E4CD}" srcOrd="2" destOrd="0" presId="urn:microsoft.com/office/officeart/2005/8/layout/bProcess4"/>
    <dgm:cxn modelId="{19D24042-13F0-43EA-AD5E-8841C6B15DE2}" type="presParOf" srcId="{7672B359-DB87-4C58-84C5-8B378319E4CD}" destId="{2E458F30-09BC-4C04-A5DF-7E41A7AB96A5}" srcOrd="0" destOrd="0" presId="urn:microsoft.com/office/officeart/2005/8/layout/bProcess4"/>
    <dgm:cxn modelId="{87BF9199-D9B1-420D-BFA5-FAE49373A6E8}" type="presParOf" srcId="{7672B359-DB87-4C58-84C5-8B378319E4CD}" destId="{8C8590D1-6CF2-4C47-9FCF-F7EBDABC9D24}" srcOrd="1" destOrd="0" presId="urn:microsoft.com/office/officeart/2005/8/layout/bProcess4"/>
    <dgm:cxn modelId="{60876A5B-B8B7-49B3-9446-455BF6988812}" type="presParOf" srcId="{4D903FD7-983E-4377-A991-681AE271EFE9}" destId="{EC410372-6A20-479B-9F5A-20E40CD8EBD2}" srcOrd="3" destOrd="0" presId="urn:microsoft.com/office/officeart/2005/8/layout/bProcess4"/>
    <dgm:cxn modelId="{065DFAEE-030E-4042-A561-F6F0165CA007}" type="presParOf" srcId="{4D903FD7-983E-4377-A991-681AE271EFE9}" destId="{0DE83E90-87B6-4C93-A13C-930971ECC945}" srcOrd="4" destOrd="0" presId="urn:microsoft.com/office/officeart/2005/8/layout/bProcess4"/>
    <dgm:cxn modelId="{0A9EBB9A-DA1B-4F9C-8C4C-F68976341E7F}" type="presParOf" srcId="{0DE83E90-87B6-4C93-A13C-930971ECC945}" destId="{59E5252A-1119-45E7-8ACC-3685C6086B21}" srcOrd="0" destOrd="0" presId="urn:microsoft.com/office/officeart/2005/8/layout/bProcess4"/>
    <dgm:cxn modelId="{FFBFCF9B-8A39-4B97-B9FB-C46E43B6ADA7}" type="presParOf" srcId="{0DE83E90-87B6-4C93-A13C-930971ECC945}" destId="{F6E8D4C2-ACCB-4B6A-8A99-8E06E1FFE4AF}" srcOrd="1" destOrd="0" presId="urn:microsoft.com/office/officeart/2005/8/layout/bProcess4"/>
    <dgm:cxn modelId="{D0DF3D72-236D-400C-9AF9-7BB422C7266B}" type="presParOf" srcId="{4D903FD7-983E-4377-A991-681AE271EFE9}" destId="{D3BE1200-A801-4D0F-9500-19F1E880A37D}" srcOrd="5" destOrd="0" presId="urn:microsoft.com/office/officeart/2005/8/layout/bProcess4"/>
    <dgm:cxn modelId="{F43046FC-A79E-4986-9CB4-F8A9D11BCA1D}" type="presParOf" srcId="{4D903FD7-983E-4377-A991-681AE271EFE9}" destId="{84C9AD5A-2A36-41AA-B58C-F149FAAE767B}" srcOrd="6" destOrd="0" presId="urn:microsoft.com/office/officeart/2005/8/layout/bProcess4"/>
    <dgm:cxn modelId="{98A6DA51-3FD5-477F-8039-F008586F924B}" type="presParOf" srcId="{84C9AD5A-2A36-41AA-B58C-F149FAAE767B}" destId="{777C5666-45B6-4703-B9C2-F85867C3658E}" srcOrd="0" destOrd="0" presId="urn:microsoft.com/office/officeart/2005/8/layout/bProcess4"/>
    <dgm:cxn modelId="{B92E7B5F-A9C9-4D36-BE78-DABC7F36FCA3}" type="presParOf" srcId="{84C9AD5A-2A36-41AA-B58C-F149FAAE767B}" destId="{3484C0FE-77E0-466D-A132-500D44ECEDC8}" srcOrd="1" destOrd="0" presId="urn:microsoft.com/office/officeart/2005/8/layout/bProcess4"/>
    <dgm:cxn modelId="{1B67159E-9EFD-4384-B92F-119FD9A9B2F2}" type="presParOf" srcId="{4D903FD7-983E-4377-A991-681AE271EFE9}" destId="{1A6B350A-F4FE-4C78-B30B-0F7B3DE64AA3}" srcOrd="7" destOrd="0" presId="urn:microsoft.com/office/officeart/2005/8/layout/bProcess4"/>
    <dgm:cxn modelId="{D38E6C72-F1C3-4D04-8879-7DCFEBB42633}" type="presParOf" srcId="{4D903FD7-983E-4377-A991-681AE271EFE9}" destId="{BC5AA784-9CD4-4506-A096-F40A04803131}" srcOrd="8" destOrd="0" presId="urn:microsoft.com/office/officeart/2005/8/layout/bProcess4"/>
    <dgm:cxn modelId="{40F0149E-F7DA-49CF-9CAF-59164424C02C}" type="presParOf" srcId="{BC5AA784-9CD4-4506-A096-F40A04803131}" destId="{18562C23-3C06-4BE6-A5D8-D35B8C4B4FD7}" srcOrd="0" destOrd="0" presId="urn:microsoft.com/office/officeart/2005/8/layout/bProcess4"/>
    <dgm:cxn modelId="{CF330A93-B049-43C8-B6BC-1CF8B60D47DE}" type="presParOf" srcId="{BC5AA784-9CD4-4506-A096-F40A04803131}" destId="{AD22EE97-60CF-42E7-B4E2-D09A755EA01C}" srcOrd="1" destOrd="0" presId="urn:microsoft.com/office/officeart/2005/8/layout/bProcess4"/>
    <dgm:cxn modelId="{4A509B58-C333-4F7F-B30D-CA5EA5F3C721}" type="presParOf" srcId="{4D903FD7-983E-4377-A991-681AE271EFE9}" destId="{380338B3-D840-4701-B920-C19AC29CF9F9}" srcOrd="9" destOrd="0" presId="urn:microsoft.com/office/officeart/2005/8/layout/bProcess4"/>
    <dgm:cxn modelId="{FA4DEDB0-2FCE-44E0-8D26-798B2E0266A7}" type="presParOf" srcId="{4D903FD7-983E-4377-A991-681AE271EFE9}" destId="{58E688D0-B302-44E8-8D0E-FEDFDB6F5DB0}" srcOrd="10" destOrd="0" presId="urn:microsoft.com/office/officeart/2005/8/layout/bProcess4"/>
    <dgm:cxn modelId="{EEFDAC78-0DD7-49BA-93CA-33FBB2F27D2C}" type="presParOf" srcId="{58E688D0-B302-44E8-8D0E-FEDFDB6F5DB0}" destId="{5402CCB4-8DA3-4AF2-8958-3D96AC3BEA6A}" srcOrd="0" destOrd="0" presId="urn:microsoft.com/office/officeart/2005/8/layout/bProcess4"/>
    <dgm:cxn modelId="{73BA4DC9-9DE8-4315-BE8A-143AA442F72E}" type="presParOf" srcId="{58E688D0-B302-44E8-8D0E-FEDFDB6F5DB0}" destId="{35812D5C-0267-4A45-A47E-616418C1A772}" srcOrd="1" destOrd="0" presId="urn:microsoft.com/office/officeart/2005/8/layout/bProcess4"/>
    <dgm:cxn modelId="{780EF339-FA03-4EE7-BFCF-99E2CD6A423A}" type="presParOf" srcId="{4D903FD7-983E-4377-A991-681AE271EFE9}" destId="{FE654A13-B54C-4E3C-9A07-F52F30A4687F}" srcOrd="11" destOrd="0" presId="urn:microsoft.com/office/officeart/2005/8/layout/bProcess4"/>
    <dgm:cxn modelId="{73685241-F921-4BC2-8E51-565A63DDD9CE}" type="presParOf" srcId="{4D903FD7-983E-4377-A991-681AE271EFE9}" destId="{2FB4F705-B86D-40A5-A32B-B6534D28DAB9}" srcOrd="12" destOrd="0" presId="urn:microsoft.com/office/officeart/2005/8/layout/bProcess4"/>
    <dgm:cxn modelId="{850524F6-DE17-4170-AC3A-433C3EBE2BF1}" type="presParOf" srcId="{2FB4F705-B86D-40A5-A32B-B6534D28DAB9}" destId="{4B430788-F103-4945-BE06-980D4BB684F8}" srcOrd="0" destOrd="0" presId="urn:microsoft.com/office/officeart/2005/8/layout/bProcess4"/>
    <dgm:cxn modelId="{E57214ED-35BB-41C3-87A9-A7BAA3D6AEF8}" type="presParOf" srcId="{2FB4F705-B86D-40A5-A32B-B6534D28DAB9}" destId="{45243698-6430-416C-9215-E6A160E08AC8}" srcOrd="1" destOrd="0" presId="urn:microsoft.com/office/officeart/2005/8/layout/bProcess4"/>
    <dgm:cxn modelId="{E06DC30B-0334-4CBA-94AE-4502E1C9ED25}" type="presParOf" srcId="{4D903FD7-983E-4377-A991-681AE271EFE9}" destId="{9666E04F-BDF3-41DA-A83C-AE29EDE236FE}" srcOrd="13" destOrd="0" presId="urn:microsoft.com/office/officeart/2005/8/layout/bProcess4"/>
    <dgm:cxn modelId="{B2D48CB8-4A56-495F-A156-A6E722B9D988}" type="presParOf" srcId="{4D903FD7-983E-4377-A991-681AE271EFE9}" destId="{2558FADC-5341-4D04-98A9-FF44C0085E5E}" srcOrd="14" destOrd="0" presId="urn:microsoft.com/office/officeart/2005/8/layout/bProcess4"/>
    <dgm:cxn modelId="{06EC06BF-6477-4DD0-9D3A-9563D82BDDBD}" type="presParOf" srcId="{2558FADC-5341-4D04-98A9-FF44C0085E5E}" destId="{3F606884-720E-4951-9039-1C5A8E4619DA}" srcOrd="0" destOrd="0" presId="urn:microsoft.com/office/officeart/2005/8/layout/bProcess4"/>
    <dgm:cxn modelId="{AD935694-83BB-411D-A79E-74565D7F0306}" type="presParOf" srcId="{2558FADC-5341-4D04-98A9-FF44C0085E5E}" destId="{602764DD-9F5E-44C7-B711-DC61697CC082}" srcOrd="1" destOrd="0" presId="urn:microsoft.com/office/officeart/2005/8/layout/bProcess4"/>
    <dgm:cxn modelId="{806749BF-DD45-48F4-BB73-7E0760CDD4F9}" type="presParOf" srcId="{4D903FD7-983E-4377-A991-681AE271EFE9}" destId="{34B7CA4D-C7ED-436B-A876-0C0C853EEC1A}" srcOrd="15" destOrd="0" presId="urn:microsoft.com/office/officeart/2005/8/layout/bProcess4"/>
    <dgm:cxn modelId="{A6A950A5-0620-4E3B-A8E9-73FA99F018E7}" type="presParOf" srcId="{4D903FD7-983E-4377-A991-681AE271EFE9}" destId="{81FC4162-1216-444E-A536-8B4494F450D5}" srcOrd="16" destOrd="0" presId="urn:microsoft.com/office/officeart/2005/8/layout/bProcess4"/>
    <dgm:cxn modelId="{1C6EB4C5-55FB-4AEC-8DDA-4743FD1B13B8}" type="presParOf" srcId="{81FC4162-1216-444E-A536-8B4494F450D5}" destId="{B1AF61EA-9F0E-40B7-8203-BC2609D1EBF2}" srcOrd="0" destOrd="0" presId="urn:microsoft.com/office/officeart/2005/8/layout/bProcess4"/>
    <dgm:cxn modelId="{D184E9C1-C7D2-419A-A74F-BC9A9BC71E07}" type="presParOf" srcId="{81FC4162-1216-444E-A536-8B4494F450D5}" destId="{EFCDD4A3-8DD4-4C6A-83BD-E00D4A4FCD70}" srcOrd="1" destOrd="0" presId="urn:microsoft.com/office/officeart/2005/8/layout/bProcess4"/>
    <dgm:cxn modelId="{A8F53912-A39A-44AC-94D5-D654F5B484B4}" type="presParOf" srcId="{4D903FD7-983E-4377-A991-681AE271EFE9}" destId="{93C90A40-9035-4084-865A-D77FE0A3AE72}" srcOrd="17" destOrd="0" presId="urn:microsoft.com/office/officeart/2005/8/layout/bProcess4"/>
    <dgm:cxn modelId="{D358D9C2-605D-42BB-956E-E41366FE0D9B}" type="presParOf" srcId="{4D903FD7-983E-4377-A991-681AE271EFE9}" destId="{B2EEEE77-8F37-4623-B6EB-699C3212254A}" srcOrd="18" destOrd="0" presId="urn:microsoft.com/office/officeart/2005/8/layout/bProcess4"/>
    <dgm:cxn modelId="{AB37D64C-D0D6-4D8A-898F-8FEF8DB97035}" type="presParOf" srcId="{B2EEEE77-8F37-4623-B6EB-699C3212254A}" destId="{61F75EA5-081A-40C6-8451-D1DBD927186C}" srcOrd="0" destOrd="0" presId="urn:microsoft.com/office/officeart/2005/8/layout/bProcess4"/>
    <dgm:cxn modelId="{767F82C9-5D91-4701-82D9-5F8813295DD3}" type="presParOf" srcId="{B2EEEE77-8F37-4623-B6EB-699C3212254A}" destId="{668F58B5-141B-4D26-AE68-99A35D5BBCE9}" srcOrd="1" destOrd="0" presId="urn:microsoft.com/office/officeart/2005/8/layout/bProcess4"/>
    <dgm:cxn modelId="{E1617EA5-0B73-4BCD-BB7B-999FA82692C2}" type="presParOf" srcId="{4D903FD7-983E-4377-A991-681AE271EFE9}" destId="{EF8F35D9-D4CF-48CD-8C53-36E12E29C88D}" srcOrd="19" destOrd="0" presId="urn:microsoft.com/office/officeart/2005/8/layout/bProcess4"/>
    <dgm:cxn modelId="{6FA72960-2724-414A-A5AD-AC7E7E624BBB}" type="presParOf" srcId="{4D903FD7-983E-4377-A991-681AE271EFE9}" destId="{6249F14A-E1D3-4AA8-AF76-F778F12E3027}" srcOrd="20" destOrd="0" presId="urn:microsoft.com/office/officeart/2005/8/layout/bProcess4"/>
    <dgm:cxn modelId="{E593508B-3E15-4F70-80FE-4E02AA29DC12}" type="presParOf" srcId="{6249F14A-E1D3-4AA8-AF76-F778F12E3027}" destId="{08918F9B-CA92-4E02-81C6-E2D6B201CE9C}" srcOrd="0" destOrd="0" presId="urn:microsoft.com/office/officeart/2005/8/layout/bProcess4"/>
    <dgm:cxn modelId="{939869BE-E8C8-4000-91DF-33815632E816}" type="presParOf" srcId="{6249F14A-E1D3-4AA8-AF76-F778F12E3027}" destId="{ABBF832E-6D5D-44DB-9922-9F490865A715}" srcOrd="1" destOrd="0" presId="urn:microsoft.com/office/officeart/2005/8/layout/bProcess4"/>
    <dgm:cxn modelId="{9D0C32CA-14EA-48B4-9E73-342577762CAB}" type="presParOf" srcId="{4D903FD7-983E-4377-A991-681AE271EFE9}" destId="{11359898-08CD-4556-B195-AD655801962D}" srcOrd="21" destOrd="0" presId="urn:microsoft.com/office/officeart/2005/8/layout/bProcess4"/>
    <dgm:cxn modelId="{D2E705FB-B539-46F2-A546-4EB60E8812C4}" type="presParOf" srcId="{4D903FD7-983E-4377-A991-681AE271EFE9}" destId="{E20E43F3-966F-416A-A5AD-2305C200F84D}" srcOrd="22" destOrd="0" presId="urn:microsoft.com/office/officeart/2005/8/layout/bProcess4"/>
    <dgm:cxn modelId="{A8B55070-F8ED-4A3D-95CD-E5A75DF1D121}" type="presParOf" srcId="{E20E43F3-966F-416A-A5AD-2305C200F84D}" destId="{E6545DC2-5B68-4730-A3D8-61122584BC4A}" srcOrd="0" destOrd="0" presId="urn:microsoft.com/office/officeart/2005/8/layout/bProcess4"/>
    <dgm:cxn modelId="{331CD432-89AC-45E2-B86E-CF8D9DCA1D58}" type="presParOf" srcId="{E20E43F3-966F-416A-A5AD-2305C200F84D}" destId="{068751D0-29DC-4657-AB35-51C06C75CDD6}" srcOrd="1" destOrd="0" presId="urn:microsoft.com/office/officeart/2005/8/layout/bProcess4"/>
    <dgm:cxn modelId="{AD5503E1-4DA4-47FB-892B-52B8131516A1}" type="presParOf" srcId="{4D903FD7-983E-4377-A991-681AE271EFE9}" destId="{0AEA38F3-913F-4564-B4F0-231F182BD2A5}" srcOrd="23" destOrd="0" presId="urn:microsoft.com/office/officeart/2005/8/layout/bProcess4"/>
    <dgm:cxn modelId="{65549BDC-6906-4921-90BC-644D914EC8C6}" type="presParOf" srcId="{4D903FD7-983E-4377-A991-681AE271EFE9}" destId="{5362424B-204E-4197-B00D-AB7786F6D353}" srcOrd="24" destOrd="0" presId="urn:microsoft.com/office/officeart/2005/8/layout/bProcess4"/>
    <dgm:cxn modelId="{D9D0B265-42F2-44CD-8448-6853131B9E97}" type="presParOf" srcId="{5362424B-204E-4197-B00D-AB7786F6D353}" destId="{9E5EAC36-F0E4-46C1-A7CF-437F857A1DB1}" srcOrd="0" destOrd="0" presId="urn:microsoft.com/office/officeart/2005/8/layout/bProcess4"/>
    <dgm:cxn modelId="{E474FE00-2818-4FC5-9DE1-F96A56C96AF9}" type="presParOf" srcId="{5362424B-204E-4197-B00D-AB7786F6D353}" destId="{B264FA4B-20FE-4B94-A308-75D68B247AC1}" srcOrd="1" destOrd="0" presId="urn:microsoft.com/office/officeart/2005/8/layout/bProcess4"/>
    <dgm:cxn modelId="{6B5131B5-0B5F-4F3B-AB9C-FBA47D21ACC3}" type="presParOf" srcId="{4D903FD7-983E-4377-A991-681AE271EFE9}" destId="{A0F42C0A-3674-439D-ADA9-79D37BE02E47}" srcOrd="25" destOrd="0" presId="urn:microsoft.com/office/officeart/2005/8/layout/bProcess4"/>
    <dgm:cxn modelId="{1277362B-B2DD-4AFA-84C3-048FEACAC05D}" type="presParOf" srcId="{4D903FD7-983E-4377-A991-681AE271EFE9}" destId="{47D1B863-C7D0-41A6-BD9F-A520CCE0F9B1}" srcOrd="26" destOrd="0" presId="urn:microsoft.com/office/officeart/2005/8/layout/bProcess4"/>
    <dgm:cxn modelId="{75CA6298-37EA-4501-B35B-4A18573A6FBB}" type="presParOf" srcId="{47D1B863-C7D0-41A6-BD9F-A520CCE0F9B1}" destId="{9CF2EEAD-13C1-4AA1-B432-8D3ED794F9AE}" srcOrd="0" destOrd="0" presId="urn:microsoft.com/office/officeart/2005/8/layout/bProcess4"/>
    <dgm:cxn modelId="{E04DEBCA-7375-40AF-8C62-5172AB2F88DF}" type="presParOf" srcId="{47D1B863-C7D0-41A6-BD9F-A520CCE0F9B1}" destId="{1094FF18-ADD1-464F-A931-6C2FEE477D0C}" srcOrd="1" destOrd="0" presId="urn:microsoft.com/office/officeart/2005/8/layout/bProcess4"/>
    <dgm:cxn modelId="{943CDDC5-86EE-4E82-A65C-2A6F978BE723}" type="presParOf" srcId="{4D903FD7-983E-4377-A991-681AE271EFE9}" destId="{9C71F43D-8529-4C8A-BEC9-13ED90B3EB75}" srcOrd="27" destOrd="0" presId="urn:microsoft.com/office/officeart/2005/8/layout/bProcess4"/>
    <dgm:cxn modelId="{34EF11A7-37D8-49FE-9512-4FABB004FF08}" type="presParOf" srcId="{4D903FD7-983E-4377-A991-681AE271EFE9}" destId="{7CD757A0-00F7-4995-90A0-B1E8312B2A83}" srcOrd="28" destOrd="0" presId="urn:microsoft.com/office/officeart/2005/8/layout/bProcess4"/>
    <dgm:cxn modelId="{4C37E246-DB88-42A4-8471-D5856068CD2C}" type="presParOf" srcId="{7CD757A0-00F7-4995-90A0-B1E8312B2A83}" destId="{BCEFD89A-1981-4A99-BB66-AFD5EB83FFD7}" srcOrd="0" destOrd="0" presId="urn:microsoft.com/office/officeart/2005/8/layout/bProcess4"/>
    <dgm:cxn modelId="{BF95CF11-F9A7-47B0-A22C-FEDF39D617C8}" type="presParOf" srcId="{7CD757A0-00F7-4995-90A0-B1E8312B2A83}" destId="{B1F01591-34EA-46A2-A64D-C5EE18152E6A}" srcOrd="1" destOrd="0" presId="urn:microsoft.com/office/officeart/2005/8/layout/bProcess4"/>
    <dgm:cxn modelId="{BBE9E8D7-3BE7-4EE8-A843-549662D3433B}" type="presParOf" srcId="{4D903FD7-983E-4377-A991-681AE271EFE9}" destId="{5C81639C-71CF-4497-9129-083530CDC0DC}" srcOrd="29" destOrd="0" presId="urn:microsoft.com/office/officeart/2005/8/layout/bProcess4"/>
    <dgm:cxn modelId="{46A3F5F2-8F97-4F0B-828D-D21C6909E941}" type="presParOf" srcId="{4D903FD7-983E-4377-A991-681AE271EFE9}" destId="{825B25AE-1619-409A-80BC-C3254AD05636}" srcOrd="30" destOrd="0" presId="urn:microsoft.com/office/officeart/2005/8/layout/bProcess4"/>
    <dgm:cxn modelId="{526505B8-0D9A-4100-A77D-D40EBD271934}" type="presParOf" srcId="{825B25AE-1619-409A-80BC-C3254AD05636}" destId="{CCBAAE39-9800-4DF4-9E38-7290A048744F}" srcOrd="0" destOrd="0" presId="urn:microsoft.com/office/officeart/2005/8/layout/bProcess4"/>
    <dgm:cxn modelId="{12609F8E-A73F-4FA7-A06A-891E87FEE3E5}" type="presParOf" srcId="{825B25AE-1619-409A-80BC-C3254AD05636}" destId="{02630371-7CD0-45A9-9B3C-A3808CEE423B}" srcOrd="1" destOrd="0" presId="urn:microsoft.com/office/officeart/2005/8/layout/bProcess4"/>
    <dgm:cxn modelId="{3C912B1A-922E-499D-A9E5-0523E1989677}" type="presParOf" srcId="{4D903FD7-983E-4377-A991-681AE271EFE9}" destId="{0FFD7EBD-47FA-4404-8460-7DA8EDDC6357}" srcOrd="31" destOrd="0" presId="urn:microsoft.com/office/officeart/2005/8/layout/bProcess4"/>
    <dgm:cxn modelId="{5AA6CBEB-D0B9-4FB1-86DD-0DECA96CAACD}" type="presParOf" srcId="{4D903FD7-983E-4377-A991-681AE271EFE9}" destId="{22ED2098-F955-447B-A0D6-6F555127F33B}" srcOrd="32" destOrd="0" presId="urn:microsoft.com/office/officeart/2005/8/layout/bProcess4"/>
    <dgm:cxn modelId="{5A868649-5D52-4307-BE34-E62411A2BFD6}" type="presParOf" srcId="{22ED2098-F955-447B-A0D6-6F555127F33B}" destId="{ED14CD7B-8FE2-4781-A376-871AF18557DA}" srcOrd="0" destOrd="0" presId="urn:microsoft.com/office/officeart/2005/8/layout/bProcess4"/>
    <dgm:cxn modelId="{5B564313-64B1-4AD5-A55A-1CEFB81DE847}" type="presParOf" srcId="{22ED2098-F955-447B-A0D6-6F555127F33B}" destId="{E7BCDFC0-1706-4AC3-895F-9A611BF1795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DD66-E34F-4DDD-A3C1-C81A10B05A6C}">
      <dsp:nvSpPr>
        <dsp:cNvPr id="0" name=""/>
        <dsp:cNvSpPr/>
      </dsp:nvSpPr>
      <dsp:spPr>
        <a:xfrm rot="5400000">
          <a:off x="604002" y="601876"/>
          <a:ext cx="936309" cy="113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925772-4275-42EF-B191-075D73E8CE68}">
      <dsp:nvSpPr>
        <dsp:cNvPr id="0" name=""/>
        <dsp:cNvSpPr/>
      </dsp:nvSpPr>
      <dsp:spPr>
        <a:xfrm>
          <a:off x="637550" y="2654"/>
          <a:ext cx="1617163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ДОО № 94</a:t>
          </a:r>
          <a:endParaRPr lang="ru-RU" sz="1400" kern="1200" dirty="0"/>
        </a:p>
      </dsp:txBody>
      <dsp:txXfrm>
        <a:off x="659618" y="24722"/>
        <a:ext cx="1573027" cy="709306"/>
      </dsp:txXfrm>
    </dsp:sp>
    <dsp:sp modelId="{EC410372-6A20-479B-9F5A-20E40CD8EBD2}">
      <dsp:nvSpPr>
        <dsp:cNvPr id="0" name=""/>
        <dsp:cNvSpPr/>
      </dsp:nvSpPr>
      <dsp:spPr>
        <a:xfrm rot="5400000">
          <a:off x="604002" y="1543679"/>
          <a:ext cx="936309" cy="1130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590D1-6CF2-4C47-9FCF-F7EBDABC9D24}">
      <dsp:nvSpPr>
        <dsp:cNvPr id="0" name=""/>
        <dsp:cNvSpPr/>
      </dsp:nvSpPr>
      <dsp:spPr>
        <a:xfrm>
          <a:off x="637550" y="944457"/>
          <a:ext cx="1617163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ДОО № 32</a:t>
          </a:r>
          <a:endParaRPr lang="ru-RU" sz="1400" b="1" kern="1200" dirty="0"/>
        </a:p>
      </dsp:txBody>
      <dsp:txXfrm>
        <a:off x="659618" y="966525"/>
        <a:ext cx="1573027" cy="709306"/>
      </dsp:txXfrm>
    </dsp:sp>
    <dsp:sp modelId="{D3BE1200-A801-4D0F-9500-19F1E880A37D}">
      <dsp:nvSpPr>
        <dsp:cNvPr id="0" name=""/>
        <dsp:cNvSpPr/>
      </dsp:nvSpPr>
      <dsp:spPr>
        <a:xfrm rot="5400000">
          <a:off x="604002" y="2485482"/>
          <a:ext cx="936309" cy="113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8D4C2-ACCB-4B6A-8A99-8E06E1FFE4AF}">
      <dsp:nvSpPr>
        <dsp:cNvPr id="0" name=""/>
        <dsp:cNvSpPr/>
      </dsp:nvSpPr>
      <dsp:spPr>
        <a:xfrm>
          <a:off x="630524" y="1886260"/>
          <a:ext cx="1631215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ДОО № 230</a:t>
          </a:r>
          <a:endParaRPr lang="ru-RU" sz="1400" kern="1200" dirty="0"/>
        </a:p>
      </dsp:txBody>
      <dsp:txXfrm>
        <a:off x="652592" y="1908328"/>
        <a:ext cx="1587079" cy="709306"/>
      </dsp:txXfrm>
    </dsp:sp>
    <dsp:sp modelId="{1A6B350A-F4FE-4C78-B30B-0F7B3DE64AA3}">
      <dsp:nvSpPr>
        <dsp:cNvPr id="0" name=""/>
        <dsp:cNvSpPr/>
      </dsp:nvSpPr>
      <dsp:spPr>
        <a:xfrm rot="5400000">
          <a:off x="604002" y="3427285"/>
          <a:ext cx="936309" cy="113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4C0FE-77E0-466D-A132-500D44ECEDC8}">
      <dsp:nvSpPr>
        <dsp:cNvPr id="0" name=""/>
        <dsp:cNvSpPr/>
      </dsp:nvSpPr>
      <dsp:spPr>
        <a:xfrm>
          <a:off x="637550" y="2828063"/>
          <a:ext cx="1617163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ДОО № 72</a:t>
          </a:r>
          <a:endParaRPr lang="ru-RU" sz="1400" kern="1200" dirty="0"/>
        </a:p>
      </dsp:txBody>
      <dsp:txXfrm>
        <a:off x="659618" y="2850131"/>
        <a:ext cx="1573027" cy="709306"/>
      </dsp:txXfrm>
    </dsp:sp>
    <dsp:sp modelId="{380338B3-D840-4701-B920-C19AC29CF9F9}">
      <dsp:nvSpPr>
        <dsp:cNvPr id="0" name=""/>
        <dsp:cNvSpPr/>
      </dsp:nvSpPr>
      <dsp:spPr>
        <a:xfrm>
          <a:off x="1075519" y="3898186"/>
          <a:ext cx="2014617" cy="1130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2EE97-60CF-42E7-B4E2-D09A755EA01C}">
      <dsp:nvSpPr>
        <dsp:cNvPr id="0" name=""/>
        <dsp:cNvSpPr/>
      </dsp:nvSpPr>
      <dsp:spPr>
        <a:xfrm>
          <a:off x="677495" y="3769866"/>
          <a:ext cx="1537273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69</a:t>
          </a:r>
        </a:p>
      </dsp:txBody>
      <dsp:txXfrm>
        <a:off x="699563" y="3791934"/>
        <a:ext cx="1493137" cy="709306"/>
      </dsp:txXfrm>
    </dsp:sp>
    <dsp:sp modelId="{FE654A13-B54C-4E3C-9A07-F52F30A4687F}">
      <dsp:nvSpPr>
        <dsp:cNvPr id="0" name=""/>
        <dsp:cNvSpPr/>
      </dsp:nvSpPr>
      <dsp:spPr>
        <a:xfrm rot="16200000">
          <a:off x="2625344" y="3427285"/>
          <a:ext cx="936309" cy="113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12D5C-0267-4A45-A47E-616418C1A772}">
      <dsp:nvSpPr>
        <dsp:cNvPr id="0" name=""/>
        <dsp:cNvSpPr/>
      </dsp:nvSpPr>
      <dsp:spPr>
        <a:xfrm>
          <a:off x="2699000" y="3769866"/>
          <a:ext cx="153694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ДОО № 41</a:t>
          </a:r>
          <a:endParaRPr lang="ru-RU" sz="1400" kern="1200" dirty="0"/>
        </a:p>
      </dsp:txBody>
      <dsp:txXfrm>
        <a:off x="2721068" y="3791934"/>
        <a:ext cx="1492811" cy="709306"/>
      </dsp:txXfrm>
    </dsp:sp>
    <dsp:sp modelId="{9666E04F-BDF3-41DA-A83C-AE29EDE236FE}">
      <dsp:nvSpPr>
        <dsp:cNvPr id="0" name=""/>
        <dsp:cNvSpPr/>
      </dsp:nvSpPr>
      <dsp:spPr>
        <a:xfrm rot="16200000">
          <a:off x="2625344" y="2485482"/>
          <a:ext cx="936309" cy="1130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43698-6430-416C-9215-E6A160E08AC8}">
      <dsp:nvSpPr>
        <dsp:cNvPr id="0" name=""/>
        <dsp:cNvSpPr/>
      </dsp:nvSpPr>
      <dsp:spPr>
        <a:xfrm>
          <a:off x="2699326" y="2828063"/>
          <a:ext cx="1536294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ДОО № 202</a:t>
          </a:r>
          <a:endParaRPr lang="ru-RU" sz="1400" kern="1200" dirty="0"/>
        </a:p>
      </dsp:txBody>
      <dsp:txXfrm>
        <a:off x="2721394" y="2850131"/>
        <a:ext cx="1492158" cy="709306"/>
      </dsp:txXfrm>
    </dsp:sp>
    <dsp:sp modelId="{34B7CA4D-C7ED-436B-A876-0C0C853EEC1A}">
      <dsp:nvSpPr>
        <dsp:cNvPr id="0" name=""/>
        <dsp:cNvSpPr/>
      </dsp:nvSpPr>
      <dsp:spPr>
        <a:xfrm rot="16200000">
          <a:off x="2625344" y="1543679"/>
          <a:ext cx="936309" cy="113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764DD-9F5E-44C7-B711-DC61697CC082}">
      <dsp:nvSpPr>
        <dsp:cNvPr id="0" name=""/>
        <dsp:cNvSpPr/>
      </dsp:nvSpPr>
      <dsp:spPr>
        <a:xfrm>
          <a:off x="2710050" y="1886260"/>
          <a:ext cx="1514846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ДОО № 24</a:t>
          </a:r>
          <a:endParaRPr lang="ru-RU" sz="1400" kern="1200" dirty="0"/>
        </a:p>
      </dsp:txBody>
      <dsp:txXfrm>
        <a:off x="2732118" y="1908328"/>
        <a:ext cx="1470710" cy="709306"/>
      </dsp:txXfrm>
    </dsp:sp>
    <dsp:sp modelId="{93C90A40-9035-4084-865A-D77FE0A3AE72}">
      <dsp:nvSpPr>
        <dsp:cNvPr id="0" name=""/>
        <dsp:cNvSpPr/>
      </dsp:nvSpPr>
      <dsp:spPr>
        <a:xfrm rot="16200000">
          <a:off x="2625344" y="601876"/>
          <a:ext cx="936309" cy="113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DD4A3-8DD4-4C6A-83BD-E00D4A4FCD70}">
      <dsp:nvSpPr>
        <dsp:cNvPr id="0" name=""/>
        <dsp:cNvSpPr/>
      </dsp:nvSpPr>
      <dsp:spPr>
        <a:xfrm>
          <a:off x="2676133" y="944457"/>
          <a:ext cx="1582681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115</a:t>
          </a:r>
        </a:p>
      </dsp:txBody>
      <dsp:txXfrm>
        <a:off x="2698201" y="966525"/>
        <a:ext cx="1538545" cy="709306"/>
      </dsp:txXfrm>
    </dsp:sp>
    <dsp:sp modelId="{EF8F35D9-D4CF-48CD-8C53-36E12E29C88D}">
      <dsp:nvSpPr>
        <dsp:cNvPr id="0" name=""/>
        <dsp:cNvSpPr/>
      </dsp:nvSpPr>
      <dsp:spPr>
        <a:xfrm>
          <a:off x="3096960" y="130974"/>
          <a:ext cx="1827394" cy="1130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F58B5-141B-4D26-AE68-99A35D5BBCE9}">
      <dsp:nvSpPr>
        <dsp:cNvPr id="0" name=""/>
        <dsp:cNvSpPr/>
      </dsp:nvSpPr>
      <dsp:spPr>
        <a:xfrm>
          <a:off x="2676133" y="2654"/>
          <a:ext cx="1582681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ДОО № 23</a:t>
          </a:r>
        </a:p>
      </dsp:txBody>
      <dsp:txXfrm>
        <a:off x="2698201" y="24722"/>
        <a:ext cx="1538545" cy="709306"/>
      </dsp:txXfrm>
    </dsp:sp>
    <dsp:sp modelId="{11359898-08CD-4556-B195-AD655801962D}">
      <dsp:nvSpPr>
        <dsp:cNvPr id="0" name=""/>
        <dsp:cNvSpPr/>
      </dsp:nvSpPr>
      <dsp:spPr>
        <a:xfrm rot="5400000">
          <a:off x="4458946" y="601876"/>
          <a:ext cx="936309" cy="113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BF832E-6D5D-44DB-9922-9F490865A715}">
      <dsp:nvSpPr>
        <dsp:cNvPr id="0" name=""/>
        <dsp:cNvSpPr/>
      </dsp:nvSpPr>
      <dsp:spPr>
        <a:xfrm>
          <a:off x="4673207" y="2654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ГБОУ КК</a:t>
          </a:r>
          <a:endParaRPr lang="ru-RU" sz="1400" kern="1200" dirty="0"/>
        </a:p>
      </dsp:txBody>
      <dsp:txXfrm>
        <a:off x="4695275" y="24722"/>
        <a:ext cx="1211601" cy="709306"/>
      </dsp:txXfrm>
    </dsp:sp>
    <dsp:sp modelId="{0AEA38F3-913F-4564-B4F0-231F182BD2A5}">
      <dsp:nvSpPr>
        <dsp:cNvPr id="0" name=""/>
        <dsp:cNvSpPr/>
      </dsp:nvSpPr>
      <dsp:spPr>
        <a:xfrm rot="5400000">
          <a:off x="4458946" y="1543679"/>
          <a:ext cx="936309" cy="1130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751D0-29DC-4657-AB35-51C06C75CDD6}">
      <dsp:nvSpPr>
        <dsp:cNvPr id="0" name=""/>
        <dsp:cNvSpPr/>
      </dsp:nvSpPr>
      <dsp:spPr>
        <a:xfrm>
          <a:off x="4673207" y="944457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СОШ №26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5275" y="966525"/>
        <a:ext cx="1211601" cy="709306"/>
      </dsp:txXfrm>
    </dsp:sp>
    <dsp:sp modelId="{A0F42C0A-3674-439D-ADA9-79D37BE02E47}">
      <dsp:nvSpPr>
        <dsp:cNvPr id="0" name=""/>
        <dsp:cNvSpPr/>
      </dsp:nvSpPr>
      <dsp:spPr>
        <a:xfrm rot="5400000">
          <a:off x="4458946" y="2485482"/>
          <a:ext cx="936309" cy="113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64FA4B-20FE-4B94-A308-75D68B247AC1}">
      <dsp:nvSpPr>
        <dsp:cNvPr id="0" name=""/>
        <dsp:cNvSpPr/>
      </dsp:nvSpPr>
      <dsp:spPr>
        <a:xfrm>
          <a:off x="4673207" y="1886260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МБУЗ ДГП № 4</a:t>
          </a:r>
        </a:p>
      </dsp:txBody>
      <dsp:txXfrm>
        <a:off x="4695275" y="1908328"/>
        <a:ext cx="1211601" cy="709306"/>
      </dsp:txXfrm>
    </dsp:sp>
    <dsp:sp modelId="{9C71F43D-8529-4C8A-BEC9-13ED90B3EB75}">
      <dsp:nvSpPr>
        <dsp:cNvPr id="0" name=""/>
        <dsp:cNvSpPr/>
      </dsp:nvSpPr>
      <dsp:spPr>
        <a:xfrm rot="5400000">
          <a:off x="4458946" y="3427285"/>
          <a:ext cx="936309" cy="113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4FF18-ADD1-464F-A931-6C2FEE477D0C}">
      <dsp:nvSpPr>
        <dsp:cNvPr id="0" name=""/>
        <dsp:cNvSpPr/>
      </dsp:nvSpPr>
      <dsp:spPr>
        <a:xfrm>
          <a:off x="4673207" y="2828063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МКУ КНМЦ «ОАиП»</a:t>
          </a:r>
          <a:endParaRPr lang="ru-RU" sz="1400" kern="1200" dirty="0"/>
        </a:p>
      </dsp:txBody>
      <dsp:txXfrm>
        <a:off x="4695275" y="2850131"/>
        <a:ext cx="1211601" cy="709306"/>
      </dsp:txXfrm>
    </dsp:sp>
    <dsp:sp modelId="{5C81639C-71CF-4497-9129-083530CDC0DC}">
      <dsp:nvSpPr>
        <dsp:cNvPr id="0" name=""/>
        <dsp:cNvSpPr/>
      </dsp:nvSpPr>
      <dsp:spPr>
        <a:xfrm>
          <a:off x="4929848" y="3898186"/>
          <a:ext cx="1664637" cy="1130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01591-34EA-46A2-A64D-C5EE18152E6A}">
      <dsp:nvSpPr>
        <dsp:cNvPr id="0" name=""/>
        <dsp:cNvSpPr/>
      </dsp:nvSpPr>
      <dsp:spPr>
        <a:xfrm>
          <a:off x="4673207" y="3769866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МКУ</a:t>
          </a:r>
          <a:r>
            <a:rPr lang="ru-RU" sz="14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РЦ</a:t>
          </a:r>
          <a:r>
            <a:rPr lang="ru-RU" sz="1400" kern="120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Детство</a:t>
          </a:r>
          <a:r>
            <a:rPr lang="ru-RU" sz="1400" kern="1200">
              <a:latin typeface="Times New Roman" pitchFamily="18" charset="0"/>
              <a:cs typeface="Times New Roman" pitchFamily="18" charset="0"/>
            </a:rPr>
            <a:t>»</a:t>
          </a:r>
          <a:endParaRPr lang="ru-RU" sz="1400" kern="1200" dirty="0"/>
        </a:p>
      </dsp:txBody>
      <dsp:txXfrm>
        <a:off x="4695275" y="3791934"/>
        <a:ext cx="1211601" cy="709306"/>
      </dsp:txXfrm>
    </dsp:sp>
    <dsp:sp modelId="{0FFD7EBD-47FA-4404-8460-7DA8EDDC6357}">
      <dsp:nvSpPr>
        <dsp:cNvPr id="0" name=""/>
        <dsp:cNvSpPr/>
      </dsp:nvSpPr>
      <dsp:spPr>
        <a:xfrm rot="16200000">
          <a:off x="6129077" y="3427285"/>
          <a:ext cx="936309" cy="113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630371-7CD0-45A9-9B3C-A3808CEE423B}">
      <dsp:nvSpPr>
        <dsp:cNvPr id="0" name=""/>
        <dsp:cNvSpPr/>
      </dsp:nvSpPr>
      <dsp:spPr>
        <a:xfrm>
          <a:off x="6343338" y="3769866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ГБОУ КК ИРО</a:t>
          </a:r>
          <a:endParaRPr lang="ru-RU" sz="1400" kern="1200" dirty="0"/>
        </a:p>
      </dsp:txBody>
      <dsp:txXfrm>
        <a:off x="6365406" y="3791934"/>
        <a:ext cx="1211601" cy="709306"/>
      </dsp:txXfrm>
    </dsp:sp>
    <dsp:sp modelId="{E7BCDFC0-1706-4AC3-895F-9A611BF1795A}">
      <dsp:nvSpPr>
        <dsp:cNvPr id="0" name=""/>
        <dsp:cNvSpPr/>
      </dsp:nvSpPr>
      <dsp:spPr>
        <a:xfrm>
          <a:off x="6343338" y="2828063"/>
          <a:ext cx="1255737" cy="753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ФГБОУ ВПО КубГУ</a:t>
          </a:r>
          <a:endParaRPr lang="ru-RU" sz="1400" kern="1200" dirty="0"/>
        </a:p>
      </dsp:txBody>
      <dsp:txXfrm>
        <a:off x="6365406" y="2850131"/>
        <a:ext cx="1211601" cy="70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536F-CFD6-442C-B381-72B540E382A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C5D88-6DC3-445B-B636-C3C8526DD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5D88-6DC3-445B-B636-C3C8526DD1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C5D88-6DC3-445B-B636-C3C8526DD1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s94.centerstart.ru/node/4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94»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84482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ПРОЕКТА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«ТРОЕ В ОДНОЙ ЛОДКЕ» 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РАЗВИТИЯ ДЕТЕЙ С ОСОБЫМИ ОБРАЗОВАТЕЛЬНЫМИ ПОТРЕБНОСТЯМИ СРЕДСТВАМИ ХУДОЖЕСТВЕННОГО ТВОРЧЕСТВА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0131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/>
                <a:ea typeface="Calibri"/>
              </a:rPr>
              <a:t>Герасименко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439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12674" y="200164"/>
            <a:ext cx="696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в диссеминации результатов деятельности КИП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795E7-880C-45D7-AD44-EAAE5FDE4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6" y="1031161"/>
            <a:ext cx="2267556" cy="3113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2D80F7-C347-4605-B3CB-A01E0A691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31417"/>
            <a:ext cx="2214117" cy="3154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CF542F-CB52-4880-9C00-16CBA864F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76" y="3140968"/>
            <a:ext cx="2320620" cy="328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68" y="-207407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6" y="200164"/>
            <a:ext cx="7369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в диссеминации результатов деятельности КИП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32BEE-2618-4D42-AC67-31640AA710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53030"/>
            <a:ext cx="3349379" cy="251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5">
            <a:hlinkClick r:id="" action="ppaction://media"/>
            <a:extLst>
              <a:ext uri="{FF2B5EF4-FFF2-40B4-BE49-F238E27FC236}">
                <a16:creationId xmlns:a16="http://schemas.microsoft.com/office/drawing/2014/main" id="{F87AEA68-3DC8-4A08-9781-DC8F96A55D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0072" y="1254791"/>
            <a:ext cx="2986697" cy="251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0D249B-7DB6-497B-A945-D8DF26EB4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2" y="4221088"/>
            <a:ext cx="6257458" cy="2277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>
            <a:extLst>
              <a:ext uri="{FF2B5EF4-FFF2-40B4-BE49-F238E27FC236}">
                <a16:creationId xmlns:a16="http://schemas.microsoft.com/office/drawing/2014/main" id="{B0EEB48D-B2C9-4053-B2E9-7C996EA2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42" y="-170655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E8A59-38DF-425D-925A-F90AB756D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31" y="447130"/>
            <a:ext cx="2492288" cy="331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202336-1FED-4DA5-8321-ABD74B3D0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25104"/>
            <a:ext cx="3274965" cy="245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D6DBD2-87DB-48E4-BE6B-7A443C263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26" y="447130"/>
            <a:ext cx="2376686" cy="31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72DC04-DF74-471A-807C-82225844C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91" y="447130"/>
            <a:ext cx="2492289" cy="332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39DB0E-FD22-4FAE-BBF2-195AF5A45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07" y="4005064"/>
            <a:ext cx="31683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212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63691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51607" cy="686370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548680"/>
            <a:ext cx="745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2400" b="1" i="0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1844824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1010345"/>
            <a:ext cx="6516216" cy="558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Продолжить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модернизацию коррекционно-развивающей среды для детей с общим недоразвитием речи посредством реализации </a:t>
            </a:r>
            <a:r>
              <a:rPr lang="ru-RU" sz="1600" kern="12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системы развития детей с особыми </a:t>
            </a:r>
            <a:r>
              <a:rPr lang="ru-RU" sz="1600" spc="15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образовательными потребностями.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Реализовать систем</a:t>
            </a:r>
            <a:r>
              <a:rPr lang="ru-RU" sz="1600" dirty="0">
                <a:effectLst/>
                <a:latin typeface="Cambria" panose="02040503050406030204" pitchFamily="18" charset="0"/>
                <a:ea typeface="MS Minngs"/>
                <a:cs typeface="Cambria" panose="02040503050406030204" pitchFamily="18" charset="0"/>
              </a:rPr>
              <a:t>у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формирования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профессиональных компетенций педагогов и психолого-педагогических компетенций родителей </a:t>
            </a: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воспитанников</a:t>
            </a:r>
            <a:r>
              <a:rPr lang="ru-RU" sz="1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 с</a:t>
            </a: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 ТНР.</a:t>
            </a:r>
            <a:r>
              <a:rPr lang="ru-RU" sz="1600" kern="12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 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Разработать, апробировать и опубликовать методические рекомендации для родителей, воспитывающих детей с ТНР «Необычное семейное рисование».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Провести вторичную диагностику оценки эффективности реализации проекта.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Распространить результаты инновационной деятельности.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AutoNum type="arabicPeriod"/>
              <a:tabLst>
                <a:tab pos="540385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MS Minngs"/>
                <a:cs typeface="Cambria" panose="02040503050406030204" pitchFamily="18" charset="0"/>
              </a:rPr>
              <a:t>Провести анализ и обобщить результаты инновационной деятельности.</a:t>
            </a:r>
            <a:endParaRPr lang="ru-RU" sz="1600" dirty="0">
              <a:effectLst/>
              <a:latin typeface="Cambria" panose="02040503050406030204" pitchFamily="18" charset="0"/>
              <a:ea typeface="MS Minngs"/>
              <a:cs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4874"/>
              </p:ext>
            </p:extLst>
          </p:nvPr>
        </p:nvGraphicFramePr>
        <p:xfrm>
          <a:off x="323528" y="1124744"/>
          <a:ext cx="8640960" cy="5120640"/>
        </p:xfrm>
        <a:graphic>
          <a:graphicData uri="http://schemas.openxmlformats.org/drawingml/2006/table">
            <a:tbl>
              <a:tblPr/>
              <a:tblGrid>
                <a:gridCol w="3658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Методы оценки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Уровень педагогической компетентности педагогов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215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мотивации педагогов к инновационной деятельности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NewRoman"/>
                        </a:rPr>
                        <a:t>Компетентность педагога в области динамики развития ребенка с ОНР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эмпатии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во взаимодействии с родителями как участниками образовательного процесса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толерантности в отношениях с родителями воспитанников с ОВЗ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проявления конфликтности в отношениях с родителями воспитанников с ОВЗ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профессиональной компетентности педагогов в вопросах взаимодействия с семьями воспитанников;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авторитета педагогов среди родителей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-"/>
                        <a:tabLst>
                          <a:tab pos="20447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Повышение уровня доверия родителей к ДОО</a:t>
                      </a:r>
                      <a:endParaRPr lang="ru-RU" sz="16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Анкета «Мотивационная готовность педагогического коллектива к освоению новшеств»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Таблица оценки </a:t>
                      </a:r>
                      <a:r>
                        <a:rPr lang="ru-RU" sz="1600" dirty="0">
                          <a:latin typeface="Times New Roman"/>
                          <a:ea typeface="TimesNewRoman"/>
                          <a:cs typeface="Cambria"/>
                        </a:rPr>
                        <a:t>компетентности педагога в области развития ребенка с ОНР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Уровень компонентов </a:t>
                      </a:r>
                      <a:r>
                        <a:rPr lang="ru-RU" sz="1600" dirty="0" err="1">
                          <a:latin typeface="Times New Roman"/>
                          <a:cs typeface="Cambria"/>
                        </a:rPr>
                        <a:t>субъектности</a:t>
                      </a:r>
                      <a:r>
                        <a:rPr lang="ru-RU" sz="1600" dirty="0">
                          <a:latin typeface="Times New Roman"/>
                          <a:cs typeface="Cambria"/>
                        </a:rPr>
                        <a:t> Е.Н. </a:t>
                      </a:r>
                      <a:r>
                        <a:rPr lang="ru-RU" sz="1600" dirty="0" err="1">
                          <a:latin typeface="Times New Roman"/>
                          <a:cs typeface="Cambria"/>
                        </a:rPr>
                        <a:t>Азлецкая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600" kern="18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600" kern="1800" dirty="0">
                          <a:latin typeface="Times New Roman"/>
                          <a:cs typeface="Cambria"/>
                        </a:rPr>
                        <a:t> эмоциональной </a:t>
                      </a:r>
                      <a:r>
                        <a:rPr lang="ru-RU" sz="1600" kern="1800" dirty="0" err="1">
                          <a:latin typeface="Times New Roman"/>
                          <a:cs typeface="Cambria"/>
                        </a:rPr>
                        <a:t>эмпатии</a:t>
                      </a:r>
                      <a:r>
                        <a:rPr lang="ru-RU" sz="1600" kern="1800" dirty="0">
                          <a:latin typeface="Times New Roman"/>
                          <a:cs typeface="Cambria"/>
                        </a:rPr>
                        <a:t> </a:t>
                      </a:r>
                      <a:r>
                        <a:rPr lang="ru-RU" sz="1600" kern="1800" dirty="0" err="1">
                          <a:latin typeface="Times New Roman"/>
                          <a:cs typeface="Cambria"/>
                        </a:rPr>
                        <a:t>Мехрабиана</a:t>
                      </a:r>
                      <a:r>
                        <a:rPr lang="ru-RU" sz="1600" kern="1800" dirty="0">
                          <a:latin typeface="Times New Roman"/>
                          <a:cs typeface="Cambria"/>
                        </a:rPr>
                        <a:t> и </a:t>
                      </a:r>
                      <a:r>
                        <a:rPr lang="ru-RU" sz="1600" kern="1800" dirty="0" err="1">
                          <a:latin typeface="Times New Roman"/>
                          <a:cs typeface="Cambria"/>
                        </a:rPr>
                        <a:t>Эпштайна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Тест коммуникативной толерантности В.В. Бойко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600" dirty="0" err="1">
                          <a:latin typeface="Times New Roman"/>
                          <a:cs typeface="Cambria"/>
                        </a:rPr>
                        <a:t>Опросник</a:t>
                      </a:r>
                      <a:r>
                        <a:rPr lang="ru-RU" sz="1600" dirty="0">
                          <a:latin typeface="Times New Roman"/>
                          <a:cs typeface="Cambria"/>
                        </a:rPr>
                        <a:t> К. Томаса «Определение способов регулирования конфликтов»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Анкета для родителей</a:t>
                      </a:r>
                      <a:endParaRPr lang="ru-RU" sz="1600" dirty="0">
                        <a:latin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47545"/>
              </p:ext>
            </p:extLst>
          </p:nvPr>
        </p:nvGraphicFramePr>
        <p:xfrm>
          <a:off x="611560" y="476672"/>
          <a:ext cx="8352929" cy="5438210"/>
        </p:xfrm>
        <a:graphic>
          <a:graphicData uri="http://schemas.openxmlformats.org/drawingml/2006/table">
            <a:tbl>
              <a:tblPr/>
              <a:tblGrid>
                <a:gridCol w="325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7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Уровень психолого-педагогической компетентности родителей воспитанников с ОВЗ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701">
                <a:tc>
                  <a:txBody>
                    <a:bodyPr/>
                    <a:lstStyle/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принявших участие в мероприятиях проекта –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75%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Отсутствие мотивированных жалоб от родителей –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имеющих затруднения в организации развития ребенка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более 10%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Число родителей, получивших индивидуальную консультативную помощь специалистов –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менее 65%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buFont typeface="Times New Roman"/>
                        <a:buAutoNum type="arabicPeriod"/>
                        <a:tabLst>
                          <a:tab pos="3340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Адекватное взаимодействие с ребенком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  <a:tab pos="19621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Увеличение числа родителей, принимающих активное участие в образовательной деятельности ДОО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9621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Позитивные отзывы о работе ДОО </a:t>
                      </a:r>
                      <a:endParaRPr lang="ru-RU" sz="1600" dirty="0">
                        <a:latin typeface="Cambria"/>
                        <a:ea typeface="MS Minngs"/>
                        <a:cs typeface="Cambria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Повышение компетентности родителей по вопросам воспитания и развития ребенка.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Протоколы мероприятий с родителями.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Видео и фото материалы с мероприятий  проекта. 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Результаты анкетирования.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797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cs typeface="Cambria"/>
                        </a:rPr>
                        <a:t>Анализ журнала консультаций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342900" lvl="0" indent="-342900" algn="just">
                        <a:buFont typeface="Symbol"/>
                        <a:buChar char=""/>
                        <a:tabLst>
                          <a:tab pos="151130" algn="l"/>
                          <a:tab pos="204470" algn="l"/>
                        </a:tabLst>
                      </a:pPr>
                      <a:r>
                        <a:rPr lang="ru-RU" sz="1600" dirty="0">
                          <a:latin typeface="Times New Roman"/>
                          <a:cs typeface="Cambria"/>
                        </a:rPr>
                        <a:t>Уровень компонентов </a:t>
                      </a:r>
                      <a:r>
                        <a:rPr lang="ru-RU" sz="1600" dirty="0" err="1">
                          <a:latin typeface="Times New Roman"/>
                          <a:cs typeface="Cambria"/>
                        </a:rPr>
                        <a:t>субъектности</a:t>
                      </a:r>
                      <a:r>
                        <a:rPr lang="ru-RU" sz="1600" dirty="0">
                          <a:latin typeface="Times New Roman"/>
                          <a:cs typeface="Cambria"/>
                        </a:rPr>
                        <a:t> Е.Н. </a:t>
                      </a:r>
                      <a:r>
                        <a:rPr lang="ru-RU" sz="1600" dirty="0" err="1">
                          <a:latin typeface="Times New Roman"/>
                          <a:cs typeface="Cambria"/>
                        </a:rPr>
                        <a:t>Азлецкая</a:t>
                      </a:r>
                      <a:endParaRPr lang="ru-RU" sz="1600" dirty="0">
                        <a:latin typeface="Times New Roman"/>
                      </a:endParaRPr>
                    </a:p>
                    <a:p>
                      <a:pPr marL="16510" algn="just">
                        <a:spcAft>
                          <a:spcPts val="0"/>
                        </a:spcAft>
                        <a:tabLst>
                          <a:tab pos="17970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(по желанию родителей)</a:t>
                      </a:r>
                      <a:endParaRPr lang="ru-RU" sz="16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Уровень достижения детей с ОВЗ коррекционно-развивающих результатов соответствующих целевым ориентирам ФГОС ДО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989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60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Уровень развития ребенка с ОВЗ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9146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Cambria"/>
                        </a:rPr>
                        <a:t>Карта развития ребенка с ОВЗ</a:t>
                      </a:r>
                      <a:endParaRPr lang="ru-RU" sz="1600" dirty="0">
                        <a:latin typeface="Cambria"/>
                        <a:ea typeface="MS Minngs"/>
                        <a:cs typeface="Cambria"/>
                      </a:endParaRPr>
                    </a:p>
                  </a:txBody>
                  <a:tcPr marL="71907" marR="7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260649"/>
            <a:ext cx="72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первичной диагностики мониторинга эффективности инновационной деятельности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48909"/>
              </p:ext>
            </p:extLst>
          </p:nvPr>
        </p:nvGraphicFramePr>
        <p:xfrm>
          <a:off x="1331640" y="1340768"/>
          <a:ext cx="7512496" cy="4907092"/>
        </p:xfrm>
        <a:graphic>
          <a:graphicData uri="http://schemas.openxmlformats.org/drawingml/2006/table">
            <a:tbl>
              <a:tblPr/>
              <a:tblGrid>
                <a:gridCol w="37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Средние значения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Уровень/Результат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развития профессиональной компетентности педагогов как субъектов образования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мотивации педагогов к инновационной деятельности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допустимый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2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Компетентность педагога в области динамики развития ребенка с ОНР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8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субъектности</a:t>
                      </a:r>
                      <a:r>
                        <a:rPr lang="ru-RU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педагога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ea typeface="MS Minngs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эмпатии во взаимодействии с родителями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7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5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толерантности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средне-высокий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50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6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проявления конфликтности в отношениях с родителями воспитанников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компромисс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50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7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Удовлетворенность родителей организацией и содержанием образовательного процесса организованного ДОО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82,6%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положительная оценка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ла\Desktop\149816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32768"/>
              </p:ext>
            </p:extLst>
          </p:nvPr>
        </p:nvGraphicFramePr>
        <p:xfrm>
          <a:off x="1115616" y="332657"/>
          <a:ext cx="7656513" cy="2272315"/>
        </p:xfrm>
        <a:graphic>
          <a:graphicData uri="http://schemas.openxmlformats.org/drawingml/2006/table">
            <a:tbl>
              <a:tblPr/>
              <a:tblGrid>
                <a:gridCol w="46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16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Критерии развития активности родителей воспитанников</a:t>
                      </a:r>
                      <a:endParaRPr lang="ru-RU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8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принявших участие в мероприятиях проекта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9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9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Отсутствие мотивированных жалоб от родителей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00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10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имеющих затруднения в организации развития ребенка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1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11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родителей, получивших индивидуальную консультативную помощь специалистов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68019"/>
              </p:ext>
            </p:extLst>
          </p:nvPr>
        </p:nvGraphicFramePr>
        <p:xfrm>
          <a:off x="1115617" y="2636912"/>
          <a:ext cx="7708324" cy="3312814"/>
        </p:xfrm>
        <a:graphic>
          <a:graphicData uri="http://schemas.openxmlformats.org/drawingml/2006/table">
            <a:tbl>
              <a:tblPr/>
              <a:tblGrid>
                <a:gridCol w="46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258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12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родительско-детских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отношений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Получена информация о динамике: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индивидуальность ребенка, интеллектуальные и творческие способности ребенка, родитель ощущает себя с ребенком единым целым, индивидуальные особенности.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13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Уровень субъектности педагога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средне-низкий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34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MS Minngs"/>
                        <a:cs typeface="Cambria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достижения детей с ОВЗ коррекционно-развивающих результатов соответствующих целевым ориентирам ФГОС ДО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1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/>
                          <a:ea typeface="MS Minngs"/>
                          <a:cs typeface="Cambria"/>
                        </a:rPr>
                        <a:t>14</a:t>
                      </a: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Целевые ориентиры развития ребенка среднего и старшего дошкольного возраста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ОНР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42" marR="668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AE60-66D0-4C7B-BD49-956EEAD4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Алла\Desktop\1498162012.jpg">
            <a:extLst>
              <a:ext uri="{FF2B5EF4-FFF2-40B4-BE49-F238E27FC236}">
                <a16:creationId xmlns:a16="http://schemas.microsoft.com/office/drawing/2014/main" id="{BA336A0E-1DD1-4FE3-BF02-7A36D976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4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496CE-49DF-44F3-B85F-EED72AFA9B2A}"/>
              </a:ext>
            </a:extLst>
          </p:cNvPr>
          <p:cNvSpPr txBox="1"/>
          <p:nvPr/>
        </p:nvSpPr>
        <p:spPr>
          <a:xfrm>
            <a:off x="1763688" y="389404"/>
            <a:ext cx="6264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формирования профессиональных компетенций педагогов и психолого-педагогических компетенций родителей воспитанников с ТНР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5BAE6C5-447D-4165-AF7F-D8D3AAC0AC8B}"/>
              </a:ext>
            </a:extLst>
          </p:cNvPr>
          <p:cNvGrpSpPr/>
          <p:nvPr/>
        </p:nvGrpSpPr>
        <p:grpSpPr>
          <a:xfrm>
            <a:off x="3203848" y="2012275"/>
            <a:ext cx="3816424" cy="3302685"/>
            <a:chOff x="1255448" y="138442"/>
            <a:chExt cx="3030892" cy="2641514"/>
          </a:xfrm>
        </p:grpSpPr>
        <p:sp>
          <p:nvSpPr>
            <p:cNvPr id="8" name="Часть круга 7">
              <a:extLst>
                <a:ext uri="{FF2B5EF4-FFF2-40B4-BE49-F238E27FC236}">
                  <a16:creationId xmlns:a16="http://schemas.microsoft.com/office/drawing/2014/main" id="{3413FCC9-F3D3-410E-98BC-5D5F22F742C8}"/>
                </a:ext>
              </a:extLst>
            </p:cNvPr>
            <p:cNvSpPr/>
            <p:nvPr/>
          </p:nvSpPr>
          <p:spPr>
            <a:xfrm>
              <a:off x="1255448" y="138442"/>
              <a:ext cx="3030892" cy="2641514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9" name="Часть круга 4">
              <a:extLst>
                <a:ext uri="{FF2B5EF4-FFF2-40B4-BE49-F238E27FC236}">
                  <a16:creationId xmlns:a16="http://schemas.microsoft.com/office/drawing/2014/main" id="{185E1B36-3A3C-4671-A3A9-612154FA1D80}"/>
                </a:ext>
              </a:extLst>
            </p:cNvPr>
            <p:cNvSpPr txBox="1"/>
            <p:nvPr/>
          </p:nvSpPr>
          <p:spPr>
            <a:xfrm>
              <a:off x="3031969" y="519081"/>
              <a:ext cx="892107" cy="8942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Формы и методы работы, которые в совокупности образуют методику повышения компетенций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D08F24-439C-4706-9D29-F79FABA4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86" y="3636818"/>
            <a:ext cx="2037832" cy="201795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D6B46E-CFD5-4F1D-A3A3-AC070E1A0174}"/>
              </a:ext>
            </a:extLst>
          </p:cNvPr>
          <p:cNvGrpSpPr/>
          <p:nvPr/>
        </p:nvGrpSpPr>
        <p:grpSpPr>
          <a:xfrm>
            <a:off x="3181375" y="1752139"/>
            <a:ext cx="3816424" cy="3822956"/>
            <a:chOff x="1024436" y="-5"/>
            <a:chExt cx="3270550" cy="3140775"/>
          </a:xfrm>
        </p:grpSpPr>
        <p:sp>
          <p:nvSpPr>
            <p:cNvPr id="12" name="Часть круга 11">
              <a:extLst>
                <a:ext uri="{FF2B5EF4-FFF2-40B4-BE49-F238E27FC236}">
                  <a16:creationId xmlns:a16="http://schemas.microsoft.com/office/drawing/2014/main" id="{3E527BDA-339C-4B38-B31E-700A406C2AE8}"/>
                </a:ext>
              </a:extLst>
            </p:cNvPr>
            <p:cNvSpPr/>
            <p:nvPr/>
          </p:nvSpPr>
          <p:spPr>
            <a:xfrm>
              <a:off x="1024436" y="-5"/>
              <a:ext cx="3270550" cy="3140775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rgbClr val="4BACC6">
                <a:hueOff val="-6622584"/>
                <a:satOff val="26541"/>
                <a:lumOff val="5752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3" name="Часть круга 4">
              <a:extLst>
                <a:ext uri="{FF2B5EF4-FFF2-40B4-BE49-F238E27FC236}">
                  <a16:creationId xmlns:a16="http://schemas.microsoft.com/office/drawing/2014/main" id="{7DB898C3-FA9B-4761-BD95-56C77A8A54D0}"/>
                </a:ext>
              </a:extLst>
            </p:cNvPr>
            <p:cNvSpPr txBox="1"/>
            <p:nvPr/>
          </p:nvSpPr>
          <p:spPr>
            <a:xfrm>
              <a:off x="1394320" y="1626467"/>
              <a:ext cx="1206988" cy="9347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Участие родителей воспитанников в управлении ДОО через Совет родителей (законных представителей) обучающихся, Родительский комитет групп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C77F38F-13D5-4046-8EE6-40598CF0D740}"/>
              </a:ext>
            </a:extLst>
          </p:cNvPr>
          <p:cNvGrpSpPr/>
          <p:nvPr/>
        </p:nvGrpSpPr>
        <p:grpSpPr>
          <a:xfrm>
            <a:off x="3203848" y="2032573"/>
            <a:ext cx="3497723" cy="3032555"/>
            <a:chOff x="1002341" y="109877"/>
            <a:chExt cx="3314740" cy="2921009"/>
          </a:xfrm>
        </p:grpSpPr>
        <p:sp>
          <p:nvSpPr>
            <p:cNvPr id="15" name="Часть круга 14">
              <a:extLst>
                <a:ext uri="{FF2B5EF4-FFF2-40B4-BE49-F238E27FC236}">
                  <a16:creationId xmlns:a16="http://schemas.microsoft.com/office/drawing/2014/main" id="{F7B9DFA1-A9EE-4945-93E6-066590883638}"/>
                </a:ext>
              </a:extLst>
            </p:cNvPr>
            <p:cNvSpPr/>
            <p:nvPr/>
          </p:nvSpPr>
          <p:spPr>
            <a:xfrm>
              <a:off x="1002341" y="109877"/>
              <a:ext cx="3314740" cy="292100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4BACC6">
                <a:hueOff val="-9933876"/>
                <a:satOff val="39811"/>
                <a:lumOff val="8628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6" name="Часть круга 4">
              <a:extLst>
                <a:ext uri="{FF2B5EF4-FFF2-40B4-BE49-F238E27FC236}">
                  <a16:creationId xmlns:a16="http://schemas.microsoft.com/office/drawing/2014/main" id="{EC133892-5CC1-4C44-B6E9-CC260A1F7FDC}"/>
                </a:ext>
              </a:extLst>
            </p:cNvPr>
            <p:cNvSpPr txBox="1"/>
            <p:nvPr/>
          </p:nvSpPr>
          <p:spPr>
            <a:xfrm>
              <a:off x="1377222" y="648873"/>
              <a:ext cx="1216938" cy="7642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Разработка дидактических пособий и методических рекомендаций для родителей, воспитывающих детей с ТНР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0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ла\Desktop\149816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5960664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https://ds94.centerstart.ru/node/401</a:t>
            </a:r>
            <a:r>
              <a:rPr lang="ru-RU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49F973-3095-4FC4-946B-85B8560EF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93870"/>
            <a:ext cx="3096344" cy="4379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2E856-EEDB-4434-A5DB-6BA098A37545}"/>
              </a:ext>
            </a:extLst>
          </p:cNvPr>
          <p:cNvSpPr txBox="1"/>
          <p:nvPr/>
        </p:nvSpPr>
        <p:spPr>
          <a:xfrm>
            <a:off x="2404590" y="836712"/>
            <a:ext cx="605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родителей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посредством сетевого взаимодействия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498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20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769</Words>
  <Application>Microsoft Office PowerPoint</Application>
  <PresentationFormat>Экран (4:3)</PresentationFormat>
  <Paragraphs>143</Paragraphs>
  <Slides>13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Апробация и диссеминация результатов деятельности КИП посредством сетевого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Acer</cp:lastModifiedBy>
  <cp:revision>98</cp:revision>
  <dcterms:created xsi:type="dcterms:W3CDTF">2018-11-02T08:38:26Z</dcterms:created>
  <dcterms:modified xsi:type="dcterms:W3CDTF">2021-01-21T11:29:30Z</dcterms:modified>
</cp:coreProperties>
</file>