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1"/>
  </p:notesMasterIdLst>
  <p:handoutMasterIdLst>
    <p:handoutMasterId r:id="rId12"/>
  </p:handoutMasterIdLst>
  <p:sldIdLst>
    <p:sldId id="390" r:id="rId2"/>
    <p:sldId id="427" r:id="rId3"/>
    <p:sldId id="415" r:id="rId4"/>
    <p:sldId id="428" r:id="rId5"/>
    <p:sldId id="429" r:id="rId6"/>
    <p:sldId id="431" r:id="rId7"/>
    <p:sldId id="432" r:id="rId8"/>
    <p:sldId id="433" r:id="rId9"/>
    <p:sldId id="414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хаил А. Фоменко" initials="МАФ" lastIdx="1" clrIdx="0">
    <p:extLst>
      <p:ext uri="{19B8F6BF-5375-455C-9EA6-DF929625EA0E}">
        <p15:presenceInfo xmlns:p15="http://schemas.microsoft.com/office/powerpoint/2012/main" userId="S-1-5-21-2607677355-1084326044-194126936-1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2060"/>
    <a:srgbClr val="4A76A8"/>
    <a:srgbClr val="004382"/>
    <a:srgbClr val="E6D2D8"/>
    <a:srgbClr val="C89EAB"/>
    <a:srgbClr val="ECE5E0"/>
    <a:srgbClr val="E9CDDA"/>
    <a:srgbClr val="E0D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63362" autoAdjust="0"/>
  </p:normalViewPr>
  <p:slideViewPr>
    <p:cSldViewPr showGuides="1">
      <p:cViewPr varScale="1">
        <p:scale>
          <a:sx n="49" d="100"/>
          <a:sy n="49" d="100"/>
        </p:scale>
        <p:origin x="166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19T11:21:06.039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ED976E-8B54-4C57-A0B3-EA2D0B3083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0299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BC51A6-3083-43F8-AED4-C1F48F8CC23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8572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C51A6-3083-43F8-AED4-C1F48F8CC23A}" type="slidenum">
              <a:rPr lang="en-US" altLang="ru-RU" smtClean="0"/>
              <a:pPr>
                <a:defRPr/>
              </a:pPr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80415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C51A6-3083-43F8-AED4-C1F48F8CC23A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5879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C51A6-3083-43F8-AED4-C1F48F8CC23A}" type="slidenum">
              <a:rPr lang="en-US" altLang="ru-RU" smtClean="0"/>
              <a:pPr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1831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C51A6-3083-43F8-AED4-C1F48F8CC23A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3349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C51A6-3083-43F8-AED4-C1F48F8CC23A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89208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C51A6-3083-43F8-AED4-C1F48F8CC23A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76549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C51A6-3083-43F8-AED4-C1F48F8CC23A}" type="slidenum">
              <a:rPr lang="en-US" altLang="ru-RU" smtClean="0"/>
              <a:pPr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2244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businessblog.winweb.com/wp-content/uploads/2010/06/BK.jpg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logos-plus.narod.ru/docs1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0 из 790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7" descr="http://www.mamazone.pl/media/62521/d%C5%82ugi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36"/>
          <a:stretch>
            <a:fillRect/>
          </a:stretch>
        </p:blipFill>
        <p:spPr bwMode="auto">
          <a:xfrm>
            <a:off x="5715000" y="785813"/>
            <a:ext cx="40005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Картинка 42 из 102153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3143250"/>
            <a:ext cx="30480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9620250" y="142875"/>
            <a:ext cx="2286000" cy="685800"/>
            <a:chOff x="2712" y="3678"/>
            <a:chExt cx="683" cy="26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gray">
            <a:xfrm>
              <a:off x="2712" y="3789"/>
              <a:ext cx="68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  <a:cs typeface="+mn-cs"/>
                </a:rPr>
                <a:t>Аттестация</a:t>
              </a:r>
              <a:endParaRPr lang="en-US" sz="2000" b="1" dirty="0">
                <a:solidFill>
                  <a:schemeClr val="tx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0" name="Rectangle 20"/>
          <p:cNvSpPr>
            <a:spLocks noChangeArrowheads="1"/>
          </p:cNvSpPr>
          <p:nvPr userDrawn="1"/>
        </p:nvSpPr>
        <p:spPr bwMode="gray">
          <a:xfrm>
            <a:off x="285750" y="3714750"/>
            <a:ext cx="5238750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76A3-0896-4619-A410-A861DF636A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51732264"/>
      </p:ext>
    </p:extLst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B6770-217A-4DD8-962F-24A58AFD6EB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1858208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E7A4-AE53-4411-B9B3-7C91B921F71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8041072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 userDrawn="1"/>
        </p:nvSpPr>
        <p:spPr bwMode="black">
          <a:xfrm>
            <a:off x="285750" y="142875"/>
            <a:ext cx="11525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i="1" smtClean="0">
                <a:solidFill>
                  <a:srgbClr val="602A43"/>
                </a:solidFill>
              </a:rPr>
              <a:t>Министерство образования Московской области</a:t>
            </a:r>
          </a:p>
          <a:p>
            <a:pPr algn="ctr" eaLnBrk="1" hangingPunct="1">
              <a:defRPr/>
            </a:pPr>
            <a:r>
              <a:rPr lang="ru-RU" altLang="ru-RU" sz="2400" b="1" i="1" smtClean="0">
                <a:solidFill>
                  <a:srgbClr val="8F4064"/>
                </a:solidFill>
              </a:rPr>
              <a:t>ГОУ Педагогическая академия</a:t>
            </a:r>
            <a:endParaRPr lang="en-US" altLang="ru-RU" sz="2400" b="1" i="1" smtClean="0">
              <a:solidFill>
                <a:srgbClr val="8F406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8072-C8AC-477D-945C-6790F07D5EE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52528540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85200-BBBF-434B-8A2D-BE8BA93E8D0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0249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DA0E-7EE8-4601-823B-0F3F3BA08DB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27752102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E6BF4-A684-4BBD-AA96-333A51B7443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66972561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2A2D-EB43-4627-BC7E-495B60C4C3D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88885403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94089-574B-4E70-BE50-BA7145FA59D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9393046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1E94-FF45-401D-A55E-8BB236E80AF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90001440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1737A-67B4-4E20-8C47-445E777E328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79296365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088E-24A5-42CB-8561-DB4B66C42A4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35625732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01B7B-0C3E-4867-93A7-9C9B01289F0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49" r:id="rId12"/>
  </p:sldLayoutIdLst>
  <p:transition spd="med">
    <p:pull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12888" y="1268413"/>
            <a:ext cx="9155112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567488"/>
            <a:ext cx="6167438" cy="290512"/>
          </a:xfrm>
          <a:prstGeom prst="rect">
            <a:avLst/>
          </a:prstGeom>
          <a:solidFill>
            <a:srgbClr val="00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2" name="Прямоугольник 3"/>
          <p:cNvSpPr>
            <a:spLocks noChangeArrowheads="1"/>
          </p:cNvSpPr>
          <p:nvPr/>
        </p:nvSpPr>
        <p:spPr bwMode="auto">
          <a:xfrm>
            <a:off x="119063" y="6580188"/>
            <a:ext cx="6218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</a:rPr>
              <a:t>ГБОУ ИРО Краснодарского края / </a:t>
            </a:r>
            <a:r>
              <a:rPr lang="en-US" altLang="ru-RU" sz="1000">
                <a:solidFill>
                  <a:schemeClr val="bg1"/>
                </a:solidFill>
                <a:latin typeface="Arial" panose="020B0604020202020204" pitchFamily="34" charset="0"/>
              </a:rPr>
              <a:t>www.iro23.ru</a:t>
            </a:r>
            <a:r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</a:rPr>
              <a:t> / </a:t>
            </a:r>
            <a:r>
              <a:rPr lang="en-US" altLang="ru-RU" sz="1000">
                <a:solidFill>
                  <a:schemeClr val="bg1"/>
                </a:solidFill>
                <a:latin typeface="Arial" panose="020B0604020202020204" pitchFamily="34" charset="0"/>
              </a:rPr>
              <a:t>e-mail: post@iro23.ru</a:t>
            </a:r>
            <a:r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</a:rPr>
              <a:t> / тел.: +7 (861) 232-85-78</a:t>
            </a:r>
            <a:endParaRPr lang="en-US" altLang="ru-RU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1566" y="2288958"/>
            <a:ext cx="10271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карточек ОО в системе «Сетевой город. Образование»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552" y="101423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0" y="6334125"/>
            <a:ext cx="12192000" cy="898525"/>
            <a:chOff x="-10839" y="6165740"/>
            <a:chExt cx="9144000" cy="8988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0839" y="6237205"/>
              <a:ext cx="9144000" cy="4319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2" name="Прямоугольник 3"/>
            <p:cNvSpPr>
              <a:spLocks noChangeArrowheads="1"/>
            </p:cNvSpPr>
            <p:nvPr/>
          </p:nvSpPr>
          <p:spPr bwMode="auto">
            <a:xfrm>
              <a:off x="107502" y="6165740"/>
              <a:ext cx="9025658" cy="339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ГБОУ ИРО Краснодарского края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  ГБОУ ИРО Краснодарского края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ГБОУ ИРО Краснодарского края</a:t>
              </a:r>
              <a:r>
                <a:rPr lang="ru-RU" altLang="ru-RU" sz="1600">
                  <a:solidFill>
                    <a:schemeClr val="bg1"/>
                  </a:solidFill>
                  <a:latin typeface="Arial" panose="020B0604020202020204" pitchFamily="34" charset="0"/>
                </a:rPr>
                <a:t>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3" name="Прямоугольник 9"/>
            <p:cNvSpPr>
              <a:spLocks noChangeArrowheads="1"/>
            </p:cNvSpPr>
            <p:nvPr/>
          </p:nvSpPr>
          <p:spPr bwMode="auto">
            <a:xfrm>
              <a:off x="-121" y="6417223"/>
              <a:ext cx="9133281" cy="64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36" y="56485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94375"/>
              </p:ext>
            </p:extLst>
          </p:nvPr>
        </p:nvGraphicFramePr>
        <p:xfrm>
          <a:off x="473632" y="1200022"/>
          <a:ext cx="11233248" cy="4777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7962"/>
                <a:gridCol w="3605286"/>
              </a:tblGrid>
              <a:tr h="14378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Раздел «Администрация»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9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 коллегиального управления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027" name="Рисунок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1" y="4989361"/>
            <a:ext cx="8257130" cy="110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8" y="2157500"/>
            <a:ext cx="5233688" cy="271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127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0" y="6334125"/>
            <a:ext cx="12192000" cy="898525"/>
            <a:chOff x="-10839" y="6165740"/>
            <a:chExt cx="9144000" cy="8988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0839" y="6237205"/>
              <a:ext cx="9144000" cy="4319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2" name="Прямоугольник 3"/>
            <p:cNvSpPr>
              <a:spLocks noChangeArrowheads="1"/>
            </p:cNvSpPr>
            <p:nvPr/>
          </p:nvSpPr>
          <p:spPr bwMode="auto">
            <a:xfrm>
              <a:off x="107502" y="6165740"/>
              <a:ext cx="9025658" cy="339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ГБОУ ИРО Краснодарского края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  ГБОУ ИРО Краснодарского края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ГБОУ ИРО Краснодарского края</a:t>
              </a:r>
              <a:r>
                <a:rPr lang="ru-RU" altLang="ru-RU" sz="1600">
                  <a:solidFill>
                    <a:schemeClr val="bg1"/>
                  </a:solidFill>
                  <a:latin typeface="Arial" panose="020B0604020202020204" pitchFamily="34" charset="0"/>
                </a:rPr>
                <a:t>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3" name="Прямоугольник 9"/>
            <p:cNvSpPr>
              <a:spLocks noChangeArrowheads="1"/>
            </p:cNvSpPr>
            <p:nvPr/>
          </p:nvSpPr>
          <p:spPr bwMode="auto">
            <a:xfrm>
              <a:off x="-121" y="6417223"/>
              <a:ext cx="9133281" cy="64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36" y="56485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836861"/>
              </p:ext>
            </p:extLst>
          </p:nvPr>
        </p:nvGraphicFramePr>
        <p:xfrm>
          <a:off x="407368" y="1628800"/>
          <a:ext cx="11593288" cy="4151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961"/>
                <a:gridCol w="9482327"/>
              </a:tblGrid>
              <a:tr h="3960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16.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Структура образовательного </a:t>
                      </a:r>
                      <a:r>
                        <a:rPr lang="ru-RU" sz="3200" dirty="0" smtClean="0">
                          <a:effectLst/>
                        </a:rPr>
                        <a:t>процесса: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Есть модуль дошкольного образования?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Какое</a:t>
                      </a:r>
                      <a:r>
                        <a:rPr lang="ru-RU" sz="3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дополнительное образование реализуется?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Кружки, секции.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программы образовательные реализуются?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профильного образования.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098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0" y="6334125"/>
            <a:ext cx="12192000" cy="898525"/>
            <a:chOff x="-10839" y="6165740"/>
            <a:chExt cx="9144000" cy="8988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0839" y="6237205"/>
              <a:ext cx="9144000" cy="4319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2" name="Прямоугольник 3"/>
            <p:cNvSpPr>
              <a:spLocks noChangeArrowheads="1"/>
            </p:cNvSpPr>
            <p:nvPr/>
          </p:nvSpPr>
          <p:spPr bwMode="auto">
            <a:xfrm>
              <a:off x="107502" y="6165740"/>
              <a:ext cx="9025658" cy="339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ГБОУ ИРО Краснодарского края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  ГБОУ ИРО Краснодарского края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ГБОУ ИРО Краснодарского края</a:t>
              </a:r>
              <a:r>
                <a:rPr lang="ru-RU" altLang="ru-RU" sz="1600">
                  <a:solidFill>
                    <a:schemeClr val="bg1"/>
                  </a:solidFill>
                  <a:latin typeface="Arial" panose="020B0604020202020204" pitchFamily="34" charset="0"/>
                </a:rPr>
                <a:t>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3" name="Прямоугольник 9"/>
            <p:cNvSpPr>
              <a:spLocks noChangeArrowheads="1"/>
            </p:cNvSpPr>
            <p:nvPr/>
          </p:nvSpPr>
          <p:spPr bwMode="auto">
            <a:xfrm>
              <a:off x="-121" y="6417223"/>
              <a:ext cx="9133281" cy="64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36" y="56485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38184"/>
              </p:ext>
            </p:extLst>
          </p:nvPr>
        </p:nvGraphicFramePr>
        <p:xfrm>
          <a:off x="407368" y="1628800"/>
          <a:ext cx="11593288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961"/>
                <a:gridCol w="9482327"/>
              </a:tblGrid>
              <a:tr h="3960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17.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Расписание занятий: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Четверти, семестры, триместры.</a:t>
                      </a:r>
                      <a:endParaRPr lang="ru-RU" sz="3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003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0" y="6334125"/>
            <a:ext cx="12192000" cy="898525"/>
            <a:chOff x="-10839" y="6165740"/>
            <a:chExt cx="9144000" cy="8988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0839" y="6237205"/>
              <a:ext cx="9144000" cy="4319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2" name="Прямоугольник 3"/>
            <p:cNvSpPr>
              <a:spLocks noChangeArrowheads="1"/>
            </p:cNvSpPr>
            <p:nvPr/>
          </p:nvSpPr>
          <p:spPr bwMode="auto">
            <a:xfrm>
              <a:off x="107502" y="6165740"/>
              <a:ext cx="9025658" cy="339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ГБОУ ИРО Краснодарского края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  ГБОУ ИРО Краснодарского края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ГБОУ ИРО Краснодарского края</a:t>
              </a:r>
              <a:r>
                <a:rPr lang="ru-RU" altLang="ru-RU" sz="1600">
                  <a:solidFill>
                    <a:schemeClr val="bg1"/>
                  </a:solidFill>
                  <a:latin typeface="Arial" panose="020B0604020202020204" pitchFamily="34" charset="0"/>
                </a:rPr>
                <a:t>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3" name="Прямоугольник 9"/>
            <p:cNvSpPr>
              <a:spLocks noChangeArrowheads="1"/>
            </p:cNvSpPr>
            <p:nvPr/>
          </p:nvSpPr>
          <p:spPr bwMode="auto">
            <a:xfrm>
              <a:off x="-121" y="6417223"/>
              <a:ext cx="9133281" cy="64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36" y="56485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23930"/>
              </p:ext>
            </p:extLst>
          </p:nvPr>
        </p:nvGraphicFramePr>
        <p:xfrm>
          <a:off x="407368" y="1628800"/>
          <a:ext cx="11593288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961"/>
                <a:gridCol w="9482327"/>
              </a:tblGrid>
              <a:tr h="3960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18.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Условия </a:t>
                      </a:r>
                      <a:r>
                        <a:rPr lang="ru-RU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 чем хотите похвастаться и прилечь</a:t>
                      </a:r>
                      <a:r>
                        <a:rPr lang="ru-RU" sz="3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родителей и детей.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939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0" y="6334125"/>
            <a:ext cx="12192000" cy="898525"/>
            <a:chOff x="-10839" y="6165740"/>
            <a:chExt cx="9144000" cy="8988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0839" y="6237205"/>
              <a:ext cx="9144000" cy="4319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2" name="Прямоугольник 3"/>
            <p:cNvSpPr>
              <a:spLocks noChangeArrowheads="1"/>
            </p:cNvSpPr>
            <p:nvPr/>
          </p:nvSpPr>
          <p:spPr bwMode="auto">
            <a:xfrm>
              <a:off x="107502" y="6165740"/>
              <a:ext cx="9025658" cy="339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ГБОУ ИРО Краснодарского края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  ГБОУ ИРО Краснодарского края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ГБОУ ИРО Краснодарского края</a:t>
              </a:r>
              <a:r>
                <a:rPr lang="ru-RU" altLang="ru-RU" sz="1600">
                  <a:solidFill>
                    <a:schemeClr val="bg1"/>
                  </a:solidFill>
                  <a:latin typeface="Arial" panose="020B0604020202020204" pitchFamily="34" charset="0"/>
                </a:rPr>
                <a:t>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3" name="Прямоугольник 9"/>
            <p:cNvSpPr>
              <a:spLocks noChangeArrowheads="1"/>
            </p:cNvSpPr>
            <p:nvPr/>
          </p:nvSpPr>
          <p:spPr bwMode="auto">
            <a:xfrm>
              <a:off x="-121" y="6417223"/>
              <a:ext cx="9133281" cy="64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36" y="56485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" name="Рисунок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0736" y="4155307"/>
            <a:ext cx="7152016" cy="58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Рисунок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0" y="1663738"/>
            <a:ext cx="10807292" cy="385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767408" y="2179614"/>
            <a:ext cx="10581534" cy="45729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41651" y="12065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998851" y="16637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998851" y="36163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46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0" y="6334125"/>
            <a:ext cx="12192000" cy="898525"/>
            <a:chOff x="-10839" y="6165740"/>
            <a:chExt cx="9144000" cy="8988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0839" y="6237205"/>
              <a:ext cx="9144000" cy="4319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2" name="Прямоугольник 3"/>
            <p:cNvSpPr>
              <a:spLocks noChangeArrowheads="1"/>
            </p:cNvSpPr>
            <p:nvPr/>
          </p:nvSpPr>
          <p:spPr bwMode="auto">
            <a:xfrm>
              <a:off x="107502" y="6165740"/>
              <a:ext cx="9025658" cy="339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ГБОУ ИРО Краснодарского края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  ГБОУ ИРО Краснодарского края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ГБОУ ИРО Краснодарского края</a:t>
              </a:r>
              <a:r>
                <a:rPr lang="ru-RU" altLang="ru-RU" sz="1600">
                  <a:solidFill>
                    <a:schemeClr val="bg1"/>
                  </a:solidFill>
                  <a:latin typeface="Arial" panose="020B0604020202020204" pitchFamily="34" charset="0"/>
                </a:rPr>
                <a:t>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3" name="Прямоугольник 9"/>
            <p:cNvSpPr>
              <a:spLocks noChangeArrowheads="1"/>
            </p:cNvSpPr>
            <p:nvPr/>
          </p:nvSpPr>
          <p:spPr bwMode="auto">
            <a:xfrm>
              <a:off x="-121" y="6417223"/>
              <a:ext cx="9133281" cy="64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36" y="56485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" name="Рисунок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4" y="1303554"/>
            <a:ext cx="12664132" cy="461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157788" y="3257130"/>
            <a:ext cx="7487523" cy="247704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подключения к сети Интернет по факту» должны содержать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цифры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 необходимости информацию нужно отредактировать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581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4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0" y="6334126"/>
            <a:ext cx="12192000" cy="898525"/>
            <a:chOff x="-10839" y="6165741"/>
            <a:chExt cx="9144000" cy="8988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0839" y="6237205"/>
              <a:ext cx="9144000" cy="43196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2" name="Прямоугольник 3"/>
            <p:cNvSpPr>
              <a:spLocks noChangeArrowheads="1"/>
            </p:cNvSpPr>
            <p:nvPr/>
          </p:nvSpPr>
          <p:spPr bwMode="auto">
            <a:xfrm>
              <a:off x="107502" y="6165741"/>
              <a:ext cx="9025658" cy="339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ГБОУ ИРО Краснодарского края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  ГБОУ ИРО Краснодарского края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       ГБОУ ИРО Краснодарского края</a:t>
              </a:r>
              <a:r>
                <a:rPr lang="ru-RU" altLang="ru-RU" sz="1600">
                  <a:solidFill>
                    <a:schemeClr val="bg1"/>
                  </a:solidFill>
                  <a:latin typeface="Arial" panose="020B0604020202020204" pitchFamily="34" charset="0"/>
                </a:rPr>
                <a:t>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www.iro23.ru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3" name="Прямоугольник 9"/>
            <p:cNvSpPr>
              <a:spLocks noChangeArrowheads="1"/>
            </p:cNvSpPr>
            <p:nvPr/>
          </p:nvSpPr>
          <p:spPr bwMode="auto">
            <a:xfrm>
              <a:off x="-121" y="6417224"/>
              <a:ext cx="9133281" cy="64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         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e-mail: post@iro23.ru               </a:t>
              </a:r>
              <a:r>
                <a:rPr lang="ru-RU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тел.: +7 (861) 232-85-78</a:t>
              </a: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ru-RU" sz="12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endParaRPr lang="en-US" altLang="ru-RU" sz="15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36" y="56485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подключения к сети Интернет по факту» должны содержать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цифры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 необходимости информацию нужно отредактировать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581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67822" y="2326889"/>
            <a:ext cx="11543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FF0000"/>
                </a:solidFill>
              </a:rPr>
              <a:t>Прямой ИМПОРТ – ЗАПРЕЩЕН!</a:t>
            </a:r>
          </a:p>
          <a:p>
            <a:pPr marL="342900" indent="-342900">
              <a:buAutoNum type="arabicPeriod"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FF0000"/>
                </a:solidFill>
              </a:rPr>
              <a:t>Дубли в образовательных организациях.</a:t>
            </a:r>
          </a:p>
          <a:p>
            <a:pPr marL="342900" indent="-342900">
              <a:buAutoNum type="arabicPeriod"/>
            </a:pP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8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12888" y="1268413"/>
            <a:ext cx="9155112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567488"/>
            <a:ext cx="6167438" cy="290512"/>
          </a:xfrm>
          <a:prstGeom prst="rect">
            <a:avLst/>
          </a:prstGeom>
          <a:solidFill>
            <a:srgbClr val="00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2" name="Прямоугольник 3"/>
          <p:cNvSpPr>
            <a:spLocks noChangeArrowheads="1"/>
          </p:cNvSpPr>
          <p:nvPr/>
        </p:nvSpPr>
        <p:spPr bwMode="auto">
          <a:xfrm>
            <a:off x="119063" y="6580188"/>
            <a:ext cx="6218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</a:rPr>
              <a:t>ГБОУ ИРО Краснодарского края / </a:t>
            </a:r>
            <a:r>
              <a:rPr lang="en-US" altLang="ru-RU" sz="1000">
                <a:solidFill>
                  <a:schemeClr val="bg1"/>
                </a:solidFill>
                <a:latin typeface="Arial" panose="020B0604020202020204" pitchFamily="34" charset="0"/>
              </a:rPr>
              <a:t>www.iro23.ru</a:t>
            </a:r>
            <a:r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</a:rPr>
              <a:t> / </a:t>
            </a:r>
            <a:r>
              <a:rPr lang="en-US" altLang="ru-RU" sz="1000">
                <a:solidFill>
                  <a:schemeClr val="bg1"/>
                </a:solidFill>
                <a:latin typeface="Arial" panose="020B0604020202020204" pitchFamily="34" charset="0"/>
              </a:rPr>
              <a:t>e-mail: post@iro23.ru</a:t>
            </a:r>
            <a:r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</a:rPr>
              <a:t> / тел.: +7 (861) 232-85-78</a:t>
            </a:r>
            <a:endParaRPr lang="en-US" altLang="ru-RU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1428" y="2918147"/>
            <a:ext cx="1027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http://rusere.ru/bitrix/templates/furniture_blue/images/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4" y="0"/>
            <a:ext cx="12192000" cy="112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70" y="6198156"/>
            <a:ext cx="555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 Фоменко , Информационно-аналитический центр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93052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436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5790</TotalTime>
  <Words>587</Words>
  <Application>Microsoft Office PowerPoint</Application>
  <PresentationFormat>Широкоэкранный</PresentationFormat>
  <Paragraphs>58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Неля</dc:creator>
  <cp:lastModifiedBy>Михаил А. Фоменко</cp:lastModifiedBy>
  <cp:revision>339</cp:revision>
  <cp:lastPrinted>2018-03-12T15:25:42Z</cp:lastPrinted>
  <dcterms:created xsi:type="dcterms:W3CDTF">2011-12-14T07:36:55Z</dcterms:created>
  <dcterms:modified xsi:type="dcterms:W3CDTF">2018-09-19T08:27:49Z</dcterms:modified>
</cp:coreProperties>
</file>