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5" r:id="rId10"/>
    <p:sldId id="292" r:id="rId11"/>
    <p:sldId id="293" r:id="rId12"/>
    <p:sldId id="312" r:id="rId13"/>
    <p:sldId id="313" r:id="rId14"/>
    <p:sldId id="314" r:id="rId15"/>
    <p:sldId id="300" r:id="rId16"/>
    <p:sldId id="310" r:id="rId17"/>
    <p:sldId id="311" r:id="rId18"/>
    <p:sldId id="309" r:id="rId19"/>
    <p:sldId id="301" r:id="rId20"/>
    <p:sldId id="302" r:id="rId21"/>
    <p:sldId id="294" r:id="rId22"/>
    <p:sldId id="303" r:id="rId23"/>
    <p:sldId id="296" r:id="rId24"/>
    <p:sldId id="297" r:id="rId25"/>
    <p:sldId id="298" r:id="rId26"/>
    <p:sldId id="299" r:id="rId27"/>
    <p:sldId id="304" r:id="rId28"/>
    <p:sldId id="305" r:id="rId29"/>
    <p:sldId id="307" r:id="rId30"/>
    <p:sldId id="316" r:id="rId31"/>
    <p:sldId id="319" r:id="rId32"/>
    <p:sldId id="320" r:id="rId33"/>
    <p:sldId id="323" r:id="rId34"/>
    <p:sldId id="324" r:id="rId35"/>
    <p:sldId id="317" r:id="rId36"/>
    <p:sldId id="306" r:id="rId37"/>
    <p:sldId id="315" r:id="rId38"/>
    <p:sldId id="318" r:id="rId39"/>
    <p:sldId id="325" r:id="rId40"/>
    <p:sldId id="322" r:id="rId41"/>
    <p:sldId id="321" r:id="rId42"/>
    <p:sldId id="329" r:id="rId43"/>
    <p:sldId id="333" r:id="rId44"/>
    <p:sldId id="326" r:id="rId45"/>
    <p:sldId id="331" r:id="rId46"/>
    <p:sldId id="327" r:id="rId47"/>
    <p:sldId id="328" r:id="rId48"/>
    <p:sldId id="330" r:id="rId49"/>
    <p:sldId id="335" r:id="rId50"/>
    <p:sldId id="336" r:id="rId51"/>
    <p:sldId id="337" r:id="rId52"/>
    <p:sldId id="338" r:id="rId53"/>
    <p:sldId id="332" r:id="rId54"/>
    <p:sldId id="339" r:id="rId55"/>
    <p:sldId id="340" r:id="rId56"/>
    <p:sldId id="341" r:id="rId57"/>
    <p:sldId id="343" r:id="rId58"/>
    <p:sldId id="342" r:id="rId59"/>
    <p:sldId id="345" r:id="rId60"/>
    <p:sldId id="346" r:id="rId61"/>
    <p:sldId id="344" r:id="rId62"/>
    <p:sldId id="347" r:id="rId63"/>
    <p:sldId id="348" r:id="rId64"/>
    <p:sldId id="349" r:id="rId65"/>
    <p:sldId id="308" r:id="rId66"/>
    <p:sldId id="350" r:id="rId6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28" autoAdjust="0"/>
    <p:restoredTop sz="94707" autoAdjust="0"/>
  </p:normalViewPr>
  <p:slideViewPr>
    <p:cSldViewPr snapToGrid="0">
      <p:cViewPr varScale="1">
        <p:scale>
          <a:sx n="101" d="100"/>
          <a:sy n="101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74A0D-E7CD-49DC-95C6-E83079D684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BF9DC09-B9CC-4433-8874-3A02920F19BD}">
      <dgm:prSet phldrT="[Текст]"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Царство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Растения </a:t>
          </a:r>
        </a:p>
      </dgm:t>
    </dgm:pt>
    <dgm:pt modelId="{D033A871-434F-40A8-8B36-F7AF69E1AB56}" type="parTrans" cxnId="{0673E913-9B80-4610-AEB0-E1E9DE3C474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6B939-9B74-4348-BA05-CBF92A0F9485}" type="sibTrans" cxnId="{0673E913-9B80-4610-AEB0-E1E9DE3C474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F036C-0537-4ADD-963A-546EDB9CCAE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Подцарство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Низшие</a:t>
          </a:r>
        </a:p>
        <a:p>
          <a:pPr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растения</a:t>
          </a:r>
        </a:p>
      </dgm:t>
    </dgm:pt>
    <dgm:pt modelId="{6AE611A7-82EF-4FE2-99DB-4CCB3C66C451}" type="parTrans" cxnId="{B595B8C7-D6EE-4291-8C07-AC7698543BD8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EA007-CF32-4AEB-B2A5-FC5828040E9E}" type="sibTrans" cxnId="{B595B8C7-D6EE-4291-8C07-AC7698543BD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019771-04F3-41AE-A3DF-62AA8FD42079}">
      <dgm:prSet phldrT="[Текст]"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Зеленые водоросли </a:t>
          </a:r>
        </a:p>
      </dgm:t>
    </dgm:pt>
    <dgm:pt modelId="{E3138143-4DDC-4223-A436-DBE0147895E6}" type="parTrans" cxnId="{3D4C275E-232A-4613-8E31-3FDB9B1AAD90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33C44-7EDE-48F0-BE15-ED3D3DDF1ECA}" type="sibTrans" cxnId="{3D4C275E-232A-4613-8E31-3FDB9B1AAD9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0A5DD-F304-42A9-A23C-827446EFD3BD}">
      <dgm:prSet phldrT="[Текст]"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Бурые водоросли  </a:t>
          </a:r>
        </a:p>
      </dgm:t>
    </dgm:pt>
    <dgm:pt modelId="{34340413-03EC-4BCD-A05D-CFE53B5FB070}" type="parTrans" cxnId="{E2723B62-2467-4042-B6BC-DA3895A24E71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60C7E8-CA6B-438B-8D2C-8EB167465B61}" type="sibTrans" cxnId="{E2723B62-2467-4042-B6BC-DA3895A24E7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A2DEC-F668-464B-B76D-8DAD4C82503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Подцарство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Высшие</a:t>
          </a:r>
        </a:p>
        <a:p>
          <a:pPr>
            <a:spcAft>
              <a:spcPts val="0"/>
            </a:spcAft>
          </a:pP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растения </a:t>
          </a:r>
        </a:p>
      </dgm:t>
    </dgm:pt>
    <dgm:pt modelId="{E0DB12EC-F00B-4197-A968-DCFC12D517C3}" type="parTrans" cxnId="{ED018D29-BEE4-4F93-B5D5-FBA168314E68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FF44E-AE7A-4567-A184-AA1693D4D0A7}" type="sibTrans" cxnId="{ED018D29-BEE4-4F93-B5D5-FBA168314E6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FE9EC-B971-4786-BA94-A522D4B01689}">
      <dgm:prSet phldrT="[Текст]"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 Моходидные</a:t>
          </a:r>
        </a:p>
      </dgm:t>
    </dgm:pt>
    <dgm:pt modelId="{F9E3025A-8AFE-40EA-BBC8-6035F3F6972A}" type="parTrans" cxnId="{3FB9FC76-C811-4C66-BABA-02E3B7129E9E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10027D-26A5-447D-AE81-7D5AEF4857F8}" type="sibTrans" cxnId="{3FB9FC76-C811-4C66-BABA-02E3B7129E9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931A7-8008-4FDD-AA5E-3E290DE004C2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Красные водоросли  </a:t>
          </a:r>
        </a:p>
      </dgm:t>
    </dgm:pt>
    <dgm:pt modelId="{7A039A3F-A335-4519-B8FA-C08442EC1BEA}" type="parTrans" cxnId="{D72F0D42-2AA0-4770-83A7-C34E46932839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E2086-B862-467D-B52D-8697848CFD40}" type="sibTrans" cxnId="{D72F0D42-2AA0-4770-83A7-C34E4693283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AB129-C38F-48B0-B7A4-64ECDF0C0CE2}">
      <dgm:prSet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Голосеменные </a:t>
          </a:r>
        </a:p>
      </dgm:t>
    </dgm:pt>
    <dgm:pt modelId="{2A9114A5-912E-4C9B-992E-25C12B2C45E8}" type="parTrans" cxnId="{AAAB752B-2AD2-4446-842F-86CD042D6E68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B951F-6ED6-4D01-8F7D-1FC613735D54}" type="sibTrans" cxnId="{AAAB752B-2AD2-4446-842F-86CD042D6E6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5069E-BA36-408D-A897-567228AA0922}">
      <dgm:prSet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Папоротниковидные </a:t>
          </a:r>
        </a:p>
      </dgm:t>
    </dgm:pt>
    <dgm:pt modelId="{8640C2B0-55D0-46D0-9053-E01BD518CD0B}" type="parTrans" cxnId="{A099F001-0380-486B-A6EB-0EEF7EE7636C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D5AAD-7D6F-457B-8B47-39A6A7375703}" type="sibTrans" cxnId="{A099F001-0380-486B-A6EB-0EEF7EE7636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59A533-C4FB-4C28-8856-762D892BFF6D}">
      <dgm:prSet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Плауновидные </a:t>
          </a:r>
        </a:p>
      </dgm:t>
    </dgm:pt>
    <dgm:pt modelId="{8028D5F0-62D1-4436-8733-2E93FF6D3709}" type="parTrans" cxnId="{A1F38359-9F5C-4DDF-8322-882EA29C76BA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E290AE-CF1D-44EB-A694-1D43346E0A37}" type="sibTrans" cxnId="{A1F38359-9F5C-4DDF-8322-882EA29C76B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ACD0D-DD53-404D-BF95-6D6C24FD499C}">
      <dgm:prSet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Покрытосеменные </a:t>
          </a:r>
        </a:p>
      </dgm:t>
    </dgm:pt>
    <dgm:pt modelId="{187F45B6-C667-42CD-A9C4-DEFA8608C038}" type="parTrans" cxnId="{BACFADB2-FAD3-4F94-84FC-48E72FE7FF10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3173A-8C49-4194-BA70-F22026B48C1C}" type="sibTrans" cxnId="{BACFADB2-FAD3-4F94-84FC-48E72FE7FF1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55461-481A-465E-A055-BB839607FAC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Класс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Однодольные</a:t>
          </a:r>
        </a:p>
        <a:p>
          <a:pPr>
            <a:spcAft>
              <a:spcPts val="0"/>
            </a:spcAft>
          </a:pP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Семейство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spcAft>
              <a:spcPts val="0"/>
            </a:spcAft>
          </a:pP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Лилейные</a:t>
          </a:r>
        </a:p>
        <a:p>
          <a:pPr>
            <a:spcAft>
              <a:spcPts val="0"/>
            </a:spcAft>
          </a:pP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Злаковые</a:t>
          </a:r>
        </a:p>
      </dgm:t>
    </dgm:pt>
    <dgm:pt modelId="{B0D855D6-711C-43FD-AE43-F2DDB171E1D9}" type="parTrans" cxnId="{A39AE506-5D58-4AD3-820C-478141C91A98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797C3-8ED8-4F21-972B-E694CD70593D}" type="sibTrans" cxnId="{A39AE506-5D58-4AD3-820C-478141C91A9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08B791-BCEB-4DA6-AE92-C5E04F745F7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Класс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Двудольные</a:t>
          </a:r>
        </a:p>
        <a:p>
          <a:pPr>
            <a:spcAft>
              <a:spcPts val="0"/>
            </a:spcAft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Семейство</a:t>
          </a:r>
        </a:p>
        <a:p>
          <a:pPr>
            <a:spcAft>
              <a:spcPts val="0"/>
            </a:spcAft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Крестоцветные</a:t>
          </a:r>
        </a:p>
        <a:p>
          <a:pPr>
            <a:spcAft>
              <a:spcPts val="0"/>
            </a:spcAft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Бобовые</a:t>
          </a:r>
        </a:p>
        <a:p>
          <a:pPr>
            <a:spcAft>
              <a:spcPts val="0"/>
            </a:spcAft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Пасленовые</a:t>
          </a:r>
        </a:p>
        <a:p>
          <a:pPr>
            <a:spcAft>
              <a:spcPts val="0"/>
            </a:spcAft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Сложноцветные</a:t>
          </a:r>
        </a:p>
        <a:p>
          <a:pPr>
            <a:spcAft>
              <a:spcPts val="0"/>
            </a:spcAft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Розоцветные</a:t>
          </a:r>
        </a:p>
        <a:p>
          <a:pPr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E19197F-8479-4026-8C0E-BE15E5B0065A}" type="parTrans" cxnId="{2BE73333-2AC5-4791-ACAE-589B6DB1AF64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4B016-B310-4654-80AD-2657A7850D4F}" type="sibTrans" cxnId="{2BE73333-2AC5-4791-ACAE-589B6DB1AF6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5EBA32-02EB-47E6-A7C7-A1BF2C6A83B2}" type="pres">
      <dgm:prSet presAssocID="{6E274A0D-E7CD-49DC-95C6-E83079D684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7A431-3EC6-4547-B167-921F9B99A479}" type="pres">
      <dgm:prSet presAssocID="{FBF9DC09-B9CC-4433-8874-3A02920F19BD}" presName="root1" presStyleCnt="0"/>
      <dgm:spPr/>
    </dgm:pt>
    <dgm:pt modelId="{11FB2619-1D93-4823-A5D8-B110635212F0}" type="pres">
      <dgm:prSet presAssocID="{FBF9DC09-B9CC-4433-8874-3A02920F19B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ECEBB1-76A2-4344-9F38-DD1CD06DF2D6}" type="pres">
      <dgm:prSet presAssocID="{FBF9DC09-B9CC-4433-8874-3A02920F19BD}" presName="level2hierChild" presStyleCnt="0"/>
      <dgm:spPr/>
    </dgm:pt>
    <dgm:pt modelId="{3A4A533F-5EB3-45F3-BB60-BF9A86746A0D}" type="pres">
      <dgm:prSet presAssocID="{6AE611A7-82EF-4FE2-99DB-4CCB3C66C45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0126148-098D-4B3B-AF8D-324D5D2FA013}" type="pres">
      <dgm:prSet presAssocID="{6AE611A7-82EF-4FE2-99DB-4CCB3C66C45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E3B2CE8-8AFB-40FF-93E3-F8CE0B021A40}" type="pres">
      <dgm:prSet presAssocID="{DF6F036C-0537-4ADD-963A-546EDB9CCAE7}" presName="root2" presStyleCnt="0"/>
      <dgm:spPr/>
    </dgm:pt>
    <dgm:pt modelId="{15D6021F-FCA6-4BE2-9608-E1C025637CE4}" type="pres">
      <dgm:prSet presAssocID="{DF6F036C-0537-4ADD-963A-546EDB9CCAE7}" presName="LevelTwoTextNode" presStyleLbl="node2" presStyleIdx="0" presStyleCnt="2" custScaleX="108237" custScaleY="184878" custLinFactNeighborX="-36763" custLinFactNeighborY="29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3F6FF3-AE49-452E-9AE0-38624128E757}" type="pres">
      <dgm:prSet presAssocID="{DF6F036C-0537-4ADD-963A-546EDB9CCAE7}" presName="level3hierChild" presStyleCnt="0"/>
      <dgm:spPr/>
    </dgm:pt>
    <dgm:pt modelId="{69DA07D0-3D94-46D7-BA64-A11FC4946616}" type="pres">
      <dgm:prSet presAssocID="{E3138143-4DDC-4223-A436-DBE0147895E6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C4E92B19-1342-4D3F-9803-2D285659FBAD}" type="pres">
      <dgm:prSet presAssocID="{E3138143-4DDC-4223-A436-DBE0147895E6}" presName="connTx" presStyleLbl="parChTrans1D3" presStyleIdx="0" presStyleCnt="8"/>
      <dgm:spPr/>
      <dgm:t>
        <a:bodyPr/>
        <a:lstStyle/>
        <a:p>
          <a:endParaRPr lang="ru-RU"/>
        </a:p>
      </dgm:t>
    </dgm:pt>
    <dgm:pt modelId="{1CC3EE4E-D7EB-4EEA-B543-EFBEF6CC718E}" type="pres">
      <dgm:prSet presAssocID="{1F019771-04F3-41AE-A3DF-62AA8FD42079}" presName="root2" presStyleCnt="0"/>
      <dgm:spPr/>
    </dgm:pt>
    <dgm:pt modelId="{212D2B90-3FC4-4FD8-A2E2-28AA94869AD9}" type="pres">
      <dgm:prSet presAssocID="{1F019771-04F3-41AE-A3DF-62AA8FD42079}" presName="LevelTwoTextNode" presStyleLbl="node3" presStyleIdx="0" presStyleCnt="8" custScaleX="119116" custScaleY="71338" custLinFactNeighborX="2258" custLinFactNeighborY="-9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C66E72-D5B2-439A-ABF6-EE8215A2DF8E}" type="pres">
      <dgm:prSet presAssocID="{1F019771-04F3-41AE-A3DF-62AA8FD42079}" presName="level3hierChild" presStyleCnt="0"/>
      <dgm:spPr/>
    </dgm:pt>
    <dgm:pt modelId="{5F5A437B-A1C4-4279-A53E-52F3429475D2}" type="pres">
      <dgm:prSet presAssocID="{7A039A3F-A335-4519-B8FA-C08442EC1BEA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86897C75-6FD7-4FCC-A276-724ACD6A04E4}" type="pres">
      <dgm:prSet presAssocID="{7A039A3F-A335-4519-B8FA-C08442EC1BEA}" presName="connTx" presStyleLbl="parChTrans1D3" presStyleIdx="1" presStyleCnt="8"/>
      <dgm:spPr/>
      <dgm:t>
        <a:bodyPr/>
        <a:lstStyle/>
        <a:p>
          <a:endParaRPr lang="ru-RU"/>
        </a:p>
      </dgm:t>
    </dgm:pt>
    <dgm:pt modelId="{269A6A6F-7A8F-4F3D-9435-C8426168FEF2}" type="pres">
      <dgm:prSet presAssocID="{C83931A7-8008-4FDD-AA5E-3E290DE004C2}" presName="root2" presStyleCnt="0"/>
      <dgm:spPr/>
    </dgm:pt>
    <dgm:pt modelId="{65CA9498-48D7-4DF6-A133-4FCD593F3C7D}" type="pres">
      <dgm:prSet presAssocID="{C83931A7-8008-4FDD-AA5E-3E290DE004C2}" presName="LevelTwoTextNode" presStyleLbl="node3" presStyleIdx="1" presStyleCnt="8" custScaleX="122740" custScaleY="72543" custLinFactNeighborX="-2140" custLinFactNeighborY="72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6C8947-F4B2-4DA5-AF1F-F6A71C26B2C8}" type="pres">
      <dgm:prSet presAssocID="{C83931A7-8008-4FDD-AA5E-3E290DE004C2}" presName="level3hierChild" presStyleCnt="0"/>
      <dgm:spPr/>
    </dgm:pt>
    <dgm:pt modelId="{9B6235D5-81DD-409D-9B42-82D4BDEFEACF}" type="pres">
      <dgm:prSet presAssocID="{34340413-03EC-4BCD-A05D-CFE53B5FB070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6A7CDEAF-D78A-4C16-BDC5-7C7015ADE9E2}" type="pres">
      <dgm:prSet presAssocID="{34340413-03EC-4BCD-A05D-CFE53B5FB070}" presName="connTx" presStyleLbl="parChTrans1D3" presStyleIdx="2" presStyleCnt="8"/>
      <dgm:spPr/>
      <dgm:t>
        <a:bodyPr/>
        <a:lstStyle/>
        <a:p>
          <a:endParaRPr lang="ru-RU"/>
        </a:p>
      </dgm:t>
    </dgm:pt>
    <dgm:pt modelId="{7D28869B-2523-4238-8149-14C89F3A93AA}" type="pres">
      <dgm:prSet presAssocID="{ADC0A5DD-F304-42A9-A23C-827446EFD3BD}" presName="root2" presStyleCnt="0"/>
      <dgm:spPr/>
    </dgm:pt>
    <dgm:pt modelId="{AAD14B57-313D-4D7B-B900-0D7F98069409}" type="pres">
      <dgm:prSet presAssocID="{ADC0A5DD-F304-42A9-A23C-827446EFD3BD}" presName="LevelTwoTextNode" presStyleLbl="node3" presStyleIdx="2" presStyleCnt="8" custScaleX="124552" custScaleY="73992" custLinFactNeighborX="-884" custLinFactNeighborY="-97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E439B2-059B-4D40-8DF3-BEC5B8E96A13}" type="pres">
      <dgm:prSet presAssocID="{ADC0A5DD-F304-42A9-A23C-827446EFD3BD}" presName="level3hierChild" presStyleCnt="0"/>
      <dgm:spPr/>
    </dgm:pt>
    <dgm:pt modelId="{7874929E-057F-4DFB-A2B5-997166E9ED74}" type="pres">
      <dgm:prSet presAssocID="{E0DB12EC-F00B-4197-A968-DCFC12D517C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1761CD1-5136-4A75-96CD-C18DF260DD2C}" type="pres">
      <dgm:prSet presAssocID="{E0DB12EC-F00B-4197-A968-DCFC12D517C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EA6EE4E-9CE4-4B22-9DF6-C46A4DA1B74B}" type="pres">
      <dgm:prSet presAssocID="{95EA2DEC-F668-464B-B76D-8DAD4C825033}" presName="root2" presStyleCnt="0"/>
      <dgm:spPr/>
    </dgm:pt>
    <dgm:pt modelId="{95709083-B51A-4D83-BF93-F0759DB2534D}" type="pres">
      <dgm:prSet presAssocID="{95EA2DEC-F668-464B-B76D-8DAD4C825033}" presName="LevelTwoTextNode" presStyleLbl="node2" presStyleIdx="1" presStyleCnt="2" custScaleX="108668" custScaleY="189394" custLinFactNeighborX="-33184" custLinFactNeighborY="6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9DFAD-E9FB-4210-83EB-647AE46B94BA}" type="pres">
      <dgm:prSet presAssocID="{95EA2DEC-F668-464B-B76D-8DAD4C825033}" presName="level3hierChild" presStyleCnt="0"/>
      <dgm:spPr/>
    </dgm:pt>
    <dgm:pt modelId="{86C996A0-3842-42BB-8E17-777C4B0D4131}" type="pres">
      <dgm:prSet presAssocID="{F9E3025A-8AFE-40EA-BBC8-6035F3F6972A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16862B01-4181-40CC-83F5-34CEA9AF3420}" type="pres">
      <dgm:prSet presAssocID="{F9E3025A-8AFE-40EA-BBC8-6035F3F6972A}" presName="connTx" presStyleLbl="parChTrans1D3" presStyleIdx="3" presStyleCnt="8"/>
      <dgm:spPr/>
      <dgm:t>
        <a:bodyPr/>
        <a:lstStyle/>
        <a:p>
          <a:endParaRPr lang="ru-RU"/>
        </a:p>
      </dgm:t>
    </dgm:pt>
    <dgm:pt modelId="{D4ABD01E-1988-47E4-9258-F22DD9B2D33B}" type="pres">
      <dgm:prSet presAssocID="{B99FE9EC-B971-4786-BA94-A522D4B01689}" presName="root2" presStyleCnt="0"/>
      <dgm:spPr/>
    </dgm:pt>
    <dgm:pt modelId="{4BE82F83-0861-40B4-B9A0-A688C10E87AF}" type="pres">
      <dgm:prSet presAssocID="{B99FE9EC-B971-4786-BA94-A522D4B01689}" presName="LevelTwoTextNode" presStyleLbl="node3" presStyleIdx="3" presStyleCnt="8" custScaleX="118469" custScaleY="61398" custLinFactNeighborX="2060" custLinFactNeighborY="-7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545449-A539-4BBE-8D28-B2C6A99AEAC6}" type="pres">
      <dgm:prSet presAssocID="{B99FE9EC-B971-4786-BA94-A522D4B01689}" presName="level3hierChild" presStyleCnt="0"/>
      <dgm:spPr/>
    </dgm:pt>
    <dgm:pt modelId="{E338B193-C8C1-49F4-96E7-DE0185C1DB70}" type="pres">
      <dgm:prSet presAssocID="{8028D5F0-62D1-4436-8733-2E93FF6D3709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C4000CE0-A3D9-457C-9D2F-E9181D957E33}" type="pres">
      <dgm:prSet presAssocID="{8028D5F0-62D1-4436-8733-2E93FF6D3709}" presName="connTx" presStyleLbl="parChTrans1D3" presStyleIdx="4" presStyleCnt="8"/>
      <dgm:spPr/>
      <dgm:t>
        <a:bodyPr/>
        <a:lstStyle/>
        <a:p>
          <a:endParaRPr lang="ru-RU"/>
        </a:p>
      </dgm:t>
    </dgm:pt>
    <dgm:pt modelId="{10E893D5-BA6F-47F0-91BD-AA20C23F621C}" type="pres">
      <dgm:prSet presAssocID="{6659A533-C4FB-4C28-8856-762D892BFF6D}" presName="root2" presStyleCnt="0"/>
      <dgm:spPr/>
    </dgm:pt>
    <dgm:pt modelId="{CBB7E588-8C6F-45DE-89C6-399E3571873B}" type="pres">
      <dgm:prSet presAssocID="{6659A533-C4FB-4C28-8856-762D892BFF6D}" presName="LevelTwoTextNode" presStyleLbl="node3" presStyleIdx="4" presStyleCnt="8" custScaleX="133667" custScaleY="58958" custLinFactNeighborX="171" custLinFactNeighborY="-3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9A994B-EF98-4B36-9C18-657C461249E7}" type="pres">
      <dgm:prSet presAssocID="{6659A533-C4FB-4C28-8856-762D892BFF6D}" presName="level3hierChild" presStyleCnt="0"/>
      <dgm:spPr/>
    </dgm:pt>
    <dgm:pt modelId="{23BEDE15-56B8-4D8E-A5F4-B9F115AD2860}" type="pres">
      <dgm:prSet presAssocID="{8640C2B0-55D0-46D0-9053-E01BD518CD0B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EF53F3E2-AEDB-4C62-AD23-26BBEDAA628B}" type="pres">
      <dgm:prSet presAssocID="{8640C2B0-55D0-46D0-9053-E01BD518CD0B}" presName="connTx" presStyleLbl="parChTrans1D3" presStyleIdx="5" presStyleCnt="8"/>
      <dgm:spPr/>
      <dgm:t>
        <a:bodyPr/>
        <a:lstStyle/>
        <a:p>
          <a:endParaRPr lang="ru-RU"/>
        </a:p>
      </dgm:t>
    </dgm:pt>
    <dgm:pt modelId="{0EFA8F1E-AF7B-4645-BBCC-493C261F410F}" type="pres">
      <dgm:prSet presAssocID="{04D5069E-BA36-408D-A897-567228AA0922}" presName="root2" presStyleCnt="0"/>
      <dgm:spPr/>
    </dgm:pt>
    <dgm:pt modelId="{97D5DECB-7489-4E9D-9D72-41E299358CA1}" type="pres">
      <dgm:prSet presAssocID="{04D5069E-BA36-408D-A897-567228AA0922}" presName="LevelTwoTextNode" presStyleLbl="node3" presStyleIdx="5" presStyleCnt="8" custScaleX="179916" custScaleY="58047" custLinFactNeighborX="171" custLinFactNeighborY="-1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8B8C94-E10F-4309-9BE4-FA91380E1784}" type="pres">
      <dgm:prSet presAssocID="{04D5069E-BA36-408D-A897-567228AA0922}" presName="level3hierChild" presStyleCnt="0"/>
      <dgm:spPr/>
    </dgm:pt>
    <dgm:pt modelId="{669E8956-5AD0-4216-8DC8-B51042A6334D}" type="pres">
      <dgm:prSet presAssocID="{2A9114A5-912E-4C9B-992E-25C12B2C45E8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856AC51D-F180-41FA-8759-FD7790872EB9}" type="pres">
      <dgm:prSet presAssocID="{2A9114A5-912E-4C9B-992E-25C12B2C45E8}" presName="connTx" presStyleLbl="parChTrans1D3" presStyleIdx="6" presStyleCnt="8"/>
      <dgm:spPr/>
      <dgm:t>
        <a:bodyPr/>
        <a:lstStyle/>
        <a:p>
          <a:endParaRPr lang="ru-RU"/>
        </a:p>
      </dgm:t>
    </dgm:pt>
    <dgm:pt modelId="{BDA64B3F-7C35-4A3C-81E3-B6A61573A208}" type="pres">
      <dgm:prSet presAssocID="{6DAAB129-C38F-48B0-B7A4-64ECDF0C0CE2}" presName="root2" presStyleCnt="0"/>
      <dgm:spPr/>
    </dgm:pt>
    <dgm:pt modelId="{2ECDC13A-BCE3-4C6F-8762-11456671CF84}" type="pres">
      <dgm:prSet presAssocID="{6DAAB129-C38F-48B0-B7A4-64ECDF0C0CE2}" presName="LevelTwoTextNode" presStyleLbl="node3" presStyleIdx="6" presStyleCnt="8" custScaleX="149470" custScaleY="65131" custLinFactNeighborX="171" custLinFactNeighborY="97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6F3B8D-1FED-493F-BC82-88A1C9EAE2FF}" type="pres">
      <dgm:prSet presAssocID="{6DAAB129-C38F-48B0-B7A4-64ECDF0C0CE2}" presName="level3hierChild" presStyleCnt="0"/>
      <dgm:spPr/>
    </dgm:pt>
    <dgm:pt modelId="{7055184E-A5C4-444C-8C20-7157B6308DE0}" type="pres">
      <dgm:prSet presAssocID="{187F45B6-C667-42CD-A9C4-DEFA8608C038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BA581835-A23A-4CC1-9403-1931B4DEF286}" type="pres">
      <dgm:prSet presAssocID="{187F45B6-C667-42CD-A9C4-DEFA8608C038}" presName="connTx" presStyleLbl="parChTrans1D3" presStyleIdx="7" presStyleCnt="8"/>
      <dgm:spPr/>
      <dgm:t>
        <a:bodyPr/>
        <a:lstStyle/>
        <a:p>
          <a:endParaRPr lang="ru-RU"/>
        </a:p>
      </dgm:t>
    </dgm:pt>
    <dgm:pt modelId="{8FD237AE-22D8-4FC1-A4EA-ECE559DF0440}" type="pres">
      <dgm:prSet presAssocID="{693ACD0D-DD53-404D-BF95-6D6C24FD499C}" presName="root2" presStyleCnt="0"/>
      <dgm:spPr/>
    </dgm:pt>
    <dgm:pt modelId="{18636495-79F3-493A-98FC-E258556D4504}" type="pres">
      <dgm:prSet presAssocID="{693ACD0D-DD53-404D-BF95-6D6C24FD499C}" presName="LevelTwoTextNode" presStyleLbl="node3" presStyleIdx="7" presStyleCnt="8" custScaleX="180046" custScaleY="62753" custLinFactNeighborX="3319" custLinFactNeighborY="29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5EC4A3-111D-4D2D-8442-37F820EF427C}" type="pres">
      <dgm:prSet presAssocID="{693ACD0D-DD53-404D-BF95-6D6C24FD499C}" presName="level3hierChild" presStyleCnt="0"/>
      <dgm:spPr/>
    </dgm:pt>
    <dgm:pt modelId="{9398F8C9-A5A3-4621-AF8A-59E16BE0EEE7}" type="pres">
      <dgm:prSet presAssocID="{FE19197F-8479-4026-8C0E-BE15E5B0065A}" presName="conn2-1" presStyleLbl="parChTrans1D4" presStyleIdx="0" presStyleCnt="2"/>
      <dgm:spPr/>
      <dgm:t>
        <a:bodyPr/>
        <a:lstStyle/>
        <a:p>
          <a:endParaRPr lang="ru-RU"/>
        </a:p>
      </dgm:t>
    </dgm:pt>
    <dgm:pt modelId="{13EA3ACF-2AC2-41BA-B32A-FBDA5607C3D3}" type="pres">
      <dgm:prSet presAssocID="{FE19197F-8479-4026-8C0E-BE15E5B0065A}" presName="connTx" presStyleLbl="parChTrans1D4" presStyleIdx="0" presStyleCnt="2"/>
      <dgm:spPr/>
      <dgm:t>
        <a:bodyPr/>
        <a:lstStyle/>
        <a:p>
          <a:endParaRPr lang="ru-RU"/>
        </a:p>
      </dgm:t>
    </dgm:pt>
    <dgm:pt modelId="{AF336F4E-090F-47FF-8AC5-617E04E2CCC3}" type="pres">
      <dgm:prSet presAssocID="{4208B791-BCEB-4DA6-AE92-C5E04F745F7F}" presName="root2" presStyleCnt="0"/>
      <dgm:spPr/>
    </dgm:pt>
    <dgm:pt modelId="{7EE6ADAB-EFA6-4750-A53D-11B2AE3F4321}" type="pres">
      <dgm:prSet presAssocID="{4208B791-BCEB-4DA6-AE92-C5E04F745F7F}" presName="LevelTwoTextNode" presStyleLbl="node4" presStyleIdx="0" presStyleCnt="2" custScaleX="106974" custScaleY="267769" custLinFactY="-2308" custLinFactNeighborX="40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045FC2-FF63-4AF1-8598-1B09F0773A52}" type="pres">
      <dgm:prSet presAssocID="{4208B791-BCEB-4DA6-AE92-C5E04F745F7F}" presName="level3hierChild" presStyleCnt="0"/>
      <dgm:spPr/>
    </dgm:pt>
    <dgm:pt modelId="{7B1843EF-D955-495E-BB30-22A596E4D8A3}" type="pres">
      <dgm:prSet presAssocID="{B0D855D6-711C-43FD-AE43-F2DDB171E1D9}" presName="conn2-1" presStyleLbl="parChTrans1D4" presStyleIdx="1" presStyleCnt="2"/>
      <dgm:spPr/>
      <dgm:t>
        <a:bodyPr/>
        <a:lstStyle/>
        <a:p>
          <a:endParaRPr lang="ru-RU"/>
        </a:p>
      </dgm:t>
    </dgm:pt>
    <dgm:pt modelId="{0CA4B934-4F99-4BB2-BBF0-9AA89C2AD4A0}" type="pres">
      <dgm:prSet presAssocID="{B0D855D6-711C-43FD-AE43-F2DDB171E1D9}" presName="connTx" presStyleLbl="parChTrans1D4" presStyleIdx="1" presStyleCnt="2"/>
      <dgm:spPr/>
      <dgm:t>
        <a:bodyPr/>
        <a:lstStyle/>
        <a:p>
          <a:endParaRPr lang="ru-RU"/>
        </a:p>
      </dgm:t>
    </dgm:pt>
    <dgm:pt modelId="{A5FEF958-177F-4EA9-8F36-E32A95CABE40}" type="pres">
      <dgm:prSet presAssocID="{1B655461-481A-465E-A055-BB839607FAC2}" presName="root2" presStyleCnt="0"/>
      <dgm:spPr/>
    </dgm:pt>
    <dgm:pt modelId="{7D0E4E8D-59AC-49B2-843A-3C73BBA7D548}" type="pres">
      <dgm:prSet presAssocID="{1B655461-481A-465E-A055-BB839607FAC2}" presName="LevelTwoTextNode" presStyleLbl="node4" presStyleIdx="1" presStyleCnt="2" custScaleX="106781" custScaleY="182928" custLinFactY="-600" custLinFactNeighborX="60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E814BE-BD0E-4E82-842A-1E9EEBA54450}" type="pres">
      <dgm:prSet presAssocID="{1B655461-481A-465E-A055-BB839607FAC2}" presName="level3hierChild" presStyleCnt="0"/>
      <dgm:spPr/>
    </dgm:pt>
  </dgm:ptLst>
  <dgm:cxnLst>
    <dgm:cxn modelId="{A39AE506-5D58-4AD3-820C-478141C91A98}" srcId="{693ACD0D-DD53-404D-BF95-6D6C24FD499C}" destId="{1B655461-481A-465E-A055-BB839607FAC2}" srcOrd="1" destOrd="0" parTransId="{B0D855D6-711C-43FD-AE43-F2DDB171E1D9}" sibTransId="{B93797C3-8ED8-4F21-972B-E694CD70593D}"/>
    <dgm:cxn modelId="{DBB8BD58-F452-4932-BD91-D459D822F5B7}" type="presOf" srcId="{7A039A3F-A335-4519-B8FA-C08442EC1BEA}" destId="{86897C75-6FD7-4FCC-A276-724ACD6A04E4}" srcOrd="1" destOrd="0" presId="urn:microsoft.com/office/officeart/2005/8/layout/hierarchy2"/>
    <dgm:cxn modelId="{0673E913-9B80-4610-AEB0-E1E9DE3C474A}" srcId="{6E274A0D-E7CD-49DC-95C6-E83079D6841C}" destId="{FBF9DC09-B9CC-4433-8874-3A02920F19BD}" srcOrd="0" destOrd="0" parTransId="{D033A871-434F-40A8-8B36-F7AF69E1AB56}" sibTransId="{3036B939-9B74-4348-BA05-CBF92A0F9485}"/>
    <dgm:cxn modelId="{5EF98E26-AC81-4E78-85AA-44449F104024}" type="presOf" srcId="{2A9114A5-912E-4C9B-992E-25C12B2C45E8}" destId="{669E8956-5AD0-4216-8DC8-B51042A6334D}" srcOrd="0" destOrd="0" presId="urn:microsoft.com/office/officeart/2005/8/layout/hierarchy2"/>
    <dgm:cxn modelId="{62C577D8-F835-4636-8147-AEC70B122FB5}" type="presOf" srcId="{693ACD0D-DD53-404D-BF95-6D6C24FD499C}" destId="{18636495-79F3-493A-98FC-E258556D4504}" srcOrd="0" destOrd="0" presId="urn:microsoft.com/office/officeart/2005/8/layout/hierarchy2"/>
    <dgm:cxn modelId="{3FB9FC76-C811-4C66-BABA-02E3B7129E9E}" srcId="{95EA2DEC-F668-464B-B76D-8DAD4C825033}" destId="{B99FE9EC-B971-4786-BA94-A522D4B01689}" srcOrd="0" destOrd="0" parTransId="{F9E3025A-8AFE-40EA-BBC8-6035F3F6972A}" sibTransId="{3610027D-26A5-447D-AE81-7D5AEF4857F8}"/>
    <dgm:cxn modelId="{D72F0D42-2AA0-4770-83A7-C34E46932839}" srcId="{DF6F036C-0537-4ADD-963A-546EDB9CCAE7}" destId="{C83931A7-8008-4FDD-AA5E-3E290DE004C2}" srcOrd="1" destOrd="0" parTransId="{7A039A3F-A335-4519-B8FA-C08442EC1BEA}" sibTransId="{4EBE2086-B862-467D-B52D-8697848CFD40}"/>
    <dgm:cxn modelId="{1ED9C715-AE09-48EA-9082-0217794D0838}" type="presOf" srcId="{B0D855D6-711C-43FD-AE43-F2DDB171E1D9}" destId="{0CA4B934-4F99-4BB2-BBF0-9AA89C2AD4A0}" srcOrd="1" destOrd="0" presId="urn:microsoft.com/office/officeart/2005/8/layout/hierarchy2"/>
    <dgm:cxn modelId="{A837F9F1-EE2B-43EC-B8C3-61286E302DD3}" type="presOf" srcId="{C83931A7-8008-4FDD-AA5E-3E290DE004C2}" destId="{65CA9498-48D7-4DF6-A133-4FCD593F3C7D}" srcOrd="0" destOrd="0" presId="urn:microsoft.com/office/officeart/2005/8/layout/hierarchy2"/>
    <dgm:cxn modelId="{BB30DB1C-1BC1-4513-87CC-4B19775CFA91}" type="presOf" srcId="{8028D5F0-62D1-4436-8733-2E93FF6D3709}" destId="{C4000CE0-A3D9-457C-9D2F-E9181D957E33}" srcOrd="1" destOrd="0" presId="urn:microsoft.com/office/officeart/2005/8/layout/hierarchy2"/>
    <dgm:cxn modelId="{774FE2DF-8A45-4911-B658-240CC3B2DFB9}" type="presOf" srcId="{FE19197F-8479-4026-8C0E-BE15E5B0065A}" destId="{9398F8C9-A5A3-4621-AF8A-59E16BE0EEE7}" srcOrd="0" destOrd="0" presId="urn:microsoft.com/office/officeart/2005/8/layout/hierarchy2"/>
    <dgm:cxn modelId="{13E13A47-DB1D-424C-B146-F37AF3BAB604}" type="presOf" srcId="{E3138143-4DDC-4223-A436-DBE0147895E6}" destId="{C4E92B19-1342-4D3F-9803-2D285659FBAD}" srcOrd="1" destOrd="0" presId="urn:microsoft.com/office/officeart/2005/8/layout/hierarchy2"/>
    <dgm:cxn modelId="{80F78543-393D-4C14-9144-8EF6B197D7EA}" type="presOf" srcId="{F9E3025A-8AFE-40EA-BBC8-6035F3F6972A}" destId="{86C996A0-3842-42BB-8E17-777C4B0D4131}" srcOrd="0" destOrd="0" presId="urn:microsoft.com/office/officeart/2005/8/layout/hierarchy2"/>
    <dgm:cxn modelId="{78F37B5A-D62B-49FC-8F7F-2732EFE5D80F}" type="presOf" srcId="{8640C2B0-55D0-46D0-9053-E01BD518CD0B}" destId="{23BEDE15-56B8-4D8E-A5F4-B9F115AD2860}" srcOrd="0" destOrd="0" presId="urn:microsoft.com/office/officeart/2005/8/layout/hierarchy2"/>
    <dgm:cxn modelId="{B107D9A9-E742-48C7-B9ED-35BA6D7F8557}" type="presOf" srcId="{8640C2B0-55D0-46D0-9053-E01BD518CD0B}" destId="{EF53F3E2-AEDB-4C62-AD23-26BBEDAA628B}" srcOrd="1" destOrd="0" presId="urn:microsoft.com/office/officeart/2005/8/layout/hierarchy2"/>
    <dgm:cxn modelId="{2693DFD9-6CCD-4A2E-B67B-7FC4705774E3}" type="presOf" srcId="{FBF9DC09-B9CC-4433-8874-3A02920F19BD}" destId="{11FB2619-1D93-4823-A5D8-B110635212F0}" srcOrd="0" destOrd="0" presId="urn:microsoft.com/office/officeart/2005/8/layout/hierarchy2"/>
    <dgm:cxn modelId="{8D538010-9B81-4BAD-886B-D3E5ADED486F}" type="presOf" srcId="{1B655461-481A-465E-A055-BB839607FAC2}" destId="{7D0E4E8D-59AC-49B2-843A-3C73BBA7D548}" srcOrd="0" destOrd="0" presId="urn:microsoft.com/office/officeart/2005/8/layout/hierarchy2"/>
    <dgm:cxn modelId="{AAAB752B-2AD2-4446-842F-86CD042D6E68}" srcId="{95EA2DEC-F668-464B-B76D-8DAD4C825033}" destId="{6DAAB129-C38F-48B0-B7A4-64ECDF0C0CE2}" srcOrd="3" destOrd="0" parTransId="{2A9114A5-912E-4C9B-992E-25C12B2C45E8}" sibTransId="{77CB951F-6ED6-4D01-8F7D-1FC613735D54}"/>
    <dgm:cxn modelId="{F9FB09DD-A574-40A8-8372-EA612D6E938F}" type="presOf" srcId="{34340413-03EC-4BCD-A05D-CFE53B5FB070}" destId="{6A7CDEAF-D78A-4C16-BDC5-7C7015ADE9E2}" srcOrd="1" destOrd="0" presId="urn:microsoft.com/office/officeart/2005/8/layout/hierarchy2"/>
    <dgm:cxn modelId="{0789D1E1-6108-4044-B0E3-0AB84228DFD0}" type="presOf" srcId="{04D5069E-BA36-408D-A897-567228AA0922}" destId="{97D5DECB-7489-4E9D-9D72-41E299358CA1}" srcOrd="0" destOrd="0" presId="urn:microsoft.com/office/officeart/2005/8/layout/hierarchy2"/>
    <dgm:cxn modelId="{52596883-A3AF-4E57-993F-142A8AD83D9A}" type="presOf" srcId="{1F019771-04F3-41AE-A3DF-62AA8FD42079}" destId="{212D2B90-3FC4-4FD8-A2E2-28AA94869AD9}" srcOrd="0" destOrd="0" presId="urn:microsoft.com/office/officeart/2005/8/layout/hierarchy2"/>
    <dgm:cxn modelId="{8956B4F1-F97B-41B0-B4F5-34B345ABCA3A}" type="presOf" srcId="{B99FE9EC-B971-4786-BA94-A522D4B01689}" destId="{4BE82F83-0861-40B4-B9A0-A688C10E87AF}" srcOrd="0" destOrd="0" presId="urn:microsoft.com/office/officeart/2005/8/layout/hierarchy2"/>
    <dgm:cxn modelId="{A099F001-0380-486B-A6EB-0EEF7EE7636C}" srcId="{95EA2DEC-F668-464B-B76D-8DAD4C825033}" destId="{04D5069E-BA36-408D-A897-567228AA0922}" srcOrd="2" destOrd="0" parTransId="{8640C2B0-55D0-46D0-9053-E01BD518CD0B}" sibTransId="{EC8D5AAD-7D6F-457B-8B47-39A6A7375703}"/>
    <dgm:cxn modelId="{E2723B62-2467-4042-B6BC-DA3895A24E71}" srcId="{DF6F036C-0537-4ADD-963A-546EDB9CCAE7}" destId="{ADC0A5DD-F304-42A9-A23C-827446EFD3BD}" srcOrd="2" destOrd="0" parTransId="{34340413-03EC-4BCD-A05D-CFE53B5FB070}" sibTransId="{5960C7E8-CA6B-438B-8D2C-8EB167465B61}"/>
    <dgm:cxn modelId="{849870A3-FD4C-4F97-9511-F608F4DBB84B}" type="presOf" srcId="{187F45B6-C667-42CD-A9C4-DEFA8608C038}" destId="{BA581835-A23A-4CC1-9403-1931B4DEF286}" srcOrd="1" destOrd="0" presId="urn:microsoft.com/office/officeart/2005/8/layout/hierarchy2"/>
    <dgm:cxn modelId="{98045F07-B4F1-460A-B650-BBE19A2EC346}" type="presOf" srcId="{ADC0A5DD-F304-42A9-A23C-827446EFD3BD}" destId="{AAD14B57-313D-4D7B-B900-0D7F98069409}" srcOrd="0" destOrd="0" presId="urn:microsoft.com/office/officeart/2005/8/layout/hierarchy2"/>
    <dgm:cxn modelId="{07862FD0-77BD-4168-A037-0A3733D2E0F2}" type="presOf" srcId="{F9E3025A-8AFE-40EA-BBC8-6035F3F6972A}" destId="{16862B01-4181-40CC-83F5-34CEA9AF3420}" srcOrd="1" destOrd="0" presId="urn:microsoft.com/office/officeart/2005/8/layout/hierarchy2"/>
    <dgm:cxn modelId="{D1DCCE71-42CE-4751-9559-94C4F793CFEA}" type="presOf" srcId="{E0DB12EC-F00B-4197-A968-DCFC12D517C3}" destId="{7874929E-057F-4DFB-A2B5-997166E9ED74}" srcOrd="0" destOrd="0" presId="urn:microsoft.com/office/officeart/2005/8/layout/hierarchy2"/>
    <dgm:cxn modelId="{3D4C275E-232A-4613-8E31-3FDB9B1AAD90}" srcId="{DF6F036C-0537-4ADD-963A-546EDB9CCAE7}" destId="{1F019771-04F3-41AE-A3DF-62AA8FD42079}" srcOrd="0" destOrd="0" parTransId="{E3138143-4DDC-4223-A436-DBE0147895E6}" sibTransId="{54733C44-7EDE-48F0-BE15-ED3D3DDF1ECA}"/>
    <dgm:cxn modelId="{A7ECC9DC-E254-4E70-B38D-D4B7F27CDA3D}" type="presOf" srcId="{6E274A0D-E7CD-49DC-95C6-E83079D6841C}" destId="{F85EBA32-02EB-47E6-A7C7-A1BF2C6A83B2}" srcOrd="0" destOrd="0" presId="urn:microsoft.com/office/officeart/2005/8/layout/hierarchy2"/>
    <dgm:cxn modelId="{04DC925B-ACA9-4C87-B0C4-411D20842E8C}" type="presOf" srcId="{B0D855D6-711C-43FD-AE43-F2DDB171E1D9}" destId="{7B1843EF-D955-495E-BB30-22A596E4D8A3}" srcOrd="0" destOrd="0" presId="urn:microsoft.com/office/officeart/2005/8/layout/hierarchy2"/>
    <dgm:cxn modelId="{CAC8BC2F-0EF0-444B-97A3-F1ED9FAA9D50}" type="presOf" srcId="{6AE611A7-82EF-4FE2-99DB-4CCB3C66C451}" destId="{60126148-098D-4B3B-AF8D-324D5D2FA013}" srcOrd="1" destOrd="0" presId="urn:microsoft.com/office/officeart/2005/8/layout/hierarchy2"/>
    <dgm:cxn modelId="{286C6F3F-6DC6-43A5-B6EE-610EF12EDFF8}" type="presOf" srcId="{E3138143-4DDC-4223-A436-DBE0147895E6}" destId="{69DA07D0-3D94-46D7-BA64-A11FC4946616}" srcOrd="0" destOrd="0" presId="urn:microsoft.com/office/officeart/2005/8/layout/hierarchy2"/>
    <dgm:cxn modelId="{2BE73333-2AC5-4791-ACAE-589B6DB1AF64}" srcId="{693ACD0D-DD53-404D-BF95-6D6C24FD499C}" destId="{4208B791-BCEB-4DA6-AE92-C5E04F745F7F}" srcOrd="0" destOrd="0" parTransId="{FE19197F-8479-4026-8C0E-BE15E5B0065A}" sibTransId="{C9B4B016-B310-4654-80AD-2657A7850D4F}"/>
    <dgm:cxn modelId="{0CF1E1CC-D582-4B02-97F9-38D03D12ED8F}" type="presOf" srcId="{FE19197F-8479-4026-8C0E-BE15E5B0065A}" destId="{13EA3ACF-2AC2-41BA-B32A-FBDA5607C3D3}" srcOrd="1" destOrd="0" presId="urn:microsoft.com/office/officeart/2005/8/layout/hierarchy2"/>
    <dgm:cxn modelId="{B1474FFA-8481-415B-8168-7BFE6CFC0743}" type="presOf" srcId="{95EA2DEC-F668-464B-B76D-8DAD4C825033}" destId="{95709083-B51A-4D83-BF93-F0759DB2534D}" srcOrd="0" destOrd="0" presId="urn:microsoft.com/office/officeart/2005/8/layout/hierarchy2"/>
    <dgm:cxn modelId="{23E2D0DE-1F0D-4D4A-926F-BDE5A89E983B}" type="presOf" srcId="{8028D5F0-62D1-4436-8733-2E93FF6D3709}" destId="{E338B193-C8C1-49F4-96E7-DE0185C1DB70}" srcOrd="0" destOrd="0" presId="urn:microsoft.com/office/officeart/2005/8/layout/hierarchy2"/>
    <dgm:cxn modelId="{76D2A6DE-3E8A-4086-B41E-90EF27EE2EC6}" type="presOf" srcId="{6AE611A7-82EF-4FE2-99DB-4CCB3C66C451}" destId="{3A4A533F-5EB3-45F3-BB60-BF9A86746A0D}" srcOrd="0" destOrd="0" presId="urn:microsoft.com/office/officeart/2005/8/layout/hierarchy2"/>
    <dgm:cxn modelId="{65A1F323-116D-4373-AC71-F009BFBDFD55}" type="presOf" srcId="{E0DB12EC-F00B-4197-A968-DCFC12D517C3}" destId="{61761CD1-5136-4A75-96CD-C18DF260DD2C}" srcOrd="1" destOrd="0" presId="urn:microsoft.com/office/officeart/2005/8/layout/hierarchy2"/>
    <dgm:cxn modelId="{A1F38359-9F5C-4DDF-8322-882EA29C76BA}" srcId="{95EA2DEC-F668-464B-B76D-8DAD4C825033}" destId="{6659A533-C4FB-4C28-8856-762D892BFF6D}" srcOrd="1" destOrd="0" parTransId="{8028D5F0-62D1-4436-8733-2E93FF6D3709}" sibTransId="{7BE290AE-CF1D-44EB-A694-1D43346E0A37}"/>
    <dgm:cxn modelId="{B542B793-B577-4B2F-A026-3D1E78E57ACC}" type="presOf" srcId="{DF6F036C-0537-4ADD-963A-546EDB9CCAE7}" destId="{15D6021F-FCA6-4BE2-9608-E1C025637CE4}" srcOrd="0" destOrd="0" presId="urn:microsoft.com/office/officeart/2005/8/layout/hierarchy2"/>
    <dgm:cxn modelId="{BFC8BE40-E133-4C76-8AAF-C228017F5CEB}" type="presOf" srcId="{2A9114A5-912E-4C9B-992E-25C12B2C45E8}" destId="{856AC51D-F180-41FA-8759-FD7790872EB9}" srcOrd="1" destOrd="0" presId="urn:microsoft.com/office/officeart/2005/8/layout/hierarchy2"/>
    <dgm:cxn modelId="{93B41FE0-DE7C-47F6-AAA7-20C330D3F639}" type="presOf" srcId="{4208B791-BCEB-4DA6-AE92-C5E04F745F7F}" destId="{7EE6ADAB-EFA6-4750-A53D-11B2AE3F4321}" srcOrd="0" destOrd="0" presId="urn:microsoft.com/office/officeart/2005/8/layout/hierarchy2"/>
    <dgm:cxn modelId="{899116A9-4E81-458A-BEBF-AED2CF24E80E}" type="presOf" srcId="{187F45B6-C667-42CD-A9C4-DEFA8608C038}" destId="{7055184E-A5C4-444C-8C20-7157B6308DE0}" srcOrd="0" destOrd="0" presId="urn:microsoft.com/office/officeart/2005/8/layout/hierarchy2"/>
    <dgm:cxn modelId="{BACFADB2-FAD3-4F94-84FC-48E72FE7FF10}" srcId="{95EA2DEC-F668-464B-B76D-8DAD4C825033}" destId="{693ACD0D-DD53-404D-BF95-6D6C24FD499C}" srcOrd="4" destOrd="0" parTransId="{187F45B6-C667-42CD-A9C4-DEFA8608C038}" sibTransId="{0BF3173A-8C49-4194-BA70-F22026B48C1C}"/>
    <dgm:cxn modelId="{DB744D26-36B9-4148-B0F7-DC7DB38508C6}" type="presOf" srcId="{7A039A3F-A335-4519-B8FA-C08442EC1BEA}" destId="{5F5A437B-A1C4-4279-A53E-52F3429475D2}" srcOrd="0" destOrd="0" presId="urn:microsoft.com/office/officeart/2005/8/layout/hierarchy2"/>
    <dgm:cxn modelId="{AFE9E93F-8FB2-4215-B1E2-6E4EF1ADC4FB}" type="presOf" srcId="{6DAAB129-C38F-48B0-B7A4-64ECDF0C0CE2}" destId="{2ECDC13A-BCE3-4C6F-8762-11456671CF84}" srcOrd="0" destOrd="0" presId="urn:microsoft.com/office/officeart/2005/8/layout/hierarchy2"/>
    <dgm:cxn modelId="{5C426C01-7AB9-4210-A39F-478AFCB4F5D2}" type="presOf" srcId="{34340413-03EC-4BCD-A05D-CFE53B5FB070}" destId="{9B6235D5-81DD-409D-9B42-82D4BDEFEACF}" srcOrd="0" destOrd="0" presId="urn:microsoft.com/office/officeart/2005/8/layout/hierarchy2"/>
    <dgm:cxn modelId="{ED018D29-BEE4-4F93-B5D5-FBA168314E68}" srcId="{FBF9DC09-B9CC-4433-8874-3A02920F19BD}" destId="{95EA2DEC-F668-464B-B76D-8DAD4C825033}" srcOrd="1" destOrd="0" parTransId="{E0DB12EC-F00B-4197-A968-DCFC12D517C3}" sibTransId="{7C7FF44E-AE7A-4567-A184-AA1693D4D0A7}"/>
    <dgm:cxn modelId="{AFEC5CDC-9ECF-4AED-B11A-95BF6E8C8BA5}" type="presOf" srcId="{6659A533-C4FB-4C28-8856-762D892BFF6D}" destId="{CBB7E588-8C6F-45DE-89C6-399E3571873B}" srcOrd="0" destOrd="0" presId="urn:microsoft.com/office/officeart/2005/8/layout/hierarchy2"/>
    <dgm:cxn modelId="{B595B8C7-D6EE-4291-8C07-AC7698543BD8}" srcId="{FBF9DC09-B9CC-4433-8874-3A02920F19BD}" destId="{DF6F036C-0537-4ADD-963A-546EDB9CCAE7}" srcOrd="0" destOrd="0" parTransId="{6AE611A7-82EF-4FE2-99DB-4CCB3C66C451}" sibTransId="{874EA007-CF32-4AEB-B2A5-FC5828040E9E}"/>
    <dgm:cxn modelId="{EEAA72F5-8E9B-4464-A0B3-0131281B5691}" type="presParOf" srcId="{F85EBA32-02EB-47E6-A7C7-A1BF2C6A83B2}" destId="{9197A431-3EC6-4547-B167-921F9B99A479}" srcOrd="0" destOrd="0" presId="urn:microsoft.com/office/officeart/2005/8/layout/hierarchy2"/>
    <dgm:cxn modelId="{E461FBAF-E0DF-4209-A687-73087C5B32A5}" type="presParOf" srcId="{9197A431-3EC6-4547-B167-921F9B99A479}" destId="{11FB2619-1D93-4823-A5D8-B110635212F0}" srcOrd="0" destOrd="0" presId="urn:microsoft.com/office/officeart/2005/8/layout/hierarchy2"/>
    <dgm:cxn modelId="{C42D768E-C3A0-4611-9A0E-9DF071674F22}" type="presParOf" srcId="{9197A431-3EC6-4547-B167-921F9B99A479}" destId="{80ECEBB1-76A2-4344-9F38-DD1CD06DF2D6}" srcOrd="1" destOrd="0" presId="urn:microsoft.com/office/officeart/2005/8/layout/hierarchy2"/>
    <dgm:cxn modelId="{F585E61C-FAD2-4A47-AC68-C26731D0E4B0}" type="presParOf" srcId="{80ECEBB1-76A2-4344-9F38-DD1CD06DF2D6}" destId="{3A4A533F-5EB3-45F3-BB60-BF9A86746A0D}" srcOrd="0" destOrd="0" presId="urn:microsoft.com/office/officeart/2005/8/layout/hierarchy2"/>
    <dgm:cxn modelId="{EAE379C4-5033-4F7F-862E-59DA6397A38C}" type="presParOf" srcId="{3A4A533F-5EB3-45F3-BB60-BF9A86746A0D}" destId="{60126148-098D-4B3B-AF8D-324D5D2FA013}" srcOrd="0" destOrd="0" presId="urn:microsoft.com/office/officeart/2005/8/layout/hierarchy2"/>
    <dgm:cxn modelId="{D4E9A2FE-870A-4300-BB04-E5EE82CC9FF4}" type="presParOf" srcId="{80ECEBB1-76A2-4344-9F38-DD1CD06DF2D6}" destId="{8E3B2CE8-8AFB-40FF-93E3-F8CE0B021A40}" srcOrd="1" destOrd="0" presId="urn:microsoft.com/office/officeart/2005/8/layout/hierarchy2"/>
    <dgm:cxn modelId="{1215AC08-4D93-4B35-841F-FABF131BDDE2}" type="presParOf" srcId="{8E3B2CE8-8AFB-40FF-93E3-F8CE0B021A40}" destId="{15D6021F-FCA6-4BE2-9608-E1C025637CE4}" srcOrd="0" destOrd="0" presId="urn:microsoft.com/office/officeart/2005/8/layout/hierarchy2"/>
    <dgm:cxn modelId="{825DC47A-EF50-4262-AB94-AFD29286D15F}" type="presParOf" srcId="{8E3B2CE8-8AFB-40FF-93E3-F8CE0B021A40}" destId="{A83F6FF3-AE49-452E-9AE0-38624128E757}" srcOrd="1" destOrd="0" presId="urn:microsoft.com/office/officeart/2005/8/layout/hierarchy2"/>
    <dgm:cxn modelId="{181BE738-C531-440C-B454-F40A48421CEB}" type="presParOf" srcId="{A83F6FF3-AE49-452E-9AE0-38624128E757}" destId="{69DA07D0-3D94-46D7-BA64-A11FC4946616}" srcOrd="0" destOrd="0" presId="urn:microsoft.com/office/officeart/2005/8/layout/hierarchy2"/>
    <dgm:cxn modelId="{71B5D334-8022-4A94-AD67-66947CD810BE}" type="presParOf" srcId="{69DA07D0-3D94-46D7-BA64-A11FC4946616}" destId="{C4E92B19-1342-4D3F-9803-2D285659FBAD}" srcOrd="0" destOrd="0" presId="urn:microsoft.com/office/officeart/2005/8/layout/hierarchy2"/>
    <dgm:cxn modelId="{68B3B7A6-27B0-4C67-9ABF-B65C833C6CA0}" type="presParOf" srcId="{A83F6FF3-AE49-452E-9AE0-38624128E757}" destId="{1CC3EE4E-D7EB-4EEA-B543-EFBEF6CC718E}" srcOrd="1" destOrd="0" presId="urn:microsoft.com/office/officeart/2005/8/layout/hierarchy2"/>
    <dgm:cxn modelId="{22AA2797-F164-4362-AFA9-A3621EDFFC4C}" type="presParOf" srcId="{1CC3EE4E-D7EB-4EEA-B543-EFBEF6CC718E}" destId="{212D2B90-3FC4-4FD8-A2E2-28AA94869AD9}" srcOrd="0" destOrd="0" presId="urn:microsoft.com/office/officeart/2005/8/layout/hierarchy2"/>
    <dgm:cxn modelId="{41422D9D-A660-4029-B669-6C3B61154BA7}" type="presParOf" srcId="{1CC3EE4E-D7EB-4EEA-B543-EFBEF6CC718E}" destId="{08C66E72-D5B2-439A-ABF6-EE8215A2DF8E}" srcOrd="1" destOrd="0" presId="urn:microsoft.com/office/officeart/2005/8/layout/hierarchy2"/>
    <dgm:cxn modelId="{7A5FB7D9-5C04-4EB7-BC52-549A65F7DA72}" type="presParOf" srcId="{A83F6FF3-AE49-452E-9AE0-38624128E757}" destId="{5F5A437B-A1C4-4279-A53E-52F3429475D2}" srcOrd="2" destOrd="0" presId="urn:microsoft.com/office/officeart/2005/8/layout/hierarchy2"/>
    <dgm:cxn modelId="{542A5AA6-38ED-42B3-9850-F738F8347128}" type="presParOf" srcId="{5F5A437B-A1C4-4279-A53E-52F3429475D2}" destId="{86897C75-6FD7-4FCC-A276-724ACD6A04E4}" srcOrd="0" destOrd="0" presId="urn:microsoft.com/office/officeart/2005/8/layout/hierarchy2"/>
    <dgm:cxn modelId="{4E307FA0-0DDF-4F6A-9D75-2068B275F6EC}" type="presParOf" srcId="{A83F6FF3-AE49-452E-9AE0-38624128E757}" destId="{269A6A6F-7A8F-4F3D-9435-C8426168FEF2}" srcOrd="3" destOrd="0" presId="urn:microsoft.com/office/officeart/2005/8/layout/hierarchy2"/>
    <dgm:cxn modelId="{24D6C98B-EA99-4ACA-9631-BD7FA6476FAD}" type="presParOf" srcId="{269A6A6F-7A8F-4F3D-9435-C8426168FEF2}" destId="{65CA9498-48D7-4DF6-A133-4FCD593F3C7D}" srcOrd="0" destOrd="0" presId="urn:microsoft.com/office/officeart/2005/8/layout/hierarchy2"/>
    <dgm:cxn modelId="{91854D48-4B86-459D-AA80-5A647BDFEA41}" type="presParOf" srcId="{269A6A6F-7A8F-4F3D-9435-C8426168FEF2}" destId="{5A6C8947-F4B2-4DA5-AF1F-F6A71C26B2C8}" srcOrd="1" destOrd="0" presId="urn:microsoft.com/office/officeart/2005/8/layout/hierarchy2"/>
    <dgm:cxn modelId="{23975846-ACFC-48AC-89BC-E2A30ABD1E6A}" type="presParOf" srcId="{A83F6FF3-AE49-452E-9AE0-38624128E757}" destId="{9B6235D5-81DD-409D-9B42-82D4BDEFEACF}" srcOrd="4" destOrd="0" presId="urn:microsoft.com/office/officeart/2005/8/layout/hierarchy2"/>
    <dgm:cxn modelId="{CA765EED-AA37-4DB0-9C6D-BE69C0E78B74}" type="presParOf" srcId="{9B6235D5-81DD-409D-9B42-82D4BDEFEACF}" destId="{6A7CDEAF-D78A-4C16-BDC5-7C7015ADE9E2}" srcOrd="0" destOrd="0" presId="urn:microsoft.com/office/officeart/2005/8/layout/hierarchy2"/>
    <dgm:cxn modelId="{FE542EFC-8F95-47C6-AB4A-DDC509637B5A}" type="presParOf" srcId="{A83F6FF3-AE49-452E-9AE0-38624128E757}" destId="{7D28869B-2523-4238-8149-14C89F3A93AA}" srcOrd="5" destOrd="0" presId="urn:microsoft.com/office/officeart/2005/8/layout/hierarchy2"/>
    <dgm:cxn modelId="{45121242-0432-44D5-8EAE-F07BF836D692}" type="presParOf" srcId="{7D28869B-2523-4238-8149-14C89F3A93AA}" destId="{AAD14B57-313D-4D7B-B900-0D7F98069409}" srcOrd="0" destOrd="0" presId="urn:microsoft.com/office/officeart/2005/8/layout/hierarchy2"/>
    <dgm:cxn modelId="{20E6393D-EE84-47AB-9ACB-D89CBC275350}" type="presParOf" srcId="{7D28869B-2523-4238-8149-14C89F3A93AA}" destId="{9AE439B2-059B-4D40-8DF3-BEC5B8E96A13}" srcOrd="1" destOrd="0" presId="urn:microsoft.com/office/officeart/2005/8/layout/hierarchy2"/>
    <dgm:cxn modelId="{79CF2C2C-99D8-4E62-87FF-F052B7A8855F}" type="presParOf" srcId="{80ECEBB1-76A2-4344-9F38-DD1CD06DF2D6}" destId="{7874929E-057F-4DFB-A2B5-997166E9ED74}" srcOrd="2" destOrd="0" presId="urn:microsoft.com/office/officeart/2005/8/layout/hierarchy2"/>
    <dgm:cxn modelId="{D140FC21-23DA-4EEC-AAD0-6369DA2AC392}" type="presParOf" srcId="{7874929E-057F-4DFB-A2B5-997166E9ED74}" destId="{61761CD1-5136-4A75-96CD-C18DF260DD2C}" srcOrd="0" destOrd="0" presId="urn:microsoft.com/office/officeart/2005/8/layout/hierarchy2"/>
    <dgm:cxn modelId="{BD5E0A13-6BDA-4D56-B875-1693A85B612E}" type="presParOf" srcId="{80ECEBB1-76A2-4344-9F38-DD1CD06DF2D6}" destId="{0EA6EE4E-9CE4-4B22-9DF6-C46A4DA1B74B}" srcOrd="3" destOrd="0" presId="urn:microsoft.com/office/officeart/2005/8/layout/hierarchy2"/>
    <dgm:cxn modelId="{58B687F2-B3B6-4FF1-8357-8081B4FB830D}" type="presParOf" srcId="{0EA6EE4E-9CE4-4B22-9DF6-C46A4DA1B74B}" destId="{95709083-B51A-4D83-BF93-F0759DB2534D}" srcOrd="0" destOrd="0" presId="urn:microsoft.com/office/officeart/2005/8/layout/hierarchy2"/>
    <dgm:cxn modelId="{B7BB4464-F271-4F00-A448-F5572E678E71}" type="presParOf" srcId="{0EA6EE4E-9CE4-4B22-9DF6-C46A4DA1B74B}" destId="{E719DFAD-E9FB-4210-83EB-647AE46B94BA}" srcOrd="1" destOrd="0" presId="urn:microsoft.com/office/officeart/2005/8/layout/hierarchy2"/>
    <dgm:cxn modelId="{027DF0D1-8333-408B-A7B3-B34FEB1F7170}" type="presParOf" srcId="{E719DFAD-E9FB-4210-83EB-647AE46B94BA}" destId="{86C996A0-3842-42BB-8E17-777C4B0D4131}" srcOrd="0" destOrd="0" presId="urn:microsoft.com/office/officeart/2005/8/layout/hierarchy2"/>
    <dgm:cxn modelId="{34247F73-FD49-4759-ACB2-DB608154C95D}" type="presParOf" srcId="{86C996A0-3842-42BB-8E17-777C4B0D4131}" destId="{16862B01-4181-40CC-83F5-34CEA9AF3420}" srcOrd="0" destOrd="0" presId="urn:microsoft.com/office/officeart/2005/8/layout/hierarchy2"/>
    <dgm:cxn modelId="{C0DA6047-777C-4AE1-A9AC-19C1E2EA6057}" type="presParOf" srcId="{E719DFAD-E9FB-4210-83EB-647AE46B94BA}" destId="{D4ABD01E-1988-47E4-9258-F22DD9B2D33B}" srcOrd="1" destOrd="0" presId="urn:microsoft.com/office/officeart/2005/8/layout/hierarchy2"/>
    <dgm:cxn modelId="{9728F8DC-E745-4D32-BF9F-8A587835C279}" type="presParOf" srcId="{D4ABD01E-1988-47E4-9258-F22DD9B2D33B}" destId="{4BE82F83-0861-40B4-B9A0-A688C10E87AF}" srcOrd="0" destOrd="0" presId="urn:microsoft.com/office/officeart/2005/8/layout/hierarchy2"/>
    <dgm:cxn modelId="{DBF326E5-8866-42D8-BE2E-97178FAA6392}" type="presParOf" srcId="{D4ABD01E-1988-47E4-9258-F22DD9B2D33B}" destId="{BE545449-A539-4BBE-8D28-B2C6A99AEAC6}" srcOrd="1" destOrd="0" presId="urn:microsoft.com/office/officeart/2005/8/layout/hierarchy2"/>
    <dgm:cxn modelId="{F62CBB15-5352-41F5-8B07-D01AA3737F47}" type="presParOf" srcId="{E719DFAD-E9FB-4210-83EB-647AE46B94BA}" destId="{E338B193-C8C1-49F4-96E7-DE0185C1DB70}" srcOrd="2" destOrd="0" presId="urn:microsoft.com/office/officeart/2005/8/layout/hierarchy2"/>
    <dgm:cxn modelId="{49D08F96-7783-48FC-A57C-3245FF5B0742}" type="presParOf" srcId="{E338B193-C8C1-49F4-96E7-DE0185C1DB70}" destId="{C4000CE0-A3D9-457C-9D2F-E9181D957E33}" srcOrd="0" destOrd="0" presId="urn:microsoft.com/office/officeart/2005/8/layout/hierarchy2"/>
    <dgm:cxn modelId="{3A1F5B00-C04A-4861-B6F5-91A3805B8186}" type="presParOf" srcId="{E719DFAD-E9FB-4210-83EB-647AE46B94BA}" destId="{10E893D5-BA6F-47F0-91BD-AA20C23F621C}" srcOrd="3" destOrd="0" presId="urn:microsoft.com/office/officeart/2005/8/layout/hierarchy2"/>
    <dgm:cxn modelId="{BBEFBC99-8FC7-412C-831F-2012C9FABD02}" type="presParOf" srcId="{10E893D5-BA6F-47F0-91BD-AA20C23F621C}" destId="{CBB7E588-8C6F-45DE-89C6-399E3571873B}" srcOrd="0" destOrd="0" presId="urn:microsoft.com/office/officeart/2005/8/layout/hierarchy2"/>
    <dgm:cxn modelId="{0294057F-600A-4DA7-B9C8-1AF6F0370299}" type="presParOf" srcId="{10E893D5-BA6F-47F0-91BD-AA20C23F621C}" destId="{789A994B-EF98-4B36-9C18-657C461249E7}" srcOrd="1" destOrd="0" presId="urn:microsoft.com/office/officeart/2005/8/layout/hierarchy2"/>
    <dgm:cxn modelId="{D0CBBE1B-3E2F-4DD7-8B7D-C6189AAA8C35}" type="presParOf" srcId="{E719DFAD-E9FB-4210-83EB-647AE46B94BA}" destId="{23BEDE15-56B8-4D8E-A5F4-B9F115AD2860}" srcOrd="4" destOrd="0" presId="urn:microsoft.com/office/officeart/2005/8/layout/hierarchy2"/>
    <dgm:cxn modelId="{4AE07DF0-A2FA-4C2B-A9B1-FE3CA2E31EC2}" type="presParOf" srcId="{23BEDE15-56B8-4D8E-A5F4-B9F115AD2860}" destId="{EF53F3E2-AEDB-4C62-AD23-26BBEDAA628B}" srcOrd="0" destOrd="0" presId="urn:microsoft.com/office/officeart/2005/8/layout/hierarchy2"/>
    <dgm:cxn modelId="{76AE6A3D-FA0A-4E4C-9862-9749815A5CF8}" type="presParOf" srcId="{E719DFAD-E9FB-4210-83EB-647AE46B94BA}" destId="{0EFA8F1E-AF7B-4645-BBCC-493C261F410F}" srcOrd="5" destOrd="0" presId="urn:microsoft.com/office/officeart/2005/8/layout/hierarchy2"/>
    <dgm:cxn modelId="{01D342B2-E933-412D-9A43-699895405B76}" type="presParOf" srcId="{0EFA8F1E-AF7B-4645-BBCC-493C261F410F}" destId="{97D5DECB-7489-4E9D-9D72-41E299358CA1}" srcOrd="0" destOrd="0" presId="urn:microsoft.com/office/officeart/2005/8/layout/hierarchy2"/>
    <dgm:cxn modelId="{BD7AEE20-8CCE-45FE-9FA2-C84516EF9482}" type="presParOf" srcId="{0EFA8F1E-AF7B-4645-BBCC-493C261F410F}" destId="{2C8B8C94-E10F-4309-9BE4-FA91380E1784}" srcOrd="1" destOrd="0" presId="urn:microsoft.com/office/officeart/2005/8/layout/hierarchy2"/>
    <dgm:cxn modelId="{68D4E9B5-AACB-4867-BD4D-7B4E26ED218B}" type="presParOf" srcId="{E719DFAD-E9FB-4210-83EB-647AE46B94BA}" destId="{669E8956-5AD0-4216-8DC8-B51042A6334D}" srcOrd="6" destOrd="0" presId="urn:microsoft.com/office/officeart/2005/8/layout/hierarchy2"/>
    <dgm:cxn modelId="{6AE61690-DEC1-4DBB-B552-44D959007B15}" type="presParOf" srcId="{669E8956-5AD0-4216-8DC8-B51042A6334D}" destId="{856AC51D-F180-41FA-8759-FD7790872EB9}" srcOrd="0" destOrd="0" presId="urn:microsoft.com/office/officeart/2005/8/layout/hierarchy2"/>
    <dgm:cxn modelId="{FFA52627-A36D-4689-8036-A2D22F8D208D}" type="presParOf" srcId="{E719DFAD-E9FB-4210-83EB-647AE46B94BA}" destId="{BDA64B3F-7C35-4A3C-81E3-B6A61573A208}" srcOrd="7" destOrd="0" presId="urn:microsoft.com/office/officeart/2005/8/layout/hierarchy2"/>
    <dgm:cxn modelId="{AFB4726D-D7E7-453A-A044-A8BD2F0515F1}" type="presParOf" srcId="{BDA64B3F-7C35-4A3C-81E3-B6A61573A208}" destId="{2ECDC13A-BCE3-4C6F-8762-11456671CF84}" srcOrd="0" destOrd="0" presId="urn:microsoft.com/office/officeart/2005/8/layout/hierarchy2"/>
    <dgm:cxn modelId="{5C5763FD-0361-4D4E-BFDA-ACE8ED77B907}" type="presParOf" srcId="{BDA64B3F-7C35-4A3C-81E3-B6A61573A208}" destId="{F06F3B8D-1FED-493F-BC82-88A1C9EAE2FF}" srcOrd="1" destOrd="0" presId="urn:microsoft.com/office/officeart/2005/8/layout/hierarchy2"/>
    <dgm:cxn modelId="{89C4079D-A920-4D25-9EFF-D587CB3A1A26}" type="presParOf" srcId="{E719DFAD-E9FB-4210-83EB-647AE46B94BA}" destId="{7055184E-A5C4-444C-8C20-7157B6308DE0}" srcOrd="8" destOrd="0" presId="urn:microsoft.com/office/officeart/2005/8/layout/hierarchy2"/>
    <dgm:cxn modelId="{F2EDF01F-5675-4072-8C4D-ED76A5DBF544}" type="presParOf" srcId="{7055184E-A5C4-444C-8C20-7157B6308DE0}" destId="{BA581835-A23A-4CC1-9403-1931B4DEF286}" srcOrd="0" destOrd="0" presId="urn:microsoft.com/office/officeart/2005/8/layout/hierarchy2"/>
    <dgm:cxn modelId="{846CD0F3-47CE-4F8E-BB6D-32877FB3D493}" type="presParOf" srcId="{E719DFAD-E9FB-4210-83EB-647AE46B94BA}" destId="{8FD237AE-22D8-4FC1-A4EA-ECE559DF0440}" srcOrd="9" destOrd="0" presId="urn:microsoft.com/office/officeart/2005/8/layout/hierarchy2"/>
    <dgm:cxn modelId="{2EE3A397-9304-4F15-87FB-1E45499E2FCC}" type="presParOf" srcId="{8FD237AE-22D8-4FC1-A4EA-ECE559DF0440}" destId="{18636495-79F3-493A-98FC-E258556D4504}" srcOrd="0" destOrd="0" presId="urn:microsoft.com/office/officeart/2005/8/layout/hierarchy2"/>
    <dgm:cxn modelId="{1D0DB209-6B86-4BC3-A7E6-7900E60D9EBA}" type="presParOf" srcId="{8FD237AE-22D8-4FC1-A4EA-ECE559DF0440}" destId="{165EC4A3-111D-4D2D-8442-37F820EF427C}" srcOrd="1" destOrd="0" presId="urn:microsoft.com/office/officeart/2005/8/layout/hierarchy2"/>
    <dgm:cxn modelId="{E5659F8E-5EC6-4795-94F9-4668E7122210}" type="presParOf" srcId="{165EC4A3-111D-4D2D-8442-37F820EF427C}" destId="{9398F8C9-A5A3-4621-AF8A-59E16BE0EEE7}" srcOrd="0" destOrd="0" presId="urn:microsoft.com/office/officeart/2005/8/layout/hierarchy2"/>
    <dgm:cxn modelId="{C81CEEF0-88FC-4ACF-9BAB-3D01E894163B}" type="presParOf" srcId="{9398F8C9-A5A3-4621-AF8A-59E16BE0EEE7}" destId="{13EA3ACF-2AC2-41BA-B32A-FBDA5607C3D3}" srcOrd="0" destOrd="0" presId="urn:microsoft.com/office/officeart/2005/8/layout/hierarchy2"/>
    <dgm:cxn modelId="{57736A45-CC52-4F27-B542-A22581F27BE1}" type="presParOf" srcId="{165EC4A3-111D-4D2D-8442-37F820EF427C}" destId="{AF336F4E-090F-47FF-8AC5-617E04E2CCC3}" srcOrd="1" destOrd="0" presId="urn:microsoft.com/office/officeart/2005/8/layout/hierarchy2"/>
    <dgm:cxn modelId="{1224FD57-7BD4-4D4D-AFC5-CC887F5616DD}" type="presParOf" srcId="{AF336F4E-090F-47FF-8AC5-617E04E2CCC3}" destId="{7EE6ADAB-EFA6-4750-A53D-11B2AE3F4321}" srcOrd="0" destOrd="0" presId="urn:microsoft.com/office/officeart/2005/8/layout/hierarchy2"/>
    <dgm:cxn modelId="{350CA9AF-ACA4-4FB0-8C3B-359E6EC0EE47}" type="presParOf" srcId="{AF336F4E-090F-47FF-8AC5-617E04E2CCC3}" destId="{D2045FC2-FF63-4AF1-8598-1B09F0773A52}" srcOrd="1" destOrd="0" presId="urn:microsoft.com/office/officeart/2005/8/layout/hierarchy2"/>
    <dgm:cxn modelId="{F9CE2812-9389-4540-B171-E15A657A9EAB}" type="presParOf" srcId="{165EC4A3-111D-4D2D-8442-37F820EF427C}" destId="{7B1843EF-D955-495E-BB30-22A596E4D8A3}" srcOrd="2" destOrd="0" presId="urn:microsoft.com/office/officeart/2005/8/layout/hierarchy2"/>
    <dgm:cxn modelId="{2B8C2893-D487-4CC3-AEBA-74281AC73D8C}" type="presParOf" srcId="{7B1843EF-D955-495E-BB30-22A596E4D8A3}" destId="{0CA4B934-4F99-4BB2-BBF0-9AA89C2AD4A0}" srcOrd="0" destOrd="0" presId="urn:microsoft.com/office/officeart/2005/8/layout/hierarchy2"/>
    <dgm:cxn modelId="{022C5B37-8BF3-4071-9C13-E8207E1DF797}" type="presParOf" srcId="{165EC4A3-111D-4D2D-8442-37F820EF427C}" destId="{A5FEF958-177F-4EA9-8F36-E32A95CABE40}" srcOrd="3" destOrd="0" presId="urn:microsoft.com/office/officeart/2005/8/layout/hierarchy2"/>
    <dgm:cxn modelId="{EF8B31CE-7A01-498B-A02D-3B36A7C62063}" type="presParOf" srcId="{A5FEF958-177F-4EA9-8F36-E32A95CABE40}" destId="{7D0E4E8D-59AC-49B2-843A-3C73BBA7D548}" srcOrd="0" destOrd="0" presId="urn:microsoft.com/office/officeart/2005/8/layout/hierarchy2"/>
    <dgm:cxn modelId="{68EC7EB3-641A-4706-8EA7-11C08BDDBD91}" type="presParOf" srcId="{A5FEF958-177F-4EA9-8F36-E32A95CABE40}" destId="{0EE814BE-BD0E-4E82-842A-1E9EEBA544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689E3C-691C-460C-AB9C-9319DC7851CC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C7993B55-CBC2-4B7C-88E9-6CB20105971C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яйцо</a:t>
          </a:r>
        </a:p>
      </dgm:t>
    </dgm:pt>
    <dgm:pt modelId="{152FE092-7A08-4B19-9FE4-E905E883512A}" type="parTrans" cxnId="{DC6CE44D-2CDA-45A0-A0CF-D2680A0F8E0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035E0-5725-4A6B-9912-5CA96C803E82}" type="sibTrans" cxnId="{DC6CE44D-2CDA-45A0-A0CF-D2680A0F8E05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04939-5C18-4BA0-B366-6AF9C5FCCE03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личинка</a:t>
          </a:r>
        </a:p>
      </dgm:t>
    </dgm:pt>
    <dgm:pt modelId="{DE1A84A1-11E5-4E9E-A297-E7DCA5E3149D}" type="parTrans" cxnId="{244A97A4-D377-4A89-827C-E5BDF536CAA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1D742-EC86-417F-BCD7-00C1495B549A}" type="sibTrans" cxnId="{244A97A4-D377-4A89-827C-E5BDF536CAAF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E1156-7718-44B4-9BA8-86CBE65DEB7F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взрослая особь</a:t>
          </a:r>
        </a:p>
      </dgm:t>
    </dgm:pt>
    <dgm:pt modelId="{3434EC56-13A5-4788-862D-9E9E346C09CD}" type="parTrans" cxnId="{F21CD508-87E4-4A88-A431-65A47E8E760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DEE8C-993E-467D-9F99-DBC8374143BC}" type="sibTrans" cxnId="{F21CD508-87E4-4A88-A431-65A47E8E7605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A77AE-3F55-4E0F-880E-816E1235DA65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примеры</a:t>
          </a:r>
        </a:p>
      </dgm:t>
    </dgm:pt>
    <dgm:pt modelId="{AFA98693-6A05-4601-81FA-61D5A5E06D9E}" type="parTrans" cxnId="{56CC512D-5574-40BF-A90D-7470E6DEBA7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124D-F3A1-4A09-B46B-16A6653798CC}" type="sibTrans" cxnId="{56CC512D-5574-40BF-A90D-7470E6DEBA7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726EC-4BDF-495F-A6DB-822FC58F2593}" type="pres">
      <dgm:prSet presAssocID="{F8689E3C-691C-460C-AB9C-9319DC7851CC}" presName="Name0" presStyleCnt="0">
        <dgm:presLayoutVars>
          <dgm:dir/>
          <dgm:resizeHandles val="exact"/>
        </dgm:presLayoutVars>
      </dgm:prSet>
      <dgm:spPr/>
    </dgm:pt>
    <dgm:pt modelId="{E2B4EBE8-526E-44F9-858B-1CAAAFCDCBC9}" type="pres">
      <dgm:prSet presAssocID="{C7993B55-CBC2-4B7C-88E9-6CB20105971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CFBF0-3B92-4643-809C-8EEB174ECA5A}" type="pres">
      <dgm:prSet presAssocID="{B8B035E0-5725-4A6B-9912-5CA96C803E8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EE21035-83F8-4EEE-86C2-6521477DF95A}" type="pres">
      <dgm:prSet presAssocID="{B8B035E0-5725-4A6B-9912-5CA96C803E8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8912496-129A-4668-8E0E-FA7266B5C439}" type="pres">
      <dgm:prSet presAssocID="{51A04939-5C18-4BA0-B366-6AF9C5FCCE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6EDF6-8890-4478-BBA8-F959C68710B5}" type="pres">
      <dgm:prSet presAssocID="{7CE1D742-EC86-417F-BCD7-00C1495B549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3410ACD-1BC4-49CC-AD00-A1857B1DD45A}" type="pres">
      <dgm:prSet presAssocID="{7CE1D742-EC86-417F-BCD7-00C1495B549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7BDDD15-7637-4511-A389-E75AB67144A5}" type="pres">
      <dgm:prSet presAssocID="{9CAE1156-7718-44B4-9BA8-86CBE65DEB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1C9E-E166-4E3A-9424-9F7AC35CAAB1}" type="pres">
      <dgm:prSet presAssocID="{4A8DEE8C-993E-467D-9F99-DBC8374143B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9CF0686-B679-412E-B768-7A3AA5284A70}" type="pres">
      <dgm:prSet presAssocID="{4A8DEE8C-993E-467D-9F99-DBC8374143B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F8B1330-A1FD-41A8-A551-A0CA0AD99361}" type="pres">
      <dgm:prSet presAssocID="{19DA77AE-3F55-4E0F-880E-816E1235DA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075322-182D-4BFF-9F39-E0F57674C994}" type="presOf" srcId="{F8689E3C-691C-460C-AB9C-9319DC7851CC}" destId="{5C6726EC-4BDF-495F-A6DB-822FC58F2593}" srcOrd="0" destOrd="0" presId="urn:microsoft.com/office/officeart/2005/8/layout/process1"/>
    <dgm:cxn modelId="{56CC512D-5574-40BF-A90D-7470E6DEBA7B}" srcId="{F8689E3C-691C-460C-AB9C-9319DC7851CC}" destId="{19DA77AE-3F55-4E0F-880E-816E1235DA65}" srcOrd="3" destOrd="0" parTransId="{AFA98693-6A05-4601-81FA-61D5A5E06D9E}" sibTransId="{6457124D-F3A1-4A09-B46B-16A6653798CC}"/>
    <dgm:cxn modelId="{1B71DA53-3F08-4F9F-B57B-DB91770E8E26}" type="presOf" srcId="{B8B035E0-5725-4A6B-9912-5CA96C803E82}" destId="{FEE21035-83F8-4EEE-86C2-6521477DF95A}" srcOrd="1" destOrd="0" presId="urn:microsoft.com/office/officeart/2005/8/layout/process1"/>
    <dgm:cxn modelId="{DC6CE44D-2CDA-45A0-A0CF-D2680A0F8E05}" srcId="{F8689E3C-691C-460C-AB9C-9319DC7851CC}" destId="{C7993B55-CBC2-4B7C-88E9-6CB20105971C}" srcOrd="0" destOrd="0" parTransId="{152FE092-7A08-4B19-9FE4-E905E883512A}" sibTransId="{B8B035E0-5725-4A6B-9912-5CA96C803E82}"/>
    <dgm:cxn modelId="{B383E7DE-4E3F-453C-88D4-2FACFD381114}" type="presOf" srcId="{4A8DEE8C-993E-467D-9F99-DBC8374143BC}" destId="{BD661C9E-E166-4E3A-9424-9F7AC35CAAB1}" srcOrd="0" destOrd="0" presId="urn:microsoft.com/office/officeart/2005/8/layout/process1"/>
    <dgm:cxn modelId="{0E77F082-B022-4677-8F7F-1996F11963C6}" type="presOf" srcId="{19DA77AE-3F55-4E0F-880E-816E1235DA65}" destId="{9F8B1330-A1FD-41A8-A551-A0CA0AD99361}" srcOrd="0" destOrd="0" presId="urn:microsoft.com/office/officeart/2005/8/layout/process1"/>
    <dgm:cxn modelId="{A156163D-493B-4460-8EE6-2E8910E61476}" type="presOf" srcId="{7CE1D742-EC86-417F-BCD7-00C1495B549A}" destId="{73410ACD-1BC4-49CC-AD00-A1857B1DD45A}" srcOrd="1" destOrd="0" presId="urn:microsoft.com/office/officeart/2005/8/layout/process1"/>
    <dgm:cxn modelId="{9F51F17B-9ED5-4C75-9D5C-6A17AF15EA57}" type="presOf" srcId="{B8B035E0-5725-4A6B-9912-5CA96C803E82}" destId="{8EFCFBF0-3B92-4643-809C-8EEB174ECA5A}" srcOrd="0" destOrd="0" presId="urn:microsoft.com/office/officeart/2005/8/layout/process1"/>
    <dgm:cxn modelId="{6A7445F9-164D-4AC2-8663-8CCB8A39128B}" type="presOf" srcId="{C7993B55-CBC2-4B7C-88E9-6CB20105971C}" destId="{E2B4EBE8-526E-44F9-858B-1CAAAFCDCBC9}" srcOrd="0" destOrd="0" presId="urn:microsoft.com/office/officeart/2005/8/layout/process1"/>
    <dgm:cxn modelId="{9AD9C566-4FD6-4042-B901-D478C6194752}" type="presOf" srcId="{9CAE1156-7718-44B4-9BA8-86CBE65DEB7F}" destId="{97BDDD15-7637-4511-A389-E75AB67144A5}" srcOrd="0" destOrd="0" presId="urn:microsoft.com/office/officeart/2005/8/layout/process1"/>
    <dgm:cxn modelId="{20FC115C-458C-423D-B7B6-0F3BE14A0474}" type="presOf" srcId="{4A8DEE8C-993E-467D-9F99-DBC8374143BC}" destId="{89CF0686-B679-412E-B768-7A3AA5284A70}" srcOrd="1" destOrd="0" presId="urn:microsoft.com/office/officeart/2005/8/layout/process1"/>
    <dgm:cxn modelId="{F21CD508-87E4-4A88-A431-65A47E8E7605}" srcId="{F8689E3C-691C-460C-AB9C-9319DC7851CC}" destId="{9CAE1156-7718-44B4-9BA8-86CBE65DEB7F}" srcOrd="2" destOrd="0" parTransId="{3434EC56-13A5-4788-862D-9E9E346C09CD}" sibTransId="{4A8DEE8C-993E-467D-9F99-DBC8374143BC}"/>
    <dgm:cxn modelId="{DAB7D897-416A-4228-A7AD-3CE29C705A43}" type="presOf" srcId="{7CE1D742-EC86-417F-BCD7-00C1495B549A}" destId="{1636EDF6-8890-4478-BBA8-F959C68710B5}" srcOrd="0" destOrd="0" presId="urn:microsoft.com/office/officeart/2005/8/layout/process1"/>
    <dgm:cxn modelId="{FCE60297-A44C-4153-B186-4FCD825A7854}" type="presOf" srcId="{51A04939-5C18-4BA0-B366-6AF9C5FCCE03}" destId="{98912496-129A-4668-8E0E-FA7266B5C439}" srcOrd="0" destOrd="0" presId="urn:microsoft.com/office/officeart/2005/8/layout/process1"/>
    <dgm:cxn modelId="{244A97A4-D377-4A89-827C-E5BDF536CAAF}" srcId="{F8689E3C-691C-460C-AB9C-9319DC7851CC}" destId="{51A04939-5C18-4BA0-B366-6AF9C5FCCE03}" srcOrd="1" destOrd="0" parTransId="{DE1A84A1-11E5-4E9E-A297-E7DCA5E3149D}" sibTransId="{7CE1D742-EC86-417F-BCD7-00C1495B549A}"/>
    <dgm:cxn modelId="{ADEE3036-2D3C-48E4-B6FD-1DE09D79EA01}" type="presParOf" srcId="{5C6726EC-4BDF-495F-A6DB-822FC58F2593}" destId="{E2B4EBE8-526E-44F9-858B-1CAAAFCDCBC9}" srcOrd="0" destOrd="0" presId="urn:microsoft.com/office/officeart/2005/8/layout/process1"/>
    <dgm:cxn modelId="{4953E576-F582-4A63-81FD-B54484DDCA1F}" type="presParOf" srcId="{5C6726EC-4BDF-495F-A6DB-822FC58F2593}" destId="{8EFCFBF0-3B92-4643-809C-8EEB174ECA5A}" srcOrd="1" destOrd="0" presId="urn:microsoft.com/office/officeart/2005/8/layout/process1"/>
    <dgm:cxn modelId="{349D8AC9-6205-4905-ABA7-D9485787F0B5}" type="presParOf" srcId="{8EFCFBF0-3B92-4643-809C-8EEB174ECA5A}" destId="{FEE21035-83F8-4EEE-86C2-6521477DF95A}" srcOrd="0" destOrd="0" presId="urn:microsoft.com/office/officeart/2005/8/layout/process1"/>
    <dgm:cxn modelId="{AE76F499-D9ED-401C-9379-DAE5FF7BCFBB}" type="presParOf" srcId="{5C6726EC-4BDF-495F-A6DB-822FC58F2593}" destId="{98912496-129A-4668-8E0E-FA7266B5C439}" srcOrd="2" destOrd="0" presId="urn:microsoft.com/office/officeart/2005/8/layout/process1"/>
    <dgm:cxn modelId="{E6C446F8-3A8A-48C5-86E4-C09648387246}" type="presParOf" srcId="{5C6726EC-4BDF-495F-A6DB-822FC58F2593}" destId="{1636EDF6-8890-4478-BBA8-F959C68710B5}" srcOrd="3" destOrd="0" presId="urn:microsoft.com/office/officeart/2005/8/layout/process1"/>
    <dgm:cxn modelId="{64BD8322-866F-4B47-88D4-0F48B2B4D4C1}" type="presParOf" srcId="{1636EDF6-8890-4478-BBA8-F959C68710B5}" destId="{73410ACD-1BC4-49CC-AD00-A1857B1DD45A}" srcOrd="0" destOrd="0" presId="urn:microsoft.com/office/officeart/2005/8/layout/process1"/>
    <dgm:cxn modelId="{A609B291-911B-40B6-92AE-FCB793290DC0}" type="presParOf" srcId="{5C6726EC-4BDF-495F-A6DB-822FC58F2593}" destId="{97BDDD15-7637-4511-A389-E75AB67144A5}" srcOrd="4" destOrd="0" presId="urn:microsoft.com/office/officeart/2005/8/layout/process1"/>
    <dgm:cxn modelId="{C7FF7543-9204-433D-A9F2-D1A9723B8874}" type="presParOf" srcId="{5C6726EC-4BDF-495F-A6DB-822FC58F2593}" destId="{BD661C9E-E166-4E3A-9424-9F7AC35CAAB1}" srcOrd="5" destOrd="0" presId="urn:microsoft.com/office/officeart/2005/8/layout/process1"/>
    <dgm:cxn modelId="{EF2E3D3A-FFF9-4530-A528-C562666B5E7A}" type="presParOf" srcId="{BD661C9E-E166-4E3A-9424-9F7AC35CAAB1}" destId="{89CF0686-B679-412E-B768-7A3AA5284A70}" srcOrd="0" destOrd="0" presId="urn:microsoft.com/office/officeart/2005/8/layout/process1"/>
    <dgm:cxn modelId="{119E2D43-652F-449D-8E31-061B1808AAAE}" type="presParOf" srcId="{5C6726EC-4BDF-495F-A6DB-822FC58F2593}" destId="{9F8B1330-A1FD-41A8-A551-A0CA0AD9936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26FF5F-8487-44C6-99D2-5D858A57080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FCA7FB1-D0D5-4331-8AE7-76607E78CBD3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Прямое  развитие</a:t>
          </a:r>
        </a:p>
      </dgm:t>
    </dgm:pt>
    <dgm:pt modelId="{DBCC64DA-9D4E-40E8-A98F-11C937B46BFD}" type="parTrans" cxnId="{F49920B7-7739-4847-A875-DB7EFF9EFF9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FADFA-C5DE-4C7B-AE1E-884BF86BA96E}" type="sibTrans" cxnId="{F49920B7-7739-4847-A875-DB7EFF9EFF9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F5A9B-D055-40E8-A967-3852050E76A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неличиночное (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яйцекладный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3AFA01AD-8AEA-49CD-A0FD-EFCEC93B0529}" type="parTrans" cxnId="{7072B688-3B4B-4B24-9344-77F94039F37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9C6D4-1FA2-4FF1-BA08-126911F2CB18}" type="sibTrans" cxnId="{7072B688-3B4B-4B24-9344-77F94039F37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623AB-5637-441D-B851-9AF214A47920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внутриутробное</a:t>
          </a:r>
        </a:p>
      </dgm:t>
    </dgm:pt>
    <dgm:pt modelId="{0867C47F-9385-452C-AA8B-8E1F678B6EDF}" type="parTrans" cxnId="{91A500C5-E0E8-4D40-A96F-88BC62AC720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29B7F5-27CE-406F-9F26-C0D3411A63B4}" type="sibTrans" cxnId="{91A500C5-E0E8-4D40-A96F-88BC62AC720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561261-3A21-4BF8-9BF7-BF9EDE7EE93E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примеры</a:t>
          </a:r>
        </a:p>
      </dgm:t>
    </dgm:pt>
    <dgm:pt modelId="{369215A2-B488-4819-B795-88DF0F1D4209}" type="parTrans" cxnId="{5B0ACA93-5E20-4A55-AE03-985AADAD714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FBE35-B0FA-4621-B17F-F69FBF7A589F}" type="sibTrans" cxnId="{5B0ACA93-5E20-4A55-AE03-985AADAD714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2431C-64DC-4B41-9F1D-9A95AF8B6B21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примеры</a:t>
          </a:r>
        </a:p>
      </dgm:t>
    </dgm:pt>
    <dgm:pt modelId="{2D5F144E-AC68-4FDA-803E-1FF93272B244}" type="parTrans" cxnId="{CA08E28B-40AE-4CCF-B4DF-969D7C23B2C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B051B-A2AC-401A-B091-5FF0E4075E2F}" type="sibTrans" cxnId="{CA08E28B-40AE-4CCF-B4DF-969D7C23B2C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6AF97-8D25-4B55-B1CB-28DDA46EE171}" type="pres">
      <dgm:prSet presAssocID="{1D26FF5F-8487-44C6-99D2-5D858A5708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1F0ECA-5C5C-413D-A382-3D1888F63FB6}" type="pres">
      <dgm:prSet presAssocID="{8FCA7FB1-D0D5-4331-8AE7-76607E78CBD3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CA0BAA3-DB1A-46DA-900E-D1DF58EE572D}" type="pres">
      <dgm:prSet presAssocID="{8FCA7FB1-D0D5-4331-8AE7-76607E78CBD3}" presName="rootComposite1" presStyleCnt="0"/>
      <dgm:spPr/>
      <dgm:t>
        <a:bodyPr/>
        <a:lstStyle/>
        <a:p>
          <a:endParaRPr lang="ru-RU"/>
        </a:p>
      </dgm:t>
    </dgm:pt>
    <dgm:pt modelId="{F23B9CBD-FA69-4153-8085-2063507E86EC}" type="pres">
      <dgm:prSet presAssocID="{8FCA7FB1-D0D5-4331-8AE7-76607E78CBD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F31CF-5D8F-4662-B287-95EBB114857D}" type="pres">
      <dgm:prSet presAssocID="{8FCA7FB1-D0D5-4331-8AE7-76607E78CBD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9F9554B-BFBB-4FDE-9084-BC05168C1B98}" type="pres">
      <dgm:prSet presAssocID="{8FCA7FB1-D0D5-4331-8AE7-76607E78CBD3}" presName="hierChild2" presStyleCnt="0"/>
      <dgm:spPr/>
      <dgm:t>
        <a:bodyPr/>
        <a:lstStyle/>
        <a:p>
          <a:endParaRPr lang="ru-RU"/>
        </a:p>
      </dgm:t>
    </dgm:pt>
    <dgm:pt modelId="{22BACCFC-E423-4273-8278-5CB83CC533EA}" type="pres">
      <dgm:prSet presAssocID="{3AFA01AD-8AEA-49CD-A0FD-EFCEC93B052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AF9903B-81BB-4496-BB53-AE96ACA6BE60}" type="pres">
      <dgm:prSet presAssocID="{F17F5A9B-D055-40E8-A967-3852050E76A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45D49EA-FA0B-48E2-9F1D-DFCE480ABD6F}" type="pres">
      <dgm:prSet presAssocID="{F17F5A9B-D055-40E8-A967-3852050E76A7}" presName="rootComposite" presStyleCnt="0"/>
      <dgm:spPr/>
      <dgm:t>
        <a:bodyPr/>
        <a:lstStyle/>
        <a:p>
          <a:endParaRPr lang="ru-RU"/>
        </a:p>
      </dgm:t>
    </dgm:pt>
    <dgm:pt modelId="{D8594AA1-8B3D-4E82-B5AC-13536C1DB584}" type="pres">
      <dgm:prSet presAssocID="{F17F5A9B-D055-40E8-A967-3852050E76A7}" presName="rootText" presStyleLbl="node2" presStyleIdx="0" presStyleCnt="2" custScaleX="156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A0DBFD-61D7-4AD6-9C7A-B1B48D1C5C74}" type="pres">
      <dgm:prSet presAssocID="{F17F5A9B-D055-40E8-A967-3852050E76A7}" presName="rootConnector" presStyleLbl="node2" presStyleIdx="0" presStyleCnt="2"/>
      <dgm:spPr/>
      <dgm:t>
        <a:bodyPr/>
        <a:lstStyle/>
        <a:p>
          <a:endParaRPr lang="ru-RU"/>
        </a:p>
      </dgm:t>
    </dgm:pt>
    <dgm:pt modelId="{4C9ABED9-A166-429A-9327-B7B31955BF77}" type="pres">
      <dgm:prSet presAssocID="{F17F5A9B-D055-40E8-A967-3852050E76A7}" presName="hierChild4" presStyleCnt="0"/>
      <dgm:spPr/>
      <dgm:t>
        <a:bodyPr/>
        <a:lstStyle/>
        <a:p>
          <a:endParaRPr lang="ru-RU"/>
        </a:p>
      </dgm:t>
    </dgm:pt>
    <dgm:pt modelId="{8357C7D5-F0D3-40AC-9890-E7B56FEFF6E7}" type="pres">
      <dgm:prSet presAssocID="{369215A2-B488-4819-B795-88DF0F1D4209}" presName="Name37" presStyleLbl="parChTrans1D3" presStyleIdx="0" presStyleCnt="2"/>
      <dgm:spPr/>
      <dgm:t>
        <a:bodyPr/>
        <a:lstStyle/>
        <a:p>
          <a:endParaRPr lang="ru-RU"/>
        </a:p>
      </dgm:t>
    </dgm:pt>
    <dgm:pt modelId="{4D74E969-FCD2-4738-9AB7-294521AA9D86}" type="pres">
      <dgm:prSet presAssocID="{AC561261-3A21-4BF8-9BF7-BF9EDE7EE93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E564829-992B-4DA2-88B7-F4B122F1BB9A}" type="pres">
      <dgm:prSet presAssocID="{AC561261-3A21-4BF8-9BF7-BF9EDE7EE93E}" presName="rootComposite" presStyleCnt="0"/>
      <dgm:spPr/>
      <dgm:t>
        <a:bodyPr/>
        <a:lstStyle/>
        <a:p>
          <a:endParaRPr lang="ru-RU"/>
        </a:p>
      </dgm:t>
    </dgm:pt>
    <dgm:pt modelId="{F9E6D8E9-0FF2-45FF-BAA1-D96E8E07A189}" type="pres">
      <dgm:prSet presAssocID="{AC561261-3A21-4BF8-9BF7-BF9EDE7EE93E}" presName="rootText" presStyleLbl="node3" presStyleIdx="0" presStyleCnt="2" custLinFactX="-30116" custLinFactNeighborX="-100000" custLinFactNeighborY="-21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957271-2C05-4821-9EF1-0B1422955BE8}" type="pres">
      <dgm:prSet presAssocID="{AC561261-3A21-4BF8-9BF7-BF9EDE7EE93E}" presName="rootConnector" presStyleLbl="node3" presStyleIdx="0" presStyleCnt="2"/>
      <dgm:spPr/>
      <dgm:t>
        <a:bodyPr/>
        <a:lstStyle/>
        <a:p>
          <a:endParaRPr lang="ru-RU"/>
        </a:p>
      </dgm:t>
    </dgm:pt>
    <dgm:pt modelId="{E99168B4-27EB-42BE-A07B-7C6CBCC6221A}" type="pres">
      <dgm:prSet presAssocID="{AC561261-3A21-4BF8-9BF7-BF9EDE7EE93E}" presName="hierChild4" presStyleCnt="0"/>
      <dgm:spPr/>
      <dgm:t>
        <a:bodyPr/>
        <a:lstStyle/>
        <a:p>
          <a:endParaRPr lang="ru-RU"/>
        </a:p>
      </dgm:t>
    </dgm:pt>
    <dgm:pt modelId="{6CAA8C19-191F-4CE2-8CE6-925722CB0218}" type="pres">
      <dgm:prSet presAssocID="{AC561261-3A21-4BF8-9BF7-BF9EDE7EE93E}" presName="hierChild5" presStyleCnt="0"/>
      <dgm:spPr/>
      <dgm:t>
        <a:bodyPr/>
        <a:lstStyle/>
        <a:p>
          <a:endParaRPr lang="ru-RU"/>
        </a:p>
      </dgm:t>
    </dgm:pt>
    <dgm:pt modelId="{1D0AADA8-AEDC-46EF-AD3F-8CE331D297D1}" type="pres">
      <dgm:prSet presAssocID="{F17F5A9B-D055-40E8-A967-3852050E76A7}" presName="hierChild5" presStyleCnt="0"/>
      <dgm:spPr/>
      <dgm:t>
        <a:bodyPr/>
        <a:lstStyle/>
        <a:p>
          <a:endParaRPr lang="ru-RU"/>
        </a:p>
      </dgm:t>
    </dgm:pt>
    <dgm:pt modelId="{BFF36005-BBAB-4AA7-9BF5-5BC8E7611CAF}" type="pres">
      <dgm:prSet presAssocID="{0867C47F-9385-452C-AA8B-8E1F678B6ED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53195B3-94EC-4250-9817-247002956A93}" type="pres">
      <dgm:prSet presAssocID="{188623AB-5637-441D-B851-9AF214A4792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AB0F9E5-8D24-4BA6-BCEC-4B7643456443}" type="pres">
      <dgm:prSet presAssocID="{188623AB-5637-441D-B851-9AF214A47920}" presName="rootComposite" presStyleCnt="0"/>
      <dgm:spPr/>
      <dgm:t>
        <a:bodyPr/>
        <a:lstStyle/>
        <a:p>
          <a:endParaRPr lang="ru-RU"/>
        </a:p>
      </dgm:t>
    </dgm:pt>
    <dgm:pt modelId="{6F465691-0F2C-4C3A-B34B-422D644BC0C7}" type="pres">
      <dgm:prSet presAssocID="{188623AB-5637-441D-B851-9AF214A47920}" presName="rootText" presStyleLbl="node2" presStyleIdx="1" presStyleCnt="2" custScaleX="155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CBCE25-9F20-4A16-BF05-FFA0FC6F7BC8}" type="pres">
      <dgm:prSet presAssocID="{188623AB-5637-441D-B851-9AF214A47920}" presName="rootConnector" presStyleLbl="node2" presStyleIdx="1" presStyleCnt="2"/>
      <dgm:spPr/>
      <dgm:t>
        <a:bodyPr/>
        <a:lstStyle/>
        <a:p>
          <a:endParaRPr lang="ru-RU"/>
        </a:p>
      </dgm:t>
    </dgm:pt>
    <dgm:pt modelId="{DEC46240-780C-47EF-BED7-0AEE4A05D6F0}" type="pres">
      <dgm:prSet presAssocID="{188623AB-5637-441D-B851-9AF214A47920}" presName="hierChild4" presStyleCnt="0"/>
      <dgm:spPr/>
      <dgm:t>
        <a:bodyPr/>
        <a:lstStyle/>
        <a:p>
          <a:endParaRPr lang="ru-RU"/>
        </a:p>
      </dgm:t>
    </dgm:pt>
    <dgm:pt modelId="{B1716CA1-9860-4286-AD02-5A8F8F3DD967}" type="pres">
      <dgm:prSet presAssocID="{2D5F144E-AC68-4FDA-803E-1FF93272B244}" presName="Name37" presStyleLbl="parChTrans1D3" presStyleIdx="1" presStyleCnt="2"/>
      <dgm:spPr/>
      <dgm:t>
        <a:bodyPr/>
        <a:lstStyle/>
        <a:p>
          <a:endParaRPr lang="ru-RU"/>
        </a:p>
      </dgm:t>
    </dgm:pt>
    <dgm:pt modelId="{3AB99654-C773-4791-91E3-176A0431FDBD}" type="pres">
      <dgm:prSet presAssocID="{3942431C-64DC-4B41-9F1D-9A95AF8B6B2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48D32A8-B224-4B7B-9F63-3B1579E86699}" type="pres">
      <dgm:prSet presAssocID="{3942431C-64DC-4B41-9F1D-9A95AF8B6B21}" presName="rootComposite" presStyleCnt="0"/>
      <dgm:spPr/>
      <dgm:t>
        <a:bodyPr/>
        <a:lstStyle/>
        <a:p>
          <a:endParaRPr lang="ru-RU"/>
        </a:p>
      </dgm:t>
    </dgm:pt>
    <dgm:pt modelId="{5698055E-3796-4B9E-84B9-87DAB38A449A}" type="pres">
      <dgm:prSet presAssocID="{3942431C-64DC-4B41-9F1D-9A95AF8B6B21}" presName="rootText" presStyleLbl="node3" presStyleIdx="1" presStyleCnt="2" custLinFactNeighborX="12624" custLinFactNeighborY="-30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5A8647-5603-48FC-82C5-153E705B5683}" type="pres">
      <dgm:prSet presAssocID="{3942431C-64DC-4B41-9F1D-9A95AF8B6B21}" presName="rootConnector" presStyleLbl="node3" presStyleIdx="1" presStyleCnt="2"/>
      <dgm:spPr/>
      <dgm:t>
        <a:bodyPr/>
        <a:lstStyle/>
        <a:p>
          <a:endParaRPr lang="ru-RU"/>
        </a:p>
      </dgm:t>
    </dgm:pt>
    <dgm:pt modelId="{91534021-6C44-4323-BB57-9BD93F237F12}" type="pres">
      <dgm:prSet presAssocID="{3942431C-64DC-4B41-9F1D-9A95AF8B6B21}" presName="hierChild4" presStyleCnt="0"/>
      <dgm:spPr/>
      <dgm:t>
        <a:bodyPr/>
        <a:lstStyle/>
        <a:p>
          <a:endParaRPr lang="ru-RU"/>
        </a:p>
      </dgm:t>
    </dgm:pt>
    <dgm:pt modelId="{F62469F3-4484-48DA-B294-88F79D4EC884}" type="pres">
      <dgm:prSet presAssocID="{3942431C-64DC-4B41-9F1D-9A95AF8B6B21}" presName="hierChild5" presStyleCnt="0"/>
      <dgm:spPr/>
      <dgm:t>
        <a:bodyPr/>
        <a:lstStyle/>
        <a:p>
          <a:endParaRPr lang="ru-RU"/>
        </a:p>
      </dgm:t>
    </dgm:pt>
    <dgm:pt modelId="{897E895E-FDF4-4244-9C82-77CA0CBA7002}" type="pres">
      <dgm:prSet presAssocID="{188623AB-5637-441D-B851-9AF214A47920}" presName="hierChild5" presStyleCnt="0"/>
      <dgm:spPr/>
      <dgm:t>
        <a:bodyPr/>
        <a:lstStyle/>
        <a:p>
          <a:endParaRPr lang="ru-RU"/>
        </a:p>
      </dgm:t>
    </dgm:pt>
    <dgm:pt modelId="{9741CFD7-4B4C-47FF-A577-5DE75EE2AD40}" type="pres">
      <dgm:prSet presAssocID="{8FCA7FB1-D0D5-4331-8AE7-76607E78CBD3}" presName="hierChild3" presStyleCnt="0"/>
      <dgm:spPr/>
      <dgm:t>
        <a:bodyPr/>
        <a:lstStyle/>
        <a:p>
          <a:endParaRPr lang="ru-RU"/>
        </a:p>
      </dgm:t>
    </dgm:pt>
  </dgm:ptLst>
  <dgm:cxnLst>
    <dgm:cxn modelId="{5B0ACA93-5E20-4A55-AE03-985AADAD7149}" srcId="{F17F5A9B-D055-40E8-A967-3852050E76A7}" destId="{AC561261-3A21-4BF8-9BF7-BF9EDE7EE93E}" srcOrd="0" destOrd="0" parTransId="{369215A2-B488-4819-B795-88DF0F1D4209}" sibTransId="{F49FBE35-B0FA-4621-B17F-F69FBF7A589F}"/>
    <dgm:cxn modelId="{D16ABB38-418B-41D1-B299-D67C4451EDEF}" type="presOf" srcId="{8FCA7FB1-D0D5-4331-8AE7-76607E78CBD3}" destId="{CAEF31CF-5D8F-4662-B287-95EBB114857D}" srcOrd="1" destOrd="0" presId="urn:microsoft.com/office/officeart/2005/8/layout/orgChart1"/>
    <dgm:cxn modelId="{89B5641C-C36A-42BB-B56D-92031E2074E2}" type="presOf" srcId="{3942431C-64DC-4B41-9F1D-9A95AF8B6B21}" destId="{DF5A8647-5603-48FC-82C5-153E705B5683}" srcOrd="1" destOrd="0" presId="urn:microsoft.com/office/officeart/2005/8/layout/orgChart1"/>
    <dgm:cxn modelId="{A85DFCC0-A38C-4AE0-B0F7-D3A56556EF55}" type="presOf" srcId="{0867C47F-9385-452C-AA8B-8E1F678B6EDF}" destId="{BFF36005-BBAB-4AA7-9BF5-5BC8E7611CAF}" srcOrd="0" destOrd="0" presId="urn:microsoft.com/office/officeart/2005/8/layout/orgChart1"/>
    <dgm:cxn modelId="{9215B096-59B1-4883-A361-C55A0E8FD9B0}" type="presOf" srcId="{AC561261-3A21-4BF8-9BF7-BF9EDE7EE93E}" destId="{94957271-2C05-4821-9EF1-0B1422955BE8}" srcOrd="1" destOrd="0" presId="urn:microsoft.com/office/officeart/2005/8/layout/orgChart1"/>
    <dgm:cxn modelId="{656C039E-EB92-43A2-864D-911A76714376}" type="presOf" srcId="{F17F5A9B-D055-40E8-A967-3852050E76A7}" destId="{D8594AA1-8B3D-4E82-B5AC-13536C1DB584}" srcOrd="0" destOrd="0" presId="urn:microsoft.com/office/officeart/2005/8/layout/orgChart1"/>
    <dgm:cxn modelId="{307053F4-3D3E-4B7B-B390-2D3B5C573E27}" type="presOf" srcId="{188623AB-5637-441D-B851-9AF214A47920}" destId="{2DCBCE25-9F20-4A16-BF05-FFA0FC6F7BC8}" srcOrd="1" destOrd="0" presId="urn:microsoft.com/office/officeart/2005/8/layout/orgChart1"/>
    <dgm:cxn modelId="{DD8DE420-AA5B-4E0C-A972-9ECF350B207A}" type="presOf" srcId="{369215A2-B488-4819-B795-88DF0F1D4209}" destId="{8357C7D5-F0D3-40AC-9890-E7B56FEFF6E7}" srcOrd="0" destOrd="0" presId="urn:microsoft.com/office/officeart/2005/8/layout/orgChart1"/>
    <dgm:cxn modelId="{FEEE8A38-3C3D-4A5C-B174-54BE56AA5BB5}" type="presOf" srcId="{2D5F144E-AC68-4FDA-803E-1FF93272B244}" destId="{B1716CA1-9860-4286-AD02-5A8F8F3DD967}" srcOrd="0" destOrd="0" presId="urn:microsoft.com/office/officeart/2005/8/layout/orgChart1"/>
    <dgm:cxn modelId="{F512FB16-29DE-43CB-AD3D-E2320B5298B2}" type="presOf" srcId="{8FCA7FB1-D0D5-4331-8AE7-76607E78CBD3}" destId="{F23B9CBD-FA69-4153-8085-2063507E86EC}" srcOrd="0" destOrd="0" presId="urn:microsoft.com/office/officeart/2005/8/layout/orgChart1"/>
    <dgm:cxn modelId="{7072B688-3B4B-4B24-9344-77F94039F370}" srcId="{8FCA7FB1-D0D5-4331-8AE7-76607E78CBD3}" destId="{F17F5A9B-D055-40E8-A967-3852050E76A7}" srcOrd="0" destOrd="0" parTransId="{3AFA01AD-8AEA-49CD-A0FD-EFCEC93B0529}" sibTransId="{59A9C6D4-1FA2-4FF1-BA08-126911F2CB18}"/>
    <dgm:cxn modelId="{334CEC2F-CD8D-4959-A612-E855984AE5A2}" type="presOf" srcId="{AC561261-3A21-4BF8-9BF7-BF9EDE7EE93E}" destId="{F9E6D8E9-0FF2-45FF-BAA1-D96E8E07A189}" srcOrd="0" destOrd="0" presId="urn:microsoft.com/office/officeart/2005/8/layout/orgChart1"/>
    <dgm:cxn modelId="{B93EB7F2-63B2-43F7-A8D5-56C068532164}" type="presOf" srcId="{3942431C-64DC-4B41-9F1D-9A95AF8B6B21}" destId="{5698055E-3796-4B9E-84B9-87DAB38A449A}" srcOrd="0" destOrd="0" presId="urn:microsoft.com/office/officeart/2005/8/layout/orgChart1"/>
    <dgm:cxn modelId="{0A1FBD18-4046-4E28-A1EE-5EC3EFA5C359}" type="presOf" srcId="{188623AB-5637-441D-B851-9AF214A47920}" destId="{6F465691-0F2C-4C3A-B34B-422D644BC0C7}" srcOrd="0" destOrd="0" presId="urn:microsoft.com/office/officeart/2005/8/layout/orgChart1"/>
    <dgm:cxn modelId="{DD4BCB15-0443-4185-B6A8-10066B22D77A}" type="presOf" srcId="{F17F5A9B-D055-40E8-A967-3852050E76A7}" destId="{1EA0DBFD-61D7-4AD6-9C7A-B1B48D1C5C74}" srcOrd="1" destOrd="0" presId="urn:microsoft.com/office/officeart/2005/8/layout/orgChart1"/>
    <dgm:cxn modelId="{91A500C5-E0E8-4D40-A96F-88BC62AC720A}" srcId="{8FCA7FB1-D0D5-4331-8AE7-76607E78CBD3}" destId="{188623AB-5637-441D-B851-9AF214A47920}" srcOrd="1" destOrd="0" parTransId="{0867C47F-9385-452C-AA8B-8E1F678B6EDF}" sibTransId="{6029B7F5-27CE-406F-9F26-C0D3411A63B4}"/>
    <dgm:cxn modelId="{3F2FB711-34F6-401A-9A8F-74447C30BBB1}" type="presOf" srcId="{1D26FF5F-8487-44C6-99D2-5D858A570806}" destId="{F026AF97-8D25-4B55-B1CB-28DDA46EE171}" srcOrd="0" destOrd="0" presId="urn:microsoft.com/office/officeart/2005/8/layout/orgChart1"/>
    <dgm:cxn modelId="{CA08E28B-40AE-4CCF-B4DF-969D7C23B2CD}" srcId="{188623AB-5637-441D-B851-9AF214A47920}" destId="{3942431C-64DC-4B41-9F1D-9A95AF8B6B21}" srcOrd="0" destOrd="0" parTransId="{2D5F144E-AC68-4FDA-803E-1FF93272B244}" sibTransId="{004B051B-A2AC-401A-B091-5FF0E4075E2F}"/>
    <dgm:cxn modelId="{068BDB59-C468-4582-AEED-409B28806C13}" type="presOf" srcId="{3AFA01AD-8AEA-49CD-A0FD-EFCEC93B0529}" destId="{22BACCFC-E423-4273-8278-5CB83CC533EA}" srcOrd="0" destOrd="0" presId="urn:microsoft.com/office/officeart/2005/8/layout/orgChart1"/>
    <dgm:cxn modelId="{F49920B7-7739-4847-A875-DB7EFF9EFF9A}" srcId="{1D26FF5F-8487-44C6-99D2-5D858A570806}" destId="{8FCA7FB1-D0D5-4331-8AE7-76607E78CBD3}" srcOrd="0" destOrd="0" parTransId="{DBCC64DA-9D4E-40E8-A98F-11C937B46BFD}" sibTransId="{5EDFADFA-C5DE-4C7B-AE1E-884BF86BA96E}"/>
    <dgm:cxn modelId="{821E8BDA-1404-4EED-9D98-E2480F42824B}" type="presParOf" srcId="{F026AF97-8D25-4B55-B1CB-28DDA46EE171}" destId="{791F0ECA-5C5C-413D-A382-3D1888F63FB6}" srcOrd="0" destOrd="0" presId="urn:microsoft.com/office/officeart/2005/8/layout/orgChart1"/>
    <dgm:cxn modelId="{718E78FD-60C9-419A-9204-56978DA879B7}" type="presParOf" srcId="{791F0ECA-5C5C-413D-A382-3D1888F63FB6}" destId="{ECA0BAA3-DB1A-46DA-900E-D1DF58EE572D}" srcOrd="0" destOrd="0" presId="urn:microsoft.com/office/officeart/2005/8/layout/orgChart1"/>
    <dgm:cxn modelId="{F76386B5-5255-4137-A480-A53AFC4A0D69}" type="presParOf" srcId="{ECA0BAA3-DB1A-46DA-900E-D1DF58EE572D}" destId="{F23B9CBD-FA69-4153-8085-2063507E86EC}" srcOrd="0" destOrd="0" presId="urn:microsoft.com/office/officeart/2005/8/layout/orgChart1"/>
    <dgm:cxn modelId="{1181C521-29A4-41DC-8D22-4E4246930099}" type="presParOf" srcId="{ECA0BAA3-DB1A-46DA-900E-D1DF58EE572D}" destId="{CAEF31CF-5D8F-4662-B287-95EBB114857D}" srcOrd="1" destOrd="0" presId="urn:microsoft.com/office/officeart/2005/8/layout/orgChart1"/>
    <dgm:cxn modelId="{70A254A9-EC0F-43F5-B356-40FED174C254}" type="presParOf" srcId="{791F0ECA-5C5C-413D-A382-3D1888F63FB6}" destId="{69F9554B-BFBB-4FDE-9084-BC05168C1B98}" srcOrd="1" destOrd="0" presId="urn:microsoft.com/office/officeart/2005/8/layout/orgChart1"/>
    <dgm:cxn modelId="{6592A3E7-14D3-4E2C-BBB8-AAD87D8328E4}" type="presParOf" srcId="{69F9554B-BFBB-4FDE-9084-BC05168C1B98}" destId="{22BACCFC-E423-4273-8278-5CB83CC533EA}" srcOrd="0" destOrd="0" presId="urn:microsoft.com/office/officeart/2005/8/layout/orgChart1"/>
    <dgm:cxn modelId="{CEE7CC67-0883-43A6-A365-3BC5F6B3673F}" type="presParOf" srcId="{69F9554B-BFBB-4FDE-9084-BC05168C1B98}" destId="{CAF9903B-81BB-4496-BB53-AE96ACA6BE60}" srcOrd="1" destOrd="0" presId="urn:microsoft.com/office/officeart/2005/8/layout/orgChart1"/>
    <dgm:cxn modelId="{56E38A5E-E1D7-44E5-BE98-43A835DB6917}" type="presParOf" srcId="{CAF9903B-81BB-4496-BB53-AE96ACA6BE60}" destId="{C45D49EA-FA0B-48E2-9F1D-DFCE480ABD6F}" srcOrd="0" destOrd="0" presId="urn:microsoft.com/office/officeart/2005/8/layout/orgChart1"/>
    <dgm:cxn modelId="{EDE45ACE-B57D-4403-9FFF-9BFB87C72447}" type="presParOf" srcId="{C45D49EA-FA0B-48E2-9F1D-DFCE480ABD6F}" destId="{D8594AA1-8B3D-4E82-B5AC-13536C1DB584}" srcOrd="0" destOrd="0" presId="urn:microsoft.com/office/officeart/2005/8/layout/orgChart1"/>
    <dgm:cxn modelId="{7972B4AC-13DC-4B1D-9A19-9B7960D2B5DD}" type="presParOf" srcId="{C45D49EA-FA0B-48E2-9F1D-DFCE480ABD6F}" destId="{1EA0DBFD-61D7-4AD6-9C7A-B1B48D1C5C74}" srcOrd="1" destOrd="0" presId="urn:microsoft.com/office/officeart/2005/8/layout/orgChart1"/>
    <dgm:cxn modelId="{B919E7BE-3ADA-458F-B581-13947E5FA339}" type="presParOf" srcId="{CAF9903B-81BB-4496-BB53-AE96ACA6BE60}" destId="{4C9ABED9-A166-429A-9327-B7B31955BF77}" srcOrd="1" destOrd="0" presId="urn:microsoft.com/office/officeart/2005/8/layout/orgChart1"/>
    <dgm:cxn modelId="{E1DAE2C3-CCFA-4A7E-B2A3-A6E9AE61C827}" type="presParOf" srcId="{4C9ABED9-A166-429A-9327-B7B31955BF77}" destId="{8357C7D5-F0D3-40AC-9890-E7B56FEFF6E7}" srcOrd="0" destOrd="0" presId="urn:microsoft.com/office/officeart/2005/8/layout/orgChart1"/>
    <dgm:cxn modelId="{ED1150E8-9EE1-484F-B75F-59971F976A0A}" type="presParOf" srcId="{4C9ABED9-A166-429A-9327-B7B31955BF77}" destId="{4D74E969-FCD2-4738-9AB7-294521AA9D86}" srcOrd="1" destOrd="0" presId="urn:microsoft.com/office/officeart/2005/8/layout/orgChart1"/>
    <dgm:cxn modelId="{48AB8F9C-C435-43B8-9898-9461F36817BB}" type="presParOf" srcId="{4D74E969-FCD2-4738-9AB7-294521AA9D86}" destId="{EE564829-992B-4DA2-88B7-F4B122F1BB9A}" srcOrd="0" destOrd="0" presId="urn:microsoft.com/office/officeart/2005/8/layout/orgChart1"/>
    <dgm:cxn modelId="{E2A51F08-AF3D-4E59-9200-542FC868E1CF}" type="presParOf" srcId="{EE564829-992B-4DA2-88B7-F4B122F1BB9A}" destId="{F9E6D8E9-0FF2-45FF-BAA1-D96E8E07A189}" srcOrd="0" destOrd="0" presId="urn:microsoft.com/office/officeart/2005/8/layout/orgChart1"/>
    <dgm:cxn modelId="{2BF106D7-F13F-4C11-BDD1-7DD09D5E6933}" type="presParOf" srcId="{EE564829-992B-4DA2-88B7-F4B122F1BB9A}" destId="{94957271-2C05-4821-9EF1-0B1422955BE8}" srcOrd="1" destOrd="0" presId="urn:microsoft.com/office/officeart/2005/8/layout/orgChart1"/>
    <dgm:cxn modelId="{31CCB693-223C-4B4B-9B74-0ED61189142B}" type="presParOf" srcId="{4D74E969-FCD2-4738-9AB7-294521AA9D86}" destId="{E99168B4-27EB-42BE-A07B-7C6CBCC6221A}" srcOrd="1" destOrd="0" presId="urn:microsoft.com/office/officeart/2005/8/layout/orgChart1"/>
    <dgm:cxn modelId="{F055CEB1-E9FC-4CF3-B46D-38AB565F17CA}" type="presParOf" srcId="{4D74E969-FCD2-4738-9AB7-294521AA9D86}" destId="{6CAA8C19-191F-4CE2-8CE6-925722CB0218}" srcOrd="2" destOrd="0" presId="urn:microsoft.com/office/officeart/2005/8/layout/orgChart1"/>
    <dgm:cxn modelId="{F439D4BD-1667-44AC-BBC8-C2DE8DB73ABD}" type="presParOf" srcId="{CAF9903B-81BB-4496-BB53-AE96ACA6BE60}" destId="{1D0AADA8-AEDC-46EF-AD3F-8CE331D297D1}" srcOrd="2" destOrd="0" presId="urn:microsoft.com/office/officeart/2005/8/layout/orgChart1"/>
    <dgm:cxn modelId="{70EA14C4-9FB9-4F94-88EF-01C49D8F4EB1}" type="presParOf" srcId="{69F9554B-BFBB-4FDE-9084-BC05168C1B98}" destId="{BFF36005-BBAB-4AA7-9BF5-5BC8E7611CAF}" srcOrd="2" destOrd="0" presId="urn:microsoft.com/office/officeart/2005/8/layout/orgChart1"/>
    <dgm:cxn modelId="{8DCC03AC-27A9-4FDF-BBC8-FADDECE1F1B2}" type="presParOf" srcId="{69F9554B-BFBB-4FDE-9084-BC05168C1B98}" destId="{E53195B3-94EC-4250-9817-247002956A93}" srcOrd="3" destOrd="0" presId="urn:microsoft.com/office/officeart/2005/8/layout/orgChart1"/>
    <dgm:cxn modelId="{02775F2B-A296-4264-AC59-63DA8A958911}" type="presParOf" srcId="{E53195B3-94EC-4250-9817-247002956A93}" destId="{0AB0F9E5-8D24-4BA6-BCEC-4B7643456443}" srcOrd="0" destOrd="0" presId="urn:microsoft.com/office/officeart/2005/8/layout/orgChart1"/>
    <dgm:cxn modelId="{A8C9BBC3-82A3-4C71-A159-BBF03CC1AFBB}" type="presParOf" srcId="{0AB0F9E5-8D24-4BA6-BCEC-4B7643456443}" destId="{6F465691-0F2C-4C3A-B34B-422D644BC0C7}" srcOrd="0" destOrd="0" presId="urn:microsoft.com/office/officeart/2005/8/layout/orgChart1"/>
    <dgm:cxn modelId="{3FAD8574-C81E-41E4-AA08-AE8A94F6BA16}" type="presParOf" srcId="{0AB0F9E5-8D24-4BA6-BCEC-4B7643456443}" destId="{2DCBCE25-9F20-4A16-BF05-FFA0FC6F7BC8}" srcOrd="1" destOrd="0" presId="urn:microsoft.com/office/officeart/2005/8/layout/orgChart1"/>
    <dgm:cxn modelId="{3B484789-D018-4AF1-84CC-ECACCA163D0C}" type="presParOf" srcId="{E53195B3-94EC-4250-9817-247002956A93}" destId="{DEC46240-780C-47EF-BED7-0AEE4A05D6F0}" srcOrd="1" destOrd="0" presId="urn:microsoft.com/office/officeart/2005/8/layout/orgChart1"/>
    <dgm:cxn modelId="{C95A36C8-F4D9-4C89-AEF3-22F5A986D345}" type="presParOf" srcId="{DEC46240-780C-47EF-BED7-0AEE4A05D6F0}" destId="{B1716CA1-9860-4286-AD02-5A8F8F3DD967}" srcOrd="0" destOrd="0" presId="urn:microsoft.com/office/officeart/2005/8/layout/orgChart1"/>
    <dgm:cxn modelId="{CA5FFE5E-8241-484C-9189-2C43373A6B15}" type="presParOf" srcId="{DEC46240-780C-47EF-BED7-0AEE4A05D6F0}" destId="{3AB99654-C773-4791-91E3-176A0431FDBD}" srcOrd="1" destOrd="0" presId="urn:microsoft.com/office/officeart/2005/8/layout/orgChart1"/>
    <dgm:cxn modelId="{5AEE6E07-CDEE-413B-AA37-122CEBF83BB9}" type="presParOf" srcId="{3AB99654-C773-4791-91E3-176A0431FDBD}" destId="{B48D32A8-B224-4B7B-9F63-3B1579E86699}" srcOrd="0" destOrd="0" presId="urn:microsoft.com/office/officeart/2005/8/layout/orgChart1"/>
    <dgm:cxn modelId="{9E40FDAA-6196-4F73-B83A-FB7825BE5F0F}" type="presParOf" srcId="{B48D32A8-B224-4B7B-9F63-3B1579E86699}" destId="{5698055E-3796-4B9E-84B9-87DAB38A449A}" srcOrd="0" destOrd="0" presId="urn:microsoft.com/office/officeart/2005/8/layout/orgChart1"/>
    <dgm:cxn modelId="{59EB9CA3-0448-42A2-B39A-989B80B74490}" type="presParOf" srcId="{B48D32A8-B224-4B7B-9F63-3B1579E86699}" destId="{DF5A8647-5603-48FC-82C5-153E705B5683}" srcOrd="1" destOrd="0" presId="urn:microsoft.com/office/officeart/2005/8/layout/orgChart1"/>
    <dgm:cxn modelId="{CBF8B835-53A2-4FA7-A5C9-A1898308BD4D}" type="presParOf" srcId="{3AB99654-C773-4791-91E3-176A0431FDBD}" destId="{91534021-6C44-4323-BB57-9BD93F237F12}" srcOrd="1" destOrd="0" presId="urn:microsoft.com/office/officeart/2005/8/layout/orgChart1"/>
    <dgm:cxn modelId="{82BBBCA8-A901-4FE1-B17C-BC300D2E257E}" type="presParOf" srcId="{3AB99654-C773-4791-91E3-176A0431FDBD}" destId="{F62469F3-4484-48DA-B294-88F79D4EC884}" srcOrd="2" destOrd="0" presId="urn:microsoft.com/office/officeart/2005/8/layout/orgChart1"/>
    <dgm:cxn modelId="{B1C3E853-95A5-47AC-B261-6D933333E79F}" type="presParOf" srcId="{E53195B3-94EC-4250-9817-247002956A93}" destId="{897E895E-FDF4-4244-9C82-77CA0CBA7002}" srcOrd="2" destOrd="0" presId="urn:microsoft.com/office/officeart/2005/8/layout/orgChart1"/>
    <dgm:cxn modelId="{52A9AFBD-334F-40B1-A703-96F741D67236}" type="presParOf" srcId="{791F0ECA-5C5C-413D-A382-3D1888F63FB6}" destId="{9741CFD7-4B4C-47FF-A577-5DE75EE2AD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A6E8EF-573E-4881-AD9D-0F04AC963D52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73E713F-1AC1-4914-9423-F51E8CE6E3D1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яйцо</a:t>
          </a:r>
        </a:p>
      </dgm:t>
    </dgm:pt>
    <dgm:pt modelId="{5AB9480B-7841-4846-AA5F-7E6AA7E44B87}" type="parTrans" cxnId="{C1C8CA2B-7E9D-41F5-8CCC-012940F0749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3D7C6-682B-424A-933F-F3CD0BE3577E}" type="sibTrans" cxnId="{C1C8CA2B-7E9D-41F5-8CCC-012940F0749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51F3A9-F9C6-4196-AE6E-DB86C02FCB93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организм свиньи</a:t>
          </a:r>
        </a:p>
      </dgm:t>
    </dgm:pt>
    <dgm:pt modelId="{B1D13DDB-C58F-481A-9705-53E0F861E38C}" type="parTrans" cxnId="{3695FDE4-9075-4937-96D7-43E9D285E97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21F3D-30FD-4B35-AB30-8A2EF6C735EB}" type="sibTrans" cxnId="{3695FDE4-9075-4937-96D7-43E9D285E97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D352B-1126-4D70-9861-D86CCE2EB1AD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личинка</a:t>
          </a:r>
        </a:p>
      </dgm:t>
    </dgm:pt>
    <dgm:pt modelId="{2BDF9908-571A-4CB0-ACF8-C56C9642639A}" type="parTrans" cxnId="{C744F7B1-088B-46ED-AC50-4D2DDFB7FFD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E45760-A164-44C2-B7E2-A51096547CC4}" type="sibTrans" cxnId="{C744F7B1-088B-46ED-AC50-4D2DDFB7FFD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1CD13-CE44-44B9-9E0B-A539E391E40D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финна</a:t>
          </a:r>
        </a:p>
      </dgm:t>
    </dgm:pt>
    <dgm:pt modelId="{5A1C2F2F-C9BA-40FB-A072-6E09907C933A}" type="parTrans" cxnId="{BA915A17-0ED2-4514-A683-6D7B818C34C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427D3-AD6C-4A5E-BB66-7592AE81235A}" type="sibTrans" cxnId="{BA915A17-0ED2-4514-A683-6D7B818C34C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EEF80-4CA2-4D62-B0B0-91B549B8636F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организм человека</a:t>
          </a:r>
        </a:p>
      </dgm:t>
    </dgm:pt>
    <dgm:pt modelId="{CFD66AC5-309A-4FCD-98E7-DE11F7089227}" type="parTrans" cxnId="{709D8914-D3EF-46DC-B4C7-A73075FAC11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619D8-EEA4-491F-835D-6BA768769841}" type="sibTrans" cxnId="{709D8914-D3EF-46DC-B4C7-A73075FAC11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94201-E1DC-4109-BF10-7F2BF7ACEEF3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молодой цепень</a:t>
          </a:r>
        </a:p>
      </dgm:t>
    </dgm:pt>
    <dgm:pt modelId="{D4BE0FCE-3AE9-40BC-9641-9BE34048992F}" type="parTrans" cxnId="{AB97466B-7E24-4951-91B2-6099D8D880C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7DF6D5-1902-4B6C-89A0-F9F5D694FE77}" type="sibTrans" cxnId="{AB97466B-7E24-4951-91B2-6099D8D880C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CEBCF-32A5-4361-9185-943030DF4FF1}" type="pres">
      <dgm:prSet presAssocID="{35A6E8EF-573E-4881-AD9D-0F04AC963D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7222BE-58E6-4E37-8DD3-24D47FE9C5DD}" type="pres">
      <dgm:prSet presAssocID="{C73E713F-1AC1-4914-9423-F51E8CE6E3D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7B1A0-A33A-4CB6-B44B-F8F00E007B22}" type="pres">
      <dgm:prSet presAssocID="{C73E713F-1AC1-4914-9423-F51E8CE6E3D1}" presName="spNode" presStyleCnt="0"/>
      <dgm:spPr/>
      <dgm:t>
        <a:bodyPr/>
        <a:lstStyle/>
        <a:p>
          <a:endParaRPr lang="ru-RU"/>
        </a:p>
      </dgm:t>
    </dgm:pt>
    <dgm:pt modelId="{C743885F-E440-4ECA-BB2C-F9BFEE912A79}" type="pres">
      <dgm:prSet presAssocID="{F1F3D7C6-682B-424A-933F-F3CD0BE3577E}" presName="sibTrans" presStyleLbl="sibTrans1D1" presStyleIdx="0" presStyleCnt="6"/>
      <dgm:spPr/>
      <dgm:t>
        <a:bodyPr/>
        <a:lstStyle/>
        <a:p>
          <a:endParaRPr lang="ru-RU"/>
        </a:p>
      </dgm:t>
    </dgm:pt>
    <dgm:pt modelId="{5B905EA7-7762-47CE-9E64-C6E10284C2E8}" type="pres">
      <dgm:prSet presAssocID="{DC51F3A9-F9C6-4196-AE6E-DB86C02FCB93}" presName="node" presStyleLbl="node1" presStyleIdx="1" presStyleCnt="6" custScaleX="12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BFE80-C36C-448B-AAFD-605BFFBBEB29}" type="pres">
      <dgm:prSet presAssocID="{DC51F3A9-F9C6-4196-AE6E-DB86C02FCB93}" presName="spNode" presStyleCnt="0"/>
      <dgm:spPr/>
      <dgm:t>
        <a:bodyPr/>
        <a:lstStyle/>
        <a:p>
          <a:endParaRPr lang="ru-RU"/>
        </a:p>
      </dgm:t>
    </dgm:pt>
    <dgm:pt modelId="{5060772B-E4E7-4BA5-92E1-AB8D07712CBE}" type="pres">
      <dgm:prSet presAssocID="{40B21F3D-30FD-4B35-AB30-8A2EF6C735E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97574186-A086-4585-B415-973D000E72D1}" type="pres">
      <dgm:prSet presAssocID="{473D352B-1126-4D70-9861-D86CCE2EB1AD}" presName="node" presStyleLbl="node1" presStyleIdx="2" presStyleCnt="6" custScaleX="110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4FA1D-9836-4B49-B3B0-389358331662}" type="pres">
      <dgm:prSet presAssocID="{473D352B-1126-4D70-9861-D86CCE2EB1AD}" presName="spNode" presStyleCnt="0"/>
      <dgm:spPr/>
      <dgm:t>
        <a:bodyPr/>
        <a:lstStyle/>
        <a:p>
          <a:endParaRPr lang="ru-RU"/>
        </a:p>
      </dgm:t>
    </dgm:pt>
    <dgm:pt modelId="{0D8974A0-3441-42B7-A076-FE3C567872C3}" type="pres">
      <dgm:prSet presAssocID="{65E45760-A164-44C2-B7E2-A51096547CC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5E6D9C3B-AAFC-4F17-A829-5FDEB343DA37}" type="pres">
      <dgm:prSet presAssocID="{0C21CD13-CE44-44B9-9E0B-A539E391E40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2E548-11FE-43DF-BC5F-D8518BD1B742}" type="pres">
      <dgm:prSet presAssocID="{0C21CD13-CE44-44B9-9E0B-A539E391E40D}" presName="spNode" presStyleCnt="0"/>
      <dgm:spPr/>
      <dgm:t>
        <a:bodyPr/>
        <a:lstStyle/>
        <a:p>
          <a:endParaRPr lang="ru-RU"/>
        </a:p>
      </dgm:t>
    </dgm:pt>
    <dgm:pt modelId="{ED326755-7252-450A-B3B3-299C829850D5}" type="pres">
      <dgm:prSet presAssocID="{6EA427D3-AD6C-4A5E-BB66-7592AE81235A}" presName="sibTrans" presStyleLbl="sibTrans1D1" presStyleIdx="3" presStyleCnt="6"/>
      <dgm:spPr/>
      <dgm:t>
        <a:bodyPr/>
        <a:lstStyle/>
        <a:p>
          <a:endParaRPr lang="ru-RU"/>
        </a:p>
      </dgm:t>
    </dgm:pt>
    <dgm:pt modelId="{CCECD9A1-E1B4-4EC9-8C14-50DC93174D95}" type="pres">
      <dgm:prSet presAssocID="{44DEEF80-4CA2-4D62-B0B0-91B549B8636F}" presName="node" presStyleLbl="node1" presStyleIdx="4" presStyleCnt="6" custScaleX="126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3D2B8-974B-4ADC-9205-F3EFA5ED5A98}" type="pres">
      <dgm:prSet presAssocID="{44DEEF80-4CA2-4D62-B0B0-91B549B8636F}" presName="spNode" presStyleCnt="0"/>
      <dgm:spPr/>
      <dgm:t>
        <a:bodyPr/>
        <a:lstStyle/>
        <a:p>
          <a:endParaRPr lang="ru-RU"/>
        </a:p>
      </dgm:t>
    </dgm:pt>
    <dgm:pt modelId="{1760B85F-63B7-49EA-8A3F-0B2AFB497026}" type="pres">
      <dgm:prSet presAssocID="{C1B619D8-EEA4-491F-835D-6BA768769841}" presName="sibTrans" presStyleLbl="sibTrans1D1" presStyleIdx="4" presStyleCnt="6"/>
      <dgm:spPr/>
      <dgm:t>
        <a:bodyPr/>
        <a:lstStyle/>
        <a:p>
          <a:endParaRPr lang="ru-RU"/>
        </a:p>
      </dgm:t>
    </dgm:pt>
    <dgm:pt modelId="{FC28D7A2-2242-4902-9C85-D1663255E38E}" type="pres">
      <dgm:prSet presAssocID="{D5D94201-E1DC-4109-BF10-7F2BF7ACEEF3}" presName="node" presStyleLbl="node1" presStyleIdx="5" presStyleCnt="6" custScaleX="110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617F4-19AD-48D9-96E2-FB35F13D1BC8}" type="pres">
      <dgm:prSet presAssocID="{D5D94201-E1DC-4109-BF10-7F2BF7ACEEF3}" presName="spNode" presStyleCnt="0"/>
      <dgm:spPr/>
      <dgm:t>
        <a:bodyPr/>
        <a:lstStyle/>
        <a:p>
          <a:endParaRPr lang="ru-RU"/>
        </a:p>
      </dgm:t>
    </dgm:pt>
    <dgm:pt modelId="{38E30EBE-51A7-42CB-B450-6B571EE6E69B}" type="pres">
      <dgm:prSet presAssocID="{077DF6D5-1902-4B6C-89A0-F9F5D694FE77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AE26C837-8AE7-495B-825B-FFA3AEBF0C15}" type="presOf" srcId="{C1B619D8-EEA4-491F-835D-6BA768769841}" destId="{1760B85F-63B7-49EA-8A3F-0B2AFB497026}" srcOrd="0" destOrd="0" presId="urn:microsoft.com/office/officeart/2005/8/layout/cycle5"/>
    <dgm:cxn modelId="{BA915A17-0ED2-4514-A683-6D7B818C34C9}" srcId="{35A6E8EF-573E-4881-AD9D-0F04AC963D52}" destId="{0C21CD13-CE44-44B9-9E0B-A539E391E40D}" srcOrd="3" destOrd="0" parTransId="{5A1C2F2F-C9BA-40FB-A072-6E09907C933A}" sibTransId="{6EA427D3-AD6C-4A5E-BB66-7592AE81235A}"/>
    <dgm:cxn modelId="{C1C8CA2B-7E9D-41F5-8CCC-012940F0749B}" srcId="{35A6E8EF-573E-4881-AD9D-0F04AC963D52}" destId="{C73E713F-1AC1-4914-9423-F51E8CE6E3D1}" srcOrd="0" destOrd="0" parTransId="{5AB9480B-7841-4846-AA5F-7E6AA7E44B87}" sibTransId="{F1F3D7C6-682B-424A-933F-F3CD0BE3577E}"/>
    <dgm:cxn modelId="{B06FF5DC-56A3-4CD7-AD67-8BF31F36C96F}" type="presOf" srcId="{DC51F3A9-F9C6-4196-AE6E-DB86C02FCB93}" destId="{5B905EA7-7762-47CE-9E64-C6E10284C2E8}" srcOrd="0" destOrd="0" presId="urn:microsoft.com/office/officeart/2005/8/layout/cycle5"/>
    <dgm:cxn modelId="{3695FDE4-9075-4937-96D7-43E9D285E97D}" srcId="{35A6E8EF-573E-4881-AD9D-0F04AC963D52}" destId="{DC51F3A9-F9C6-4196-AE6E-DB86C02FCB93}" srcOrd="1" destOrd="0" parTransId="{B1D13DDB-C58F-481A-9705-53E0F861E38C}" sibTransId="{40B21F3D-30FD-4B35-AB30-8A2EF6C735EB}"/>
    <dgm:cxn modelId="{B045161F-4F02-4780-95AF-45E2FFB65E71}" type="presOf" srcId="{C73E713F-1AC1-4914-9423-F51E8CE6E3D1}" destId="{D77222BE-58E6-4E37-8DD3-24D47FE9C5DD}" srcOrd="0" destOrd="0" presId="urn:microsoft.com/office/officeart/2005/8/layout/cycle5"/>
    <dgm:cxn modelId="{AB97466B-7E24-4951-91B2-6099D8D880CB}" srcId="{35A6E8EF-573E-4881-AD9D-0F04AC963D52}" destId="{D5D94201-E1DC-4109-BF10-7F2BF7ACEEF3}" srcOrd="5" destOrd="0" parTransId="{D4BE0FCE-3AE9-40BC-9641-9BE34048992F}" sibTransId="{077DF6D5-1902-4B6C-89A0-F9F5D694FE77}"/>
    <dgm:cxn modelId="{DCED026C-BF38-47D9-A201-ECF2AEE100B1}" type="presOf" srcId="{6EA427D3-AD6C-4A5E-BB66-7592AE81235A}" destId="{ED326755-7252-450A-B3B3-299C829850D5}" srcOrd="0" destOrd="0" presId="urn:microsoft.com/office/officeart/2005/8/layout/cycle5"/>
    <dgm:cxn modelId="{9E13A4A3-5805-4344-B60A-595F8F3D75CF}" type="presOf" srcId="{40B21F3D-30FD-4B35-AB30-8A2EF6C735EB}" destId="{5060772B-E4E7-4BA5-92E1-AB8D07712CBE}" srcOrd="0" destOrd="0" presId="urn:microsoft.com/office/officeart/2005/8/layout/cycle5"/>
    <dgm:cxn modelId="{7900460F-7974-49A2-8EEF-86B48905EEB6}" type="presOf" srcId="{44DEEF80-4CA2-4D62-B0B0-91B549B8636F}" destId="{CCECD9A1-E1B4-4EC9-8C14-50DC93174D95}" srcOrd="0" destOrd="0" presId="urn:microsoft.com/office/officeart/2005/8/layout/cycle5"/>
    <dgm:cxn modelId="{4282098D-FEEB-4B64-8E19-BFB981B0C9A9}" type="presOf" srcId="{473D352B-1126-4D70-9861-D86CCE2EB1AD}" destId="{97574186-A086-4585-B415-973D000E72D1}" srcOrd="0" destOrd="0" presId="urn:microsoft.com/office/officeart/2005/8/layout/cycle5"/>
    <dgm:cxn modelId="{B0D8BF35-6D33-4E1C-B3F9-8F5D131F531F}" type="presOf" srcId="{65E45760-A164-44C2-B7E2-A51096547CC4}" destId="{0D8974A0-3441-42B7-A076-FE3C567872C3}" srcOrd="0" destOrd="0" presId="urn:microsoft.com/office/officeart/2005/8/layout/cycle5"/>
    <dgm:cxn modelId="{6C76A2BE-12FA-42AC-8AF1-C42697DCA2D1}" type="presOf" srcId="{0C21CD13-CE44-44B9-9E0B-A539E391E40D}" destId="{5E6D9C3B-AAFC-4F17-A829-5FDEB343DA37}" srcOrd="0" destOrd="0" presId="urn:microsoft.com/office/officeart/2005/8/layout/cycle5"/>
    <dgm:cxn modelId="{709D8914-D3EF-46DC-B4C7-A73075FAC113}" srcId="{35A6E8EF-573E-4881-AD9D-0F04AC963D52}" destId="{44DEEF80-4CA2-4D62-B0B0-91B549B8636F}" srcOrd="4" destOrd="0" parTransId="{CFD66AC5-309A-4FCD-98E7-DE11F7089227}" sibTransId="{C1B619D8-EEA4-491F-835D-6BA768769841}"/>
    <dgm:cxn modelId="{11753195-A2CC-4A6B-9D95-C5C56DEC705B}" type="presOf" srcId="{D5D94201-E1DC-4109-BF10-7F2BF7ACEEF3}" destId="{FC28D7A2-2242-4902-9C85-D1663255E38E}" srcOrd="0" destOrd="0" presId="urn:microsoft.com/office/officeart/2005/8/layout/cycle5"/>
    <dgm:cxn modelId="{C744F7B1-088B-46ED-AC50-4D2DDFB7FFD1}" srcId="{35A6E8EF-573E-4881-AD9D-0F04AC963D52}" destId="{473D352B-1126-4D70-9861-D86CCE2EB1AD}" srcOrd="2" destOrd="0" parTransId="{2BDF9908-571A-4CB0-ACF8-C56C9642639A}" sibTransId="{65E45760-A164-44C2-B7E2-A51096547CC4}"/>
    <dgm:cxn modelId="{1404800A-AAD8-4DD7-8CB0-1B455B96C0B1}" type="presOf" srcId="{35A6E8EF-573E-4881-AD9D-0F04AC963D52}" destId="{9E0CEBCF-32A5-4361-9185-943030DF4FF1}" srcOrd="0" destOrd="0" presId="urn:microsoft.com/office/officeart/2005/8/layout/cycle5"/>
    <dgm:cxn modelId="{39797EDE-5790-4D49-A109-8158094D857A}" type="presOf" srcId="{F1F3D7C6-682B-424A-933F-F3CD0BE3577E}" destId="{C743885F-E440-4ECA-BB2C-F9BFEE912A79}" srcOrd="0" destOrd="0" presId="urn:microsoft.com/office/officeart/2005/8/layout/cycle5"/>
    <dgm:cxn modelId="{5C23FC18-9AC4-48F2-B05F-A764A6B0E255}" type="presOf" srcId="{077DF6D5-1902-4B6C-89A0-F9F5D694FE77}" destId="{38E30EBE-51A7-42CB-B450-6B571EE6E69B}" srcOrd="0" destOrd="0" presId="urn:microsoft.com/office/officeart/2005/8/layout/cycle5"/>
    <dgm:cxn modelId="{0BF4158C-0283-416C-B2DC-76C40C3F0A4A}" type="presParOf" srcId="{9E0CEBCF-32A5-4361-9185-943030DF4FF1}" destId="{D77222BE-58E6-4E37-8DD3-24D47FE9C5DD}" srcOrd="0" destOrd="0" presId="urn:microsoft.com/office/officeart/2005/8/layout/cycle5"/>
    <dgm:cxn modelId="{65E34C00-9D41-4C5C-8431-05C382987CCF}" type="presParOf" srcId="{9E0CEBCF-32A5-4361-9185-943030DF4FF1}" destId="{51E7B1A0-A33A-4CB6-B44B-F8F00E007B22}" srcOrd="1" destOrd="0" presId="urn:microsoft.com/office/officeart/2005/8/layout/cycle5"/>
    <dgm:cxn modelId="{5795E98F-CA51-4C8C-A65A-AAF1DBD97865}" type="presParOf" srcId="{9E0CEBCF-32A5-4361-9185-943030DF4FF1}" destId="{C743885F-E440-4ECA-BB2C-F9BFEE912A79}" srcOrd="2" destOrd="0" presId="urn:microsoft.com/office/officeart/2005/8/layout/cycle5"/>
    <dgm:cxn modelId="{97261A37-A531-44A8-99D6-0E96E5B4F723}" type="presParOf" srcId="{9E0CEBCF-32A5-4361-9185-943030DF4FF1}" destId="{5B905EA7-7762-47CE-9E64-C6E10284C2E8}" srcOrd="3" destOrd="0" presId="urn:microsoft.com/office/officeart/2005/8/layout/cycle5"/>
    <dgm:cxn modelId="{39538851-4C88-4852-BB6E-FDDE3C26500F}" type="presParOf" srcId="{9E0CEBCF-32A5-4361-9185-943030DF4FF1}" destId="{E9FBFE80-C36C-448B-AAFD-605BFFBBEB29}" srcOrd="4" destOrd="0" presId="urn:microsoft.com/office/officeart/2005/8/layout/cycle5"/>
    <dgm:cxn modelId="{2876AD1E-65A0-4C0D-BF2E-033E6293C353}" type="presParOf" srcId="{9E0CEBCF-32A5-4361-9185-943030DF4FF1}" destId="{5060772B-E4E7-4BA5-92E1-AB8D07712CBE}" srcOrd="5" destOrd="0" presId="urn:microsoft.com/office/officeart/2005/8/layout/cycle5"/>
    <dgm:cxn modelId="{A143F5D2-11EB-4D08-BC50-35623350BF28}" type="presParOf" srcId="{9E0CEBCF-32A5-4361-9185-943030DF4FF1}" destId="{97574186-A086-4585-B415-973D000E72D1}" srcOrd="6" destOrd="0" presId="urn:microsoft.com/office/officeart/2005/8/layout/cycle5"/>
    <dgm:cxn modelId="{ED5ED133-3EF7-45F2-A080-BEB1A7FFD17A}" type="presParOf" srcId="{9E0CEBCF-32A5-4361-9185-943030DF4FF1}" destId="{B604FA1D-9836-4B49-B3B0-389358331662}" srcOrd="7" destOrd="0" presId="urn:microsoft.com/office/officeart/2005/8/layout/cycle5"/>
    <dgm:cxn modelId="{831CA9EF-7672-452F-9313-4B5841372057}" type="presParOf" srcId="{9E0CEBCF-32A5-4361-9185-943030DF4FF1}" destId="{0D8974A0-3441-42B7-A076-FE3C567872C3}" srcOrd="8" destOrd="0" presId="urn:microsoft.com/office/officeart/2005/8/layout/cycle5"/>
    <dgm:cxn modelId="{BF461DEF-408E-4622-A7FA-B59B70ACA5DD}" type="presParOf" srcId="{9E0CEBCF-32A5-4361-9185-943030DF4FF1}" destId="{5E6D9C3B-AAFC-4F17-A829-5FDEB343DA37}" srcOrd="9" destOrd="0" presId="urn:microsoft.com/office/officeart/2005/8/layout/cycle5"/>
    <dgm:cxn modelId="{D3544764-8800-48BD-B628-E59D276D6DAC}" type="presParOf" srcId="{9E0CEBCF-32A5-4361-9185-943030DF4FF1}" destId="{52B2E548-11FE-43DF-BC5F-D8518BD1B742}" srcOrd="10" destOrd="0" presId="urn:microsoft.com/office/officeart/2005/8/layout/cycle5"/>
    <dgm:cxn modelId="{43978B0B-F231-41FD-8176-1E09486273DF}" type="presParOf" srcId="{9E0CEBCF-32A5-4361-9185-943030DF4FF1}" destId="{ED326755-7252-450A-B3B3-299C829850D5}" srcOrd="11" destOrd="0" presId="urn:microsoft.com/office/officeart/2005/8/layout/cycle5"/>
    <dgm:cxn modelId="{B9CEF9E5-1F21-46F3-BE2B-513946C0CC2E}" type="presParOf" srcId="{9E0CEBCF-32A5-4361-9185-943030DF4FF1}" destId="{CCECD9A1-E1B4-4EC9-8C14-50DC93174D95}" srcOrd="12" destOrd="0" presId="urn:microsoft.com/office/officeart/2005/8/layout/cycle5"/>
    <dgm:cxn modelId="{54D4CC38-726B-4C78-80BC-DF363F57F721}" type="presParOf" srcId="{9E0CEBCF-32A5-4361-9185-943030DF4FF1}" destId="{04F3D2B8-974B-4ADC-9205-F3EFA5ED5A98}" srcOrd="13" destOrd="0" presId="urn:microsoft.com/office/officeart/2005/8/layout/cycle5"/>
    <dgm:cxn modelId="{38FB89F3-4D3A-4F8B-AA80-B329C130F3C3}" type="presParOf" srcId="{9E0CEBCF-32A5-4361-9185-943030DF4FF1}" destId="{1760B85F-63B7-49EA-8A3F-0B2AFB497026}" srcOrd="14" destOrd="0" presId="urn:microsoft.com/office/officeart/2005/8/layout/cycle5"/>
    <dgm:cxn modelId="{16ECF90E-B5A5-40B3-9435-69AC4F3E7FD8}" type="presParOf" srcId="{9E0CEBCF-32A5-4361-9185-943030DF4FF1}" destId="{FC28D7A2-2242-4902-9C85-D1663255E38E}" srcOrd="15" destOrd="0" presId="urn:microsoft.com/office/officeart/2005/8/layout/cycle5"/>
    <dgm:cxn modelId="{78076F95-0709-4778-A9A5-D73EB39A1662}" type="presParOf" srcId="{9E0CEBCF-32A5-4361-9185-943030DF4FF1}" destId="{BB1617F4-19AD-48D9-96E2-FB35F13D1BC8}" srcOrd="16" destOrd="0" presId="urn:microsoft.com/office/officeart/2005/8/layout/cycle5"/>
    <dgm:cxn modelId="{A66A0C4F-97C7-4F63-BC2E-8341D511E50F}" type="presParOf" srcId="{9E0CEBCF-32A5-4361-9185-943030DF4FF1}" destId="{38E30EBE-51A7-42CB-B450-6B571EE6E69B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253B0-132D-47BF-8183-48D6028EF39E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5AAB801-3827-49AF-A9E3-6D5115D2AD02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яйцо</a:t>
          </a:r>
        </a:p>
      </dgm:t>
    </dgm:pt>
    <dgm:pt modelId="{2DCCEDEE-E27C-4AFF-9E56-19546F107544}" type="parTrans" cxnId="{6FE502CB-B01A-4A32-937B-40E4962C15B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DE68C1-28F6-4E86-9A0E-D988C9370AA2}" type="sibTrans" cxnId="{6FE502CB-B01A-4A32-937B-40E4962C15B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323DE-6EC9-4B3E-AB50-49621ACD872B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личинка с ресничками</a:t>
          </a:r>
        </a:p>
      </dgm:t>
    </dgm:pt>
    <dgm:pt modelId="{ECA4213E-2567-4BFD-83C2-75FC70203AA9}" type="parTrans" cxnId="{49A1262A-0F35-4B1C-9648-A16E36013C3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D3C10-78A4-41E6-8DD9-291353403325}" type="sibTrans" cxnId="{49A1262A-0F35-4B1C-9648-A16E36013C3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F703D-9EB3-46A9-B919-20569F75F38D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промежуточный хозяин</a:t>
          </a:r>
        </a:p>
      </dgm:t>
    </dgm:pt>
    <dgm:pt modelId="{A74C7B4F-F02C-4D0A-84E2-A11F49CCFFCD}" type="parTrans" cxnId="{118F2499-5515-48A3-848F-AB16987207A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F550A7-C85E-4628-A590-0DCED4E0BA57}" type="sibTrans" cxnId="{118F2499-5515-48A3-848F-AB16987207A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F31FC9-9CE7-483E-9E66-83AD0AA6FE0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личинка с хвостовым придатком</a:t>
          </a:r>
        </a:p>
      </dgm:t>
    </dgm:pt>
    <dgm:pt modelId="{46C93526-9EBC-4D8A-AB2B-72989C76707C}" type="parTrans" cxnId="{4D9430C0-CAC1-46D9-BC0F-B19F839DD78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70DFB-93F0-496D-95EB-318B4D1B1D97}" type="sibTrans" cxnId="{4D9430C0-CAC1-46D9-BC0F-B19F839DD78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80B5F-6E55-4A3A-B3E1-7012B32862E1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циста</a:t>
          </a:r>
        </a:p>
      </dgm:t>
    </dgm:pt>
    <dgm:pt modelId="{22B28FB3-55DA-4917-9972-220791D06A28}" type="parTrans" cxnId="{D278A1DC-D4E1-426A-9EB5-E182574F5B8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5FC03-C85F-40E2-8B0B-C4C377FF7D3E}" type="sibTrans" cxnId="{D278A1DC-D4E1-426A-9EB5-E182574F5B8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F9C876-EDC4-48BF-807B-DFAC5FC96C85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основной хозяин</a:t>
          </a:r>
        </a:p>
      </dgm:t>
    </dgm:pt>
    <dgm:pt modelId="{9147FA5A-031C-4CB1-99E2-E34355D66F4A}" type="parTrans" cxnId="{0E73D243-A005-4028-8E06-FEDB4FC4A22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2C0BA6-6AF0-4C60-83A8-39DA7011409C}" type="sibTrans" cxnId="{0E73D243-A005-4028-8E06-FEDB4FC4A22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810466-0544-40B6-8D80-55E27F8C87A5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взрослая особь  в печени</a:t>
          </a:r>
        </a:p>
      </dgm:t>
    </dgm:pt>
    <dgm:pt modelId="{45BE8FA8-D382-4B66-A40F-FF99078E4FF0}" type="parTrans" cxnId="{5759666B-6B5A-4D88-BCD8-4EB013877222}">
      <dgm:prSet/>
      <dgm:spPr/>
      <dgm:t>
        <a:bodyPr/>
        <a:lstStyle/>
        <a:p>
          <a:endParaRPr lang="ru-RU" sz="1600"/>
        </a:p>
      </dgm:t>
    </dgm:pt>
    <dgm:pt modelId="{CC5273AA-9ACD-46F6-BBD2-B22A984C7157}" type="sibTrans" cxnId="{5759666B-6B5A-4D88-BCD8-4EB013877222}">
      <dgm:prSet/>
      <dgm:spPr/>
      <dgm:t>
        <a:bodyPr/>
        <a:lstStyle/>
        <a:p>
          <a:endParaRPr lang="ru-RU" sz="1600"/>
        </a:p>
      </dgm:t>
    </dgm:pt>
    <dgm:pt modelId="{C8DC3C4A-C0C8-4D20-A681-12BB88CC93DE}" type="pres">
      <dgm:prSet presAssocID="{079253B0-132D-47BF-8183-48D6028EF3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9C29D-6D37-4E54-8873-A7810F2F5F78}" type="pres">
      <dgm:prSet presAssocID="{75AAB801-3827-49AF-A9E3-6D5115D2AD0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7CEAB-15FC-4139-B84F-D0BAE6D0EE3E}" type="pres">
      <dgm:prSet presAssocID="{75AAB801-3827-49AF-A9E3-6D5115D2AD02}" presName="spNode" presStyleCnt="0"/>
      <dgm:spPr/>
      <dgm:t>
        <a:bodyPr/>
        <a:lstStyle/>
        <a:p>
          <a:endParaRPr lang="ru-RU"/>
        </a:p>
      </dgm:t>
    </dgm:pt>
    <dgm:pt modelId="{A8396B16-55FE-4703-BF74-42AE9DDC1E9C}" type="pres">
      <dgm:prSet presAssocID="{FCDE68C1-28F6-4E86-9A0E-D988C9370AA2}" presName="sibTrans" presStyleLbl="sibTrans1D1" presStyleIdx="0" presStyleCnt="7"/>
      <dgm:spPr/>
      <dgm:t>
        <a:bodyPr/>
        <a:lstStyle/>
        <a:p>
          <a:endParaRPr lang="ru-RU"/>
        </a:p>
      </dgm:t>
    </dgm:pt>
    <dgm:pt modelId="{25D0D4D0-4666-402C-A59E-7604EF1F2BEE}" type="pres">
      <dgm:prSet presAssocID="{42E323DE-6EC9-4B3E-AB50-49621ACD872B}" presName="node" presStyleLbl="node1" presStyleIdx="1" presStyleCnt="7" custScaleX="169727" custScaleY="119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87223-E954-4EB6-B9EF-EEC3A7CBE3AF}" type="pres">
      <dgm:prSet presAssocID="{42E323DE-6EC9-4B3E-AB50-49621ACD872B}" presName="spNode" presStyleCnt="0"/>
      <dgm:spPr/>
      <dgm:t>
        <a:bodyPr/>
        <a:lstStyle/>
        <a:p>
          <a:endParaRPr lang="ru-RU"/>
        </a:p>
      </dgm:t>
    </dgm:pt>
    <dgm:pt modelId="{410BEDC4-9AB0-409B-A4F1-2A3B7E907FCB}" type="pres">
      <dgm:prSet presAssocID="{4FBD3C10-78A4-41E6-8DD9-291353403325}" presName="sibTrans" presStyleLbl="sibTrans1D1" presStyleIdx="1" presStyleCnt="7"/>
      <dgm:spPr/>
      <dgm:t>
        <a:bodyPr/>
        <a:lstStyle/>
        <a:p>
          <a:endParaRPr lang="ru-RU"/>
        </a:p>
      </dgm:t>
    </dgm:pt>
    <dgm:pt modelId="{EEA7AB4E-68CA-4884-BD8C-0A1802942D09}" type="pres">
      <dgm:prSet presAssocID="{6F0F703D-9EB3-46A9-B919-20569F75F38D}" presName="node" presStyleLbl="node1" presStyleIdx="2" presStyleCnt="7" custScaleX="221602" custScaleY="104970" custRadScaleRad="105868" custRadScaleInc="-71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A91EE-F7B3-43C2-93EF-4CCB71F818A2}" type="pres">
      <dgm:prSet presAssocID="{6F0F703D-9EB3-46A9-B919-20569F75F38D}" presName="spNode" presStyleCnt="0"/>
      <dgm:spPr/>
      <dgm:t>
        <a:bodyPr/>
        <a:lstStyle/>
        <a:p>
          <a:endParaRPr lang="ru-RU"/>
        </a:p>
      </dgm:t>
    </dgm:pt>
    <dgm:pt modelId="{DFADCFF8-CA9B-4B35-BD44-B56C0488ADD2}" type="pres">
      <dgm:prSet presAssocID="{BCF550A7-C85E-4628-A590-0DCED4E0BA57}" presName="sibTrans" presStyleLbl="sibTrans1D1" presStyleIdx="2" presStyleCnt="7"/>
      <dgm:spPr/>
      <dgm:t>
        <a:bodyPr/>
        <a:lstStyle/>
        <a:p>
          <a:endParaRPr lang="ru-RU"/>
        </a:p>
      </dgm:t>
    </dgm:pt>
    <dgm:pt modelId="{BEFF246E-CC64-4A00-B10F-5022F5BA0B18}" type="pres">
      <dgm:prSet presAssocID="{23F31FC9-9CE7-483E-9E66-83AD0AA6FE0E}" presName="node" presStyleLbl="node1" presStyleIdx="3" presStyleCnt="7" custScaleX="192593" custScaleY="127217" custRadScaleRad="99660" custRadScaleInc="-30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A8C08-2D25-4E36-9DAA-4E1ED5F00D1D}" type="pres">
      <dgm:prSet presAssocID="{23F31FC9-9CE7-483E-9E66-83AD0AA6FE0E}" presName="spNode" presStyleCnt="0"/>
      <dgm:spPr/>
      <dgm:t>
        <a:bodyPr/>
        <a:lstStyle/>
        <a:p>
          <a:endParaRPr lang="ru-RU"/>
        </a:p>
      </dgm:t>
    </dgm:pt>
    <dgm:pt modelId="{38EEC7A3-FF86-4CD1-9ABF-F6E333DA4C2C}" type="pres">
      <dgm:prSet presAssocID="{32870DFB-93F0-496D-95EB-318B4D1B1D97}" presName="sibTrans" presStyleLbl="sibTrans1D1" presStyleIdx="3" presStyleCnt="7"/>
      <dgm:spPr/>
      <dgm:t>
        <a:bodyPr/>
        <a:lstStyle/>
        <a:p>
          <a:endParaRPr lang="ru-RU"/>
        </a:p>
      </dgm:t>
    </dgm:pt>
    <dgm:pt modelId="{D3B8426A-8D46-49D5-9535-D8CE56E45D2F}" type="pres">
      <dgm:prSet presAssocID="{D2280B5F-6E55-4A3A-B3E1-7012B32862E1}" presName="node" presStyleLbl="node1" presStyleIdx="4" presStyleCnt="7" custRadScaleRad="109176" custRadScaleInc="5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46E2A-06A8-4BA4-ACA0-F3BD378440FD}" type="pres">
      <dgm:prSet presAssocID="{D2280B5F-6E55-4A3A-B3E1-7012B32862E1}" presName="spNode" presStyleCnt="0"/>
      <dgm:spPr/>
      <dgm:t>
        <a:bodyPr/>
        <a:lstStyle/>
        <a:p>
          <a:endParaRPr lang="ru-RU"/>
        </a:p>
      </dgm:t>
    </dgm:pt>
    <dgm:pt modelId="{CDA634CD-DAE5-4142-A0E3-8A04F9A54F78}" type="pres">
      <dgm:prSet presAssocID="{EE45FC03-C85F-40E2-8B0B-C4C377FF7D3E}" presName="sibTrans" presStyleLbl="sibTrans1D1" presStyleIdx="4" presStyleCnt="7"/>
      <dgm:spPr/>
      <dgm:t>
        <a:bodyPr/>
        <a:lstStyle/>
        <a:p>
          <a:endParaRPr lang="ru-RU"/>
        </a:p>
      </dgm:t>
    </dgm:pt>
    <dgm:pt modelId="{53C2F5AF-C056-4288-862C-008495C5C01E}" type="pres">
      <dgm:prSet presAssocID="{48F9C876-EDC4-48BF-807B-DFAC5FC96C85}" presName="node" presStyleLbl="node1" presStyleIdx="5" presStyleCnt="7" custScaleX="153319" custScaleY="109036" custRadScaleRad="122119" custRadScaleInc="11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F4EA1-EEB5-4A37-ABD6-982FE2FF093E}" type="pres">
      <dgm:prSet presAssocID="{48F9C876-EDC4-48BF-807B-DFAC5FC96C85}" presName="spNode" presStyleCnt="0"/>
      <dgm:spPr/>
      <dgm:t>
        <a:bodyPr/>
        <a:lstStyle/>
        <a:p>
          <a:endParaRPr lang="ru-RU"/>
        </a:p>
      </dgm:t>
    </dgm:pt>
    <dgm:pt modelId="{4DBCE09A-680E-4CFF-8F16-8766894DC6CB}" type="pres">
      <dgm:prSet presAssocID="{1B2C0BA6-6AF0-4C60-83A8-39DA7011409C}" presName="sibTrans" presStyleLbl="sibTrans1D1" presStyleIdx="5" presStyleCnt="7"/>
      <dgm:spPr/>
      <dgm:t>
        <a:bodyPr/>
        <a:lstStyle/>
        <a:p>
          <a:endParaRPr lang="ru-RU"/>
        </a:p>
      </dgm:t>
    </dgm:pt>
    <dgm:pt modelId="{A98734D4-CD84-4A4D-8BAC-CA9D1060F05C}" type="pres">
      <dgm:prSet presAssocID="{A5810466-0544-40B6-8D80-55E27F8C87A5}" presName="node" presStyleLbl="node1" presStyleIdx="6" presStyleCnt="7" custScaleX="207958" custScaleY="135587" custRadScaleRad="110553" custRadScaleInc="-2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05D91-1E7E-4FB5-87EA-B34192D0A202}" type="pres">
      <dgm:prSet presAssocID="{A5810466-0544-40B6-8D80-55E27F8C87A5}" presName="spNode" presStyleCnt="0"/>
      <dgm:spPr/>
      <dgm:t>
        <a:bodyPr/>
        <a:lstStyle/>
        <a:p>
          <a:endParaRPr lang="ru-RU"/>
        </a:p>
      </dgm:t>
    </dgm:pt>
    <dgm:pt modelId="{E770A467-7103-4E77-98DE-326DE7393706}" type="pres">
      <dgm:prSet presAssocID="{CC5273AA-9ACD-46F6-BBD2-B22A984C7157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49A1262A-0F35-4B1C-9648-A16E36013C3E}" srcId="{079253B0-132D-47BF-8183-48D6028EF39E}" destId="{42E323DE-6EC9-4B3E-AB50-49621ACD872B}" srcOrd="1" destOrd="0" parTransId="{ECA4213E-2567-4BFD-83C2-75FC70203AA9}" sibTransId="{4FBD3C10-78A4-41E6-8DD9-291353403325}"/>
    <dgm:cxn modelId="{B90E515C-AB55-4057-BC36-58A98061B892}" type="presOf" srcId="{BCF550A7-C85E-4628-A590-0DCED4E0BA57}" destId="{DFADCFF8-CA9B-4B35-BD44-B56C0488ADD2}" srcOrd="0" destOrd="0" presId="urn:microsoft.com/office/officeart/2005/8/layout/cycle5"/>
    <dgm:cxn modelId="{80B26C2B-A12D-4EF1-9E71-033D9007B196}" type="presOf" srcId="{A5810466-0544-40B6-8D80-55E27F8C87A5}" destId="{A98734D4-CD84-4A4D-8BAC-CA9D1060F05C}" srcOrd="0" destOrd="0" presId="urn:microsoft.com/office/officeart/2005/8/layout/cycle5"/>
    <dgm:cxn modelId="{5759666B-6B5A-4D88-BCD8-4EB013877222}" srcId="{079253B0-132D-47BF-8183-48D6028EF39E}" destId="{A5810466-0544-40B6-8D80-55E27F8C87A5}" srcOrd="6" destOrd="0" parTransId="{45BE8FA8-D382-4B66-A40F-FF99078E4FF0}" sibTransId="{CC5273AA-9ACD-46F6-BBD2-B22A984C7157}"/>
    <dgm:cxn modelId="{858D62E5-3974-4441-BCBC-E720077FD606}" type="presOf" srcId="{1B2C0BA6-6AF0-4C60-83A8-39DA7011409C}" destId="{4DBCE09A-680E-4CFF-8F16-8766894DC6CB}" srcOrd="0" destOrd="0" presId="urn:microsoft.com/office/officeart/2005/8/layout/cycle5"/>
    <dgm:cxn modelId="{AC150538-7090-431A-847D-FEB563CE6698}" type="presOf" srcId="{6F0F703D-9EB3-46A9-B919-20569F75F38D}" destId="{EEA7AB4E-68CA-4884-BD8C-0A1802942D09}" srcOrd="0" destOrd="0" presId="urn:microsoft.com/office/officeart/2005/8/layout/cycle5"/>
    <dgm:cxn modelId="{D278A1DC-D4E1-426A-9EB5-E182574F5B87}" srcId="{079253B0-132D-47BF-8183-48D6028EF39E}" destId="{D2280B5F-6E55-4A3A-B3E1-7012B32862E1}" srcOrd="4" destOrd="0" parTransId="{22B28FB3-55DA-4917-9972-220791D06A28}" sibTransId="{EE45FC03-C85F-40E2-8B0B-C4C377FF7D3E}"/>
    <dgm:cxn modelId="{6FE502CB-B01A-4A32-937B-40E4962C15B2}" srcId="{079253B0-132D-47BF-8183-48D6028EF39E}" destId="{75AAB801-3827-49AF-A9E3-6D5115D2AD02}" srcOrd="0" destOrd="0" parTransId="{2DCCEDEE-E27C-4AFF-9E56-19546F107544}" sibTransId="{FCDE68C1-28F6-4E86-9A0E-D988C9370AA2}"/>
    <dgm:cxn modelId="{0E73D243-A005-4028-8E06-FEDB4FC4A223}" srcId="{079253B0-132D-47BF-8183-48D6028EF39E}" destId="{48F9C876-EDC4-48BF-807B-DFAC5FC96C85}" srcOrd="5" destOrd="0" parTransId="{9147FA5A-031C-4CB1-99E2-E34355D66F4A}" sibTransId="{1B2C0BA6-6AF0-4C60-83A8-39DA7011409C}"/>
    <dgm:cxn modelId="{EF088AEB-1B5E-46D1-A0C6-36670C5CE1B8}" type="presOf" srcId="{42E323DE-6EC9-4B3E-AB50-49621ACD872B}" destId="{25D0D4D0-4666-402C-A59E-7604EF1F2BEE}" srcOrd="0" destOrd="0" presId="urn:microsoft.com/office/officeart/2005/8/layout/cycle5"/>
    <dgm:cxn modelId="{E391E700-D746-45E6-8665-F8BCECA5B13F}" type="presOf" srcId="{079253B0-132D-47BF-8183-48D6028EF39E}" destId="{C8DC3C4A-C0C8-4D20-A681-12BB88CC93DE}" srcOrd="0" destOrd="0" presId="urn:microsoft.com/office/officeart/2005/8/layout/cycle5"/>
    <dgm:cxn modelId="{6D24C456-B61F-4A5E-BFF6-1B079CB07752}" type="presOf" srcId="{75AAB801-3827-49AF-A9E3-6D5115D2AD02}" destId="{3669C29D-6D37-4E54-8873-A7810F2F5F78}" srcOrd="0" destOrd="0" presId="urn:microsoft.com/office/officeart/2005/8/layout/cycle5"/>
    <dgm:cxn modelId="{23834F6C-EEB6-4141-A7F8-5A1963858872}" type="presOf" srcId="{32870DFB-93F0-496D-95EB-318B4D1B1D97}" destId="{38EEC7A3-FF86-4CD1-9ABF-F6E333DA4C2C}" srcOrd="0" destOrd="0" presId="urn:microsoft.com/office/officeart/2005/8/layout/cycle5"/>
    <dgm:cxn modelId="{7E643C95-9A08-4F2B-88B7-50FBA933FB9D}" type="presOf" srcId="{D2280B5F-6E55-4A3A-B3E1-7012B32862E1}" destId="{D3B8426A-8D46-49D5-9535-D8CE56E45D2F}" srcOrd="0" destOrd="0" presId="urn:microsoft.com/office/officeart/2005/8/layout/cycle5"/>
    <dgm:cxn modelId="{95F14503-9896-4004-9DA0-645C405B3B11}" type="presOf" srcId="{23F31FC9-9CE7-483E-9E66-83AD0AA6FE0E}" destId="{BEFF246E-CC64-4A00-B10F-5022F5BA0B18}" srcOrd="0" destOrd="0" presId="urn:microsoft.com/office/officeart/2005/8/layout/cycle5"/>
    <dgm:cxn modelId="{091EEFA9-C406-4EDE-BDCA-ABD49E317FE2}" type="presOf" srcId="{CC5273AA-9ACD-46F6-BBD2-B22A984C7157}" destId="{E770A467-7103-4E77-98DE-326DE7393706}" srcOrd="0" destOrd="0" presId="urn:microsoft.com/office/officeart/2005/8/layout/cycle5"/>
    <dgm:cxn modelId="{8EEDBB6A-948E-495A-A009-868BEE9BBE41}" type="presOf" srcId="{EE45FC03-C85F-40E2-8B0B-C4C377FF7D3E}" destId="{CDA634CD-DAE5-4142-A0E3-8A04F9A54F78}" srcOrd="0" destOrd="0" presId="urn:microsoft.com/office/officeart/2005/8/layout/cycle5"/>
    <dgm:cxn modelId="{C66A5DE8-0204-4A3B-A169-91F37C5E5228}" type="presOf" srcId="{48F9C876-EDC4-48BF-807B-DFAC5FC96C85}" destId="{53C2F5AF-C056-4288-862C-008495C5C01E}" srcOrd="0" destOrd="0" presId="urn:microsoft.com/office/officeart/2005/8/layout/cycle5"/>
    <dgm:cxn modelId="{942CE3B8-5900-4ACC-AEFC-916DD98A4F26}" type="presOf" srcId="{FCDE68C1-28F6-4E86-9A0E-D988C9370AA2}" destId="{A8396B16-55FE-4703-BF74-42AE9DDC1E9C}" srcOrd="0" destOrd="0" presId="urn:microsoft.com/office/officeart/2005/8/layout/cycle5"/>
    <dgm:cxn modelId="{118F2499-5515-48A3-848F-AB16987207A5}" srcId="{079253B0-132D-47BF-8183-48D6028EF39E}" destId="{6F0F703D-9EB3-46A9-B919-20569F75F38D}" srcOrd="2" destOrd="0" parTransId="{A74C7B4F-F02C-4D0A-84E2-A11F49CCFFCD}" sibTransId="{BCF550A7-C85E-4628-A590-0DCED4E0BA57}"/>
    <dgm:cxn modelId="{4D9430C0-CAC1-46D9-BC0F-B19F839DD78A}" srcId="{079253B0-132D-47BF-8183-48D6028EF39E}" destId="{23F31FC9-9CE7-483E-9E66-83AD0AA6FE0E}" srcOrd="3" destOrd="0" parTransId="{46C93526-9EBC-4D8A-AB2B-72989C76707C}" sibTransId="{32870DFB-93F0-496D-95EB-318B4D1B1D97}"/>
    <dgm:cxn modelId="{72E030E8-AE5F-43C8-8B73-A833933FBCDC}" type="presOf" srcId="{4FBD3C10-78A4-41E6-8DD9-291353403325}" destId="{410BEDC4-9AB0-409B-A4F1-2A3B7E907FCB}" srcOrd="0" destOrd="0" presId="urn:microsoft.com/office/officeart/2005/8/layout/cycle5"/>
    <dgm:cxn modelId="{2EA9CA0B-62AD-44CF-8757-FDCFC83E66CF}" type="presParOf" srcId="{C8DC3C4A-C0C8-4D20-A681-12BB88CC93DE}" destId="{3669C29D-6D37-4E54-8873-A7810F2F5F78}" srcOrd="0" destOrd="0" presId="urn:microsoft.com/office/officeart/2005/8/layout/cycle5"/>
    <dgm:cxn modelId="{21D5179F-72DC-440E-A7A6-B32F35F04D87}" type="presParOf" srcId="{C8DC3C4A-C0C8-4D20-A681-12BB88CC93DE}" destId="{B117CEAB-15FC-4139-B84F-D0BAE6D0EE3E}" srcOrd="1" destOrd="0" presId="urn:microsoft.com/office/officeart/2005/8/layout/cycle5"/>
    <dgm:cxn modelId="{53FD36D0-5C86-4DAE-9AAB-518C280C05AE}" type="presParOf" srcId="{C8DC3C4A-C0C8-4D20-A681-12BB88CC93DE}" destId="{A8396B16-55FE-4703-BF74-42AE9DDC1E9C}" srcOrd="2" destOrd="0" presId="urn:microsoft.com/office/officeart/2005/8/layout/cycle5"/>
    <dgm:cxn modelId="{06E6D0C1-C405-4497-9FA7-2C86D206F5E8}" type="presParOf" srcId="{C8DC3C4A-C0C8-4D20-A681-12BB88CC93DE}" destId="{25D0D4D0-4666-402C-A59E-7604EF1F2BEE}" srcOrd="3" destOrd="0" presId="urn:microsoft.com/office/officeart/2005/8/layout/cycle5"/>
    <dgm:cxn modelId="{06161538-D3A5-4195-9DCC-09293EF36EB9}" type="presParOf" srcId="{C8DC3C4A-C0C8-4D20-A681-12BB88CC93DE}" destId="{19887223-E954-4EB6-B9EF-EEC3A7CBE3AF}" srcOrd="4" destOrd="0" presId="urn:microsoft.com/office/officeart/2005/8/layout/cycle5"/>
    <dgm:cxn modelId="{30F566AA-D59E-4722-8F33-F333BDCE6471}" type="presParOf" srcId="{C8DC3C4A-C0C8-4D20-A681-12BB88CC93DE}" destId="{410BEDC4-9AB0-409B-A4F1-2A3B7E907FCB}" srcOrd="5" destOrd="0" presId="urn:microsoft.com/office/officeart/2005/8/layout/cycle5"/>
    <dgm:cxn modelId="{74772D6D-0BD1-423F-A236-F6FAE53C7B37}" type="presParOf" srcId="{C8DC3C4A-C0C8-4D20-A681-12BB88CC93DE}" destId="{EEA7AB4E-68CA-4884-BD8C-0A1802942D09}" srcOrd="6" destOrd="0" presId="urn:microsoft.com/office/officeart/2005/8/layout/cycle5"/>
    <dgm:cxn modelId="{4F90D9FD-7233-47DC-AEC3-87A73F7AA635}" type="presParOf" srcId="{C8DC3C4A-C0C8-4D20-A681-12BB88CC93DE}" destId="{84BA91EE-F7B3-43C2-93EF-4CCB71F818A2}" srcOrd="7" destOrd="0" presId="urn:microsoft.com/office/officeart/2005/8/layout/cycle5"/>
    <dgm:cxn modelId="{637D336E-6820-41AF-A25B-36202EF81726}" type="presParOf" srcId="{C8DC3C4A-C0C8-4D20-A681-12BB88CC93DE}" destId="{DFADCFF8-CA9B-4B35-BD44-B56C0488ADD2}" srcOrd="8" destOrd="0" presId="urn:microsoft.com/office/officeart/2005/8/layout/cycle5"/>
    <dgm:cxn modelId="{286682BB-5739-4435-A8A7-D6AEE7A1A853}" type="presParOf" srcId="{C8DC3C4A-C0C8-4D20-A681-12BB88CC93DE}" destId="{BEFF246E-CC64-4A00-B10F-5022F5BA0B18}" srcOrd="9" destOrd="0" presId="urn:microsoft.com/office/officeart/2005/8/layout/cycle5"/>
    <dgm:cxn modelId="{EEA0C330-E710-42CC-99EC-E5FE96F7514F}" type="presParOf" srcId="{C8DC3C4A-C0C8-4D20-A681-12BB88CC93DE}" destId="{699A8C08-2D25-4E36-9DAA-4E1ED5F00D1D}" srcOrd="10" destOrd="0" presId="urn:microsoft.com/office/officeart/2005/8/layout/cycle5"/>
    <dgm:cxn modelId="{A4B114C9-87CC-4B93-9CD6-AFF946019868}" type="presParOf" srcId="{C8DC3C4A-C0C8-4D20-A681-12BB88CC93DE}" destId="{38EEC7A3-FF86-4CD1-9ABF-F6E333DA4C2C}" srcOrd="11" destOrd="0" presId="urn:microsoft.com/office/officeart/2005/8/layout/cycle5"/>
    <dgm:cxn modelId="{8DDB9728-3E89-4BD5-849F-C032AA67D683}" type="presParOf" srcId="{C8DC3C4A-C0C8-4D20-A681-12BB88CC93DE}" destId="{D3B8426A-8D46-49D5-9535-D8CE56E45D2F}" srcOrd="12" destOrd="0" presId="urn:microsoft.com/office/officeart/2005/8/layout/cycle5"/>
    <dgm:cxn modelId="{4419C398-5687-4796-BAEA-77A73B00EE4D}" type="presParOf" srcId="{C8DC3C4A-C0C8-4D20-A681-12BB88CC93DE}" destId="{BF946E2A-06A8-4BA4-ACA0-F3BD378440FD}" srcOrd="13" destOrd="0" presId="urn:microsoft.com/office/officeart/2005/8/layout/cycle5"/>
    <dgm:cxn modelId="{53CCC941-EF15-4F1D-9EF2-FA49AD5366BA}" type="presParOf" srcId="{C8DC3C4A-C0C8-4D20-A681-12BB88CC93DE}" destId="{CDA634CD-DAE5-4142-A0E3-8A04F9A54F78}" srcOrd="14" destOrd="0" presId="urn:microsoft.com/office/officeart/2005/8/layout/cycle5"/>
    <dgm:cxn modelId="{D9125FE8-67B5-4F2A-8523-573C78862376}" type="presParOf" srcId="{C8DC3C4A-C0C8-4D20-A681-12BB88CC93DE}" destId="{53C2F5AF-C056-4288-862C-008495C5C01E}" srcOrd="15" destOrd="0" presId="urn:microsoft.com/office/officeart/2005/8/layout/cycle5"/>
    <dgm:cxn modelId="{FED7714C-5ED2-4372-97B4-C509046DFE8C}" type="presParOf" srcId="{C8DC3C4A-C0C8-4D20-A681-12BB88CC93DE}" destId="{B5CF4EA1-EEB5-4A37-ABD6-982FE2FF093E}" srcOrd="16" destOrd="0" presId="urn:microsoft.com/office/officeart/2005/8/layout/cycle5"/>
    <dgm:cxn modelId="{371F6E5C-4B75-4181-8E97-1B8E7F902806}" type="presParOf" srcId="{C8DC3C4A-C0C8-4D20-A681-12BB88CC93DE}" destId="{4DBCE09A-680E-4CFF-8F16-8766894DC6CB}" srcOrd="17" destOrd="0" presId="urn:microsoft.com/office/officeart/2005/8/layout/cycle5"/>
    <dgm:cxn modelId="{EF1F4327-8127-44FD-9319-6153C54E15B8}" type="presParOf" srcId="{C8DC3C4A-C0C8-4D20-A681-12BB88CC93DE}" destId="{A98734D4-CD84-4A4D-8BAC-CA9D1060F05C}" srcOrd="18" destOrd="0" presId="urn:microsoft.com/office/officeart/2005/8/layout/cycle5"/>
    <dgm:cxn modelId="{44152B36-FCEE-47BF-97B5-E97D1ECDC20C}" type="presParOf" srcId="{C8DC3C4A-C0C8-4D20-A681-12BB88CC93DE}" destId="{DF105D91-1E7E-4FB5-87EA-B34192D0A202}" srcOrd="19" destOrd="0" presId="urn:microsoft.com/office/officeart/2005/8/layout/cycle5"/>
    <dgm:cxn modelId="{94137764-B060-409C-A541-9E90C08D46C3}" type="presParOf" srcId="{C8DC3C4A-C0C8-4D20-A681-12BB88CC93DE}" destId="{E770A467-7103-4E77-98DE-326DE7393706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9253B0-132D-47BF-8183-48D6028EF39E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5AAB801-3827-49AF-A9E3-6D5115D2AD02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яйцо</a:t>
          </a:r>
        </a:p>
      </dgm:t>
    </dgm:pt>
    <dgm:pt modelId="{2DCCEDEE-E27C-4AFF-9E56-19546F107544}" type="parTrans" cxnId="{6FE502CB-B01A-4A32-937B-40E4962C15B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DE68C1-28F6-4E86-9A0E-D988C9370AA2}" type="sibTrans" cxnId="{6FE502CB-B01A-4A32-937B-40E4962C15B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323DE-6EC9-4B3E-AB50-49621ACD872B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личинка в яйце</a:t>
          </a:r>
        </a:p>
      </dgm:t>
    </dgm:pt>
    <dgm:pt modelId="{ECA4213E-2567-4BFD-83C2-75FC70203AA9}" type="parTrans" cxnId="{49A1262A-0F35-4B1C-9648-A16E36013C3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D3C10-78A4-41E6-8DD9-291353403325}" type="sibTrans" cxnId="{49A1262A-0F35-4B1C-9648-A16E36013C3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F703D-9EB3-46A9-B919-20569F75F38D}">
      <dgm:prSet phldrT="[Текст]"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личинка в кишечнике человека</a:t>
          </a:r>
        </a:p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4C7B4F-F02C-4D0A-84E2-A11F49CCFFCD}" type="parTrans" cxnId="{118F2499-5515-48A3-848F-AB16987207A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F550A7-C85E-4628-A590-0DCED4E0BA57}" type="sibTrans" cxnId="{118F2499-5515-48A3-848F-AB16987207A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F31FC9-9CE7-483E-9E66-83AD0AA6FE0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личинка в кровеносной системе</a:t>
          </a:r>
        </a:p>
      </dgm:t>
    </dgm:pt>
    <dgm:pt modelId="{46C93526-9EBC-4D8A-AB2B-72989C76707C}" type="parTrans" cxnId="{4D9430C0-CAC1-46D9-BC0F-B19F839DD78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70DFB-93F0-496D-95EB-318B4D1B1D97}" type="sibTrans" cxnId="{4D9430C0-CAC1-46D9-BC0F-B19F839DD78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80B5F-6E55-4A3A-B3E1-7012B32862E1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личинка в легких</a:t>
          </a:r>
        </a:p>
      </dgm:t>
    </dgm:pt>
    <dgm:pt modelId="{22B28FB3-55DA-4917-9972-220791D06A28}" type="parTrans" cxnId="{D278A1DC-D4E1-426A-9EB5-E182574F5B8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5FC03-C85F-40E2-8B0B-C4C377FF7D3E}" type="sibTrans" cxnId="{D278A1DC-D4E1-426A-9EB5-E182574F5B8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F9C876-EDC4-48BF-807B-DFAC5FC96C85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взрослая особь в кишечнике человека</a:t>
          </a:r>
        </a:p>
      </dgm:t>
    </dgm:pt>
    <dgm:pt modelId="{9147FA5A-031C-4CB1-99E2-E34355D66F4A}" type="parTrans" cxnId="{0E73D243-A005-4028-8E06-FEDB4FC4A22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2C0BA6-6AF0-4C60-83A8-39DA7011409C}" type="sibTrans" cxnId="{0E73D243-A005-4028-8E06-FEDB4FC4A22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BF3CA-0A27-4E6F-AE70-A8CC6F049335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личинка в пищеводе </a:t>
          </a:r>
          <a:endParaRPr lang="ru-RU" sz="1600" dirty="0"/>
        </a:p>
      </dgm:t>
    </dgm:pt>
    <dgm:pt modelId="{9C7DCC94-1D96-45A0-9DFE-2F42308F3181}" type="parTrans" cxnId="{6B0E3DC4-A022-4AD3-8610-A997C70CCE51}">
      <dgm:prSet/>
      <dgm:spPr/>
      <dgm:t>
        <a:bodyPr/>
        <a:lstStyle/>
        <a:p>
          <a:endParaRPr lang="ru-RU" sz="1600"/>
        </a:p>
      </dgm:t>
    </dgm:pt>
    <dgm:pt modelId="{2F34E896-7016-439C-803F-55E35AFDE6D8}" type="sibTrans" cxnId="{6B0E3DC4-A022-4AD3-8610-A997C70CCE51}">
      <dgm:prSet/>
      <dgm:spPr/>
      <dgm:t>
        <a:bodyPr/>
        <a:lstStyle/>
        <a:p>
          <a:endParaRPr lang="ru-RU" sz="1600"/>
        </a:p>
      </dgm:t>
    </dgm:pt>
    <dgm:pt modelId="{C8DC3C4A-C0C8-4D20-A681-12BB88CC93DE}" type="pres">
      <dgm:prSet presAssocID="{079253B0-132D-47BF-8183-48D6028EF3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9C29D-6D37-4E54-8873-A7810F2F5F78}" type="pres">
      <dgm:prSet presAssocID="{75AAB801-3827-49AF-A9E3-6D5115D2AD0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7CEAB-15FC-4139-B84F-D0BAE6D0EE3E}" type="pres">
      <dgm:prSet presAssocID="{75AAB801-3827-49AF-A9E3-6D5115D2AD02}" presName="spNode" presStyleCnt="0"/>
      <dgm:spPr/>
      <dgm:t>
        <a:bodyPr/>
        <a:lstStyle/>
        <a:p>
          <a:endParaRPr lang="ru-RU"/>
        </a:p>
      </dgm:t>
    </dgm:pt>
    <dgm:pt modelId="{A8396B16-55FE-4703-BF74-42AE9DDC1E9C}" type="pres">
      <dgm:prSet presAssocID="{FCDE68C1-28F6-4E86-9A0E-D988C9370AA2}" presName="sibTrans" presStyleLbl="sibTrans1D1" presStyleIdx="0" presStyleCnt="7"/>
      <dgm:spPr/>
      <dgm:t>
        <a:bodyPr/>
        <a:lstStyle/>
        <a:p>
          <a:endParaRPr lang="ru-RU"/>
        </a:p>
      </dgm:t>
    </dgm:pt>
    <dgm:pt modelId="{25D0D4D0-4666-402C-A59E-7604EF1F2BEE}" type="pres">
      <dgm:prSet presAssocID="{42E323DE-6EC9-4B3E-AB50-49621ACD872B}" presName="node" presStyleLbl="node1" presStyleIdx="1" presStyleCnt="7" custScaleX="146447" custScaleY="117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87223-E954-4EB6-B9EF-EEC3A7CBE3AF}" type="pres">
      <dgm:prSet presAssocID="{42E323DE-6EC9-4B3E-AB50-49621ACD872B}" presName="spNode" presStyleCnt="0"/>
      <dgm:spPr/>
      <dgm:t>
        <a:bodyPr/>
        <a:lstStyle/>
        <a:p>
          <a:endParaRPr lang="ru-RU"/>
        </a:p>
      </dgm:t>
    </dgm:pt>
    <dgm:pt modelId="{410BEDC4-9AB0-409B-A4F1-2A3B7E907FCB}" type="pres">
      <dgm:prSet presAssocID="{4FBD3C10-78A4-41E6-8DD9-291353403325}" presName="sibTrans" presStyleLbl="sibTrans1D1" presStyleIdx="1" presStyleCnt="7"/>
      <dgm:spPr/>
      <dgm:t>
        <a:bodyPr/>
        <a:lstStyle/>
        <a:p>
          <a:endParaRPr lang="ru-RU"/>
        </a:p>
      </dgm:t>
    </dgm:pt>
    <dgm:pt modelId="{EEA7AB4E-68CA-4884-BD8C-0A1802942D09}" type="pres">
      <dgm:prSet presAssocID="{6F0F703D-9EB3-46A9-B919-20569F75F38D}" presName="node" presStyleLbl="node1" presStyleIdx="2" presStyleCnt="7" custScaleX="173108" custScaleY="124314" custRadScaleRad="105960" custRadScaleInc="-39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A91EE-F7B3-43C2-93EF-4CCB71F818A2}" type="pres">
      <dgm:prSet presAssocID="{6F0F703D-9EB3-46A9-B919-20569F75F38D}" presName="spNode" presStyleCnt="0"/>
      <dgm:spPr/>
      <dgm:t>
        <a:bodyPr/>
        <a:lstStyle/>
        <a:p>
          <a:endParaRPr lang="ru-RU"/>
        </a:p>
      </dgm:t>
    </dgm:pt>
    <dgm:pt modelId="{DFADCFF8-CA9B-4B35-BD44-B56C0488ADD2}" type="pres">
      <dgm:prSet presAssocID="{BCF550A7-C85E-4628-A590-0DCED4E0BA57}" presName="sibTrans" presStyleLbl="sibTrans1D1" presStyleIdx="2" presStyleCnt="7"/>
      <dgm:spPr/>
      <dgm:t>
        <a:bodyPr/>
        <a:lstStyle/>
        <a:p>
          <a:endParaRPr lang="ru-RU"/>
        </a:p>
      </dgm:t>
    </dgm:pt>
    <dgm:pt modelId="{BEFF246E-CC64-4A00-B10F-5022F5BA0B18}" type="pres">
      <dgm:prSet presAssocID="{23F31FC9-9CE7-483E-9E66-83AD0AA6FE0E}" presName="node" presStyleLbl="node1" presStyleIdx="3" presStyleCnt="7" custScaleX="199508" custScaleY="121026" custRadScaleRad="112922" custRadScaleInc="-6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A8C08-2D25-4E36-9DAA-4E1ED5F00D1D}" type="pres">
      <dgm:prSet presAssocID="{23F31FC9-9CE7-483E-9E66-83AD0AA6FE0E}" presName="spNode" presStyleCnt="0"/>
      <dgm:spPr/>
      <dgm:t>
        <a:bodyPr/>
        <a:lstStyle/>
        <a:p>
          <a:endParaRPr lang="ru-RU"/>
        </a:p>
      </dgm:t>
    </dgm:pt>
    <dgm:pt modelId="{38EEC7A3-FF86-4CD1-9ABF-F6E333DA4C2C}" type="pres">
      <dgm:prSet presAssocID="{32870DFB-93F0-496D-95EB-318B4D1B1D97}" presName="sibTrans" presStyleLbl="sibTrans1D1" presStyleIdx="3" presStyleCnt="7"/>
      <dgm:spPr/>
      <dgm:t>
        <a:bodyPr/>
        <a:lstStyle/>
        <a:p>
          <a:endParaRPr lang="ru-RU"/>
        </a:p>
      </dgm:t>
    </dgm:pt>
    <dgm:pt modelId="{D3B8426A-8D46-49D5-9535-D8CE56E45D2F}" type="pres">
      <dgm:prSet presAssocID="{D2280B5F-6E55-4A3A-B3E1-7012B32862E1}" presName="node" presStyleLbl="node1" presStyleIdx="4" presStyleCnt="7" custScaleX="157144" custScaleY="130242" custRadScaleRad="109176" custRadScaleInc="5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46E2A-06A8-4BA4-ACA0-F3BD378440FD}" type="pres">
      <dgm:prSet presAssocID="{D2280B5F-6E55-4A3A-B3E1-7012B32862E1}" presName="spNode" presStyleCnt="0"/>
      <dgm:spPr/>
      <dgm:t>
        <a:bodyPr/>
        <a:lstStyle/>
        <a:p>
          <a:endParaRPr lang="ru-RU"/>
        </a:p>
      </dgm:t>
    </dgm:pt>
    <dgm:pt modelId="{CDA634CD-DAE5-4142-A0E3-8A04F9A54F78}" type="pres">
      <dgm:prSet presAssocID="{EE45FC03-C85F-40E2-8B0B-C4C377FF7D3E}" presName="sibTrans" presStyleLbl="sibTrans1D1" presStyleIdx="4" presStyleCnt="7"/>
      <dgm:spPr/>
      <dgm:t>
        <a:bodyPr/>
        <a:lstStyle/>
        <a:p>
          <a:endParaRPr lang="ru-RU"/>
        </a:p>
      </dgm:t>
    </dgm:pt>
    <dgm:pt modelId="{FB02C7C8-76B7-4523-9A07-B3B8AE599649}" type="pres">
      <dgm:prSet presAssocID="{B55BF3CA-0A27-4E6F-AE70-A8CC6F049335}" presName="node" presStyleLbl="node1" presStyleIdx="5" presStyleCnt="7" custScaleX="152847" custScaleY="126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85985-CFDC-4CCC-AD5C-EB9D5F4B8166}" type="pres">
      <dgm:prSet presAssocID="{B55BF3CA-0A27-4E6F-AE70-A8CC6F049335}" presName="spNode" presStyleCnt="0"/>
      <dgm:spPr/>
      <dgm:t>
        <a:bodyPr/>
        <a:lstStyle/>
        <a:p>
          <a:endParaRPr lang="ru-RU"/>
        </a:p>
      </dgm:t>
    </dgm:pt>
    <dgm:pt modelId="{32AA5357-1E11-42B9-A8E7-6BE58CF04F20}" type="pres">
      <dgm:prSet presAssocID="{2F34E896-7016-439C-803F-55E35AFDE6D8}" presName="sibTrans" presStyleLbl="sibTrans1D1" presStyleIdx="5" presStyleCnt="7"/>
      <dgm:spPr/>
      <dgm:t>
        <a:bodyPr/>
        <a:lstStyle/>
        <a:p>
          <a:endParaRPr lang="ru-RU"/>
        </a:p>
      </dgm:t>
    </dgm:pt>
    <dgm:pt modelId="{53C2F5AF-C056-4288-862C-008495C5C01E}" type="pres">
      <dgm:prSet presAssocID="{48F9C876-EDC4-48BF-807B-DFAC5FC96C85}" presName="node" presStyleLbl="node1" presStyleIdx="6" presStyleCnt="7" custScaleX="177687" custScaleY="170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F4EA1-EEB5-4A37-ABD6-982FE2FF093E}" type="pres">
      <dgm:prSet presAssocID="{48F9C876-EDC4-48BF-807B-DFAC5FC96C85}" presName="spNode" presStyleCnt="0"/>
      <dgm:spPr/>
      <dgm:t>
        <a:bodyPr/>
        <a:lstStyle/>
        <a:p>
          <a:endParaRPr lang="ru-RU"/>
        </a:p>
      </dgm:t>
    </dgm:pt>
    <dgm:pt modelId="{4DBCE09A-680E-4CFF-8F16-8766894DC6CB}" type="pres">
      <dgm:prSet presAssocID="{1B2C0BA6-6AF0-4C60-83A8-39DA7011409C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49A1262A-0F35-4B1C-9648-A16E36013C3E}" srcId="{079253B0-132D-47BF-8183-48D6028EF39E}" destId="{42E323DE-6EC9-4B3E-AB50-49621ACD872B}" srcOrd="1" destOrd="0" parTransId="{ECA4213E-2567-4BFD-83C2-75FC70203AA9}" sibTransId="{4FBD3C10-78A4-41E6-8DD9-291353403325}"/>
    <dgm:cxn modelId="{2C0DB3E1-7774-4801-A2C7-31C1C55EE2DF}" type="presOf" srcId="{4FBD3C10-78A4-41E6-8DD9-291353403325}" destId="{410BEDC4-9AB0-409B-A4F1-2A3B7E907FCB}" srcOrd="0" destOrd="0" presId="urn:microsoft.com/office/officeart/2005/8/layout/cycle5"/>
    <dgm:cxn modelId="{F4C59E37-E706-411F-AED0-7C38E0CA0C71}" type="presOf" srcId="{32870DFB-93F0-496D-95EB-318B4D1B1D97}" destId="{38EEC7A3-FF86-4CD1-9ABF-F6E333DA4C2C}" srcOrd="0" destOrd="0" presId="urn:microsoft.com/office/officeart/2005/8/layout/cycle5"/>
    <dgm:cxn modelId="{05EF7A93-762A-42D8-A2D0-BF68205272E1}" type="presOf" srcId="{BCF550A7-C85E-4628-A590-0DCED4E0BA57}" destId="{DFADCFF8-CA9B-4B35-BD44-B56C0488ADD2}" srcOrd="0" destOrd="0" presId="urn:microsoft.com/office/officeart/2005/8/layout/cycle5"/>
    <dgm:cxn modelId="{D278A1DC-D4E1-426A-9EB5-E182574F5B87}" srcId="{079253B0-132D-47BF-8183-48D6028EF39E}" destId="{D2280B5F-6E55-4A3A-B3E1-7012B32862E1}" srcOrd="4" destOrd="0" parTransId="{22B28FB3-55DA-4917-9972-220791D06A28}" sibTransId="{EE45FC03-C85F-40E2-8B0B-C4C377FF7D3E}"/>
    <dgm:cxn modelId="{477F0927-CCA9-45F5-920C-288FEEC110F1}" type="presOf" srcId="{D2280B5F-6E55-4A3A-B3E1-7012B32862E1}" destId="{D3B8426A-8D46-49D5-9535-D8CE56E45D2F}" srcOrd="0" destOrd="0" presId="urn:microsoft.com/office/officeart/2005/8/layout/cycle5"/>
    <dgm:cxn modelId="{6FE502CB-B01A-4A32-937B-40E4962C15B2}" srcId="{079253B0-132D-47BF-8183-48D6028EF39E}" destId="{75AAB801-3827-49AF-A9E3-6D5115D2AD02}" srcOrd="0" destOrd="0" parTransId="{2DCCEDEE-E27C-4AFF-9E56-19546F107544}" sibTransId="{FCDE68C1-28F6-4E86-9A0E-D988C9370AA2}"/>
    <dgm:cxn modelId="{0E73D243-A005-4028-8E06-FEDB4FC4A223}" srcId="{079253B0-132D-47BF-8183-48D6028EF39E}" destId="{48F9C876-EDC4-48BF-807B-DFAC5FC96C85}" srcOrd="6" destOrd="0" parTransId="{9147FA5A-031C-4CB1-99E2-E34355D66F4A}" sibTransId="{1B2C0BA6-6AF0-4C60-83A8-39DA7011409C}"/>
    <dgm:cxn modelId="{7E084CE0-48EA-4FF2-B08B-2E326092797B}" type="presOf" srcId="{6F0F703D-9EB3-46A9-B919-20569F75F38D}" destId="{EEA7AB4E-68CA-4884-BD8C-0A1802942D09}" srcOrd="0" destOrd="0" presId="urn:microsoft.com/office/officeart/2005/8/layout/cycle5"/>
    <dgm:cxn modelId="{5185B592-E3DB-48EF-A6ED-6750BACD4DDE}" type="presOf" srcId="{23F31FC9-9CE7-483E-9E66-83AD0AA6FE0E}" destId="{BEFF246E-CC64-4A00-B10F-5022F5BA0B18}" srcOrd="0" destOrd="0" presId="urn:microsoft.com/office/officeart/2005/8/layout/cycle5"/>
    <dgm:cxn modelId="{8B05A69B-936B-4C9B-9A13-1D520D41BF64}" type="presOf" srcId="{EE45FC03-C85F-40E2-8B0B-C4C377FF7D3E}" destId="{CDA634CD-DAE5-4142-A0E3-8A04F9A54F78}" srcOrd="0" destOrd="0" presId="urn:microsoft.com/office/officeart/2005/8/layout/cycle5"/>
    <dgm:cxn modelId="{E0EF530F-F0D8-4409-96AC-CB7468E751C4}" type="presOf" srcId="{42E323DE-6EC9-4B3E-AB50-49621ACD872B}" destId="{25D0D4D0-4666-402C-A59E-7604EF1F2BEE}" srcOrd="0" destOrd="0" presId="urn:microsoft.com/office/officeart/2005/8/layout/cycle5"/>
    <dgm:cxn modelId="{6B0E3DC4-A022-4AD3-8610-A997C70CCE51}" srcId="{079253B0-132D-47BF-8183-48D6028EF39E}" destId="{B55BF3CA-0A27-4E6F-AE70-A8CC6F049335}" srcOrd="5" destOrd="0" parTransId="{9C7DCC94-1D96-45A0-9DFE-2F42308F3181}" sibTransId="{2F34E896-7016-439C-803F-55E35AFDE6D8}"/>
    <dgm:cxn modelId="{CA45AC2B-AFB4-45DF-B769-9959212FFE3A}" type="presOf" srcId="{FCDE68C1-28F6-4E86-9A0E-D988C9370AA2}" destId="{A8396B16-55FE-4703-BF74-42AE9DDC1E9C}" srcOrd="0" destOrd="0" presId="urn:microsoft.com/office/officeart/2005/8/layout/cycle5"/>
    <dgm:cxn modelId="{3A3FAD3F-86D8-4553-B0C1-7EA7EB18E1B3}" type="presOf" srcId="{079253B0-132D-47BF-8183-48D6028EF39E}" destId="{C8DC3C4A-C0C8-4D20-A681-12BB88CC93DE}" srcOrd="0" destOrd="0" presId="urn:microsoft.com/office/officeart/2005/8/layout/cycle5"/>
    <dgm:cxn modelId="{BD6B2AF2-DF4D-4995-8BA6-955280B10F63}" type="presOf" srcId="{B55BF3CA-0A27-4E6F-AE70-A8CC6F049335}" destId="{FB02C7C8-76B7-4523-9A07-B3B8AE599649}" srcOrd="0" destOrd="0" presId="urn:microsoft.com/office/officeart/2005/8/layout/cycle5"/>
    <dgm:cxn modelId="{8DFC1483-0FE7-4EF1-9E93-65E0188E488B}" type="presOf" srcId="{48F9C876-EDC4-48BF-807B-DFAC5FC96C85}" destId="{53C2F5AF-C056-4288-862C-008495C5C01E}" srcOrd="0" destOrd="0" presId="urn:microsoft.com/office/officeart/2005/8/layout/cycle5"/>
    <dgm:cxn modelId="{52DC0AF6-DBB7-47DE-951D-23727244F18A}" type="presOf" srcId="{1B2C0BA6-6AF0-4C60-83A8-39DA7011409C}" destId="{4DBCE09A-680E-4CFF-8F16-8766894DC6CB}" srcOrd="0" destOrd="0" presId="urn:microsoft.com/office/officeart/2005/8/layout/cycle5"/>
    <dgm:cxn modelId="{118F2499-5515-48A3-848F-AB16987207A5}" srcId="{079253B0-132D-47BF-8183-48D6028EF39E}" destId="{6F0F703D-9EB3-46A9-B919-20569F75F38D}" srcOrd="2" destOrd="0" parTransId="{A74C7B4F-F02C-4D0A-84E2-A11F49CCFFCD}" sibTransId="{BCF550A7-C85E-4628-A590-0DCED4E0BA57}"/>
    <dgm:cxn modelId="{4D9430C0-CAC1-46D9-BC0F-B19F839DD78A}" srcId="{079253B0-132D-47BF-8183-48D6028EF39E}" destId="{23F31FC9-9CE7-483E-9E66-83AD0AA6FE0E}" srcOrd="3" destOrd="0" parTransId="{46C93526-9EBC-4D8A-AB2B-72989C76707C}" sibTransId="{32870DFB-93F0-496D-95EB-318B4D1B1D97}"/>
    <dgm:cxn modelId="{34793179-718B-4646-9661-D25A29AE7EC5}" type="presOf" srcId="{75AAB801-3827-49AF-A9E3-6D5115D2AD02}" destId="{3669C29D-6D37-4E54-8873-A7810F2F5F78}" srcOrd="0" destOrd="0" presId="urn:microsoft.com/office/officeart/2005/8/layout/cycle5"/>
    <dgm:cxn modelId="{C0CE7D34-D05A-4BD7-BD28-5116443E5236}" type="presOf" srcId="{2F34E896-7016-439C-803F-55E35AFDE6D8}" destId="{32AA5357-1E11-42B9-A8E7-6BE58CF04F20}" srcOrd="0" destOrd="0" presId="urn:microsoft.com/office/officeart/2005/8/layout/cycle5"/>
    <dgm:cxn modelId="{84D7A8EF-0661-49AC-8E15-0835BDE51D49}" type="presParOf" srcId="{C8DC3C4A-C0C8-4D20-A681-12BB88CC93DE}" destId="{3669C29D-6D37-4E54-8873-A7810F2F5F78}" srcOrd="0" destOrd="0" presId="urn:microsoft.com/office/officeart/2005/8/layout/cycle5"/>
    <dgm:cxn modelId="{4188CD7D-35CD-490C-A946-0657577DE948}" type="presParOf" srcId="{C8DC3C4A-C0C8-4D20-A681-12BB88CC93DE}" destId="{B117CEAB-15FC-4139-B84F-D0BAE6D0EE3E}" srcOrd="1" destOrd="0" presId="urn:microsoft.com/office/officeart/2005/8/layout/cycle5"/>
    <dgm:cxn modelId="{EBE2DB0C-E53E-4F3E-9BC0-CE38203941C8}" type="presParOf" srcId="{C8DC3C4A-C0C8-4D20-A681-12BB88CC93DE}" destId="{A8396B16-55FE-4703-BF74-42AE9DDC1E9C}" srcOrd="2" destOrd="0" presId="urn:microsoft.com/office/officeart/2005/8/layout/cycle5"/>
    <dgm:cxn modelId="{A3FB0075-7E4B-47DD-834E-6CAA4E343CEA}" type="presParOf" srcId="{C8DC3C4A-C0C8-4D20-A681-12BB88CC93DE}" destId="{25D0D4D0-4666-402C-A59E-7604EF1F2BEE}" srcOrd="3" destOrd="0" presId="urn:microsoft.com/office/officeart/2005/8/layout/cycle5"/>
    <dgm:cxn modelId="{0EE8BCA3-528B-46F6-9B6A-E8B177391795}" type="presParOf" srcId="{C8DC3C4A-C0C8-4D20-A681-12BB88CC93DE}" destId="{19887223-E954-4EB6-B9EF-EEC3A7CBE3AF}" srcOrd="4" destOrd="0" presId="urn:microsoft.com/office/officeart/2005/8/layout/cycle5"/>
    <dgm:cxn modelId="{CF5A08C7-B378-48F4-8717-5111C9ACC73B}" type="presParOf" srcId="{C8DC3C4A-C0C8-4D20-A681-12BB88CC93DE}" destId="{410BEDC4-9AB0-409B-A4F1-2A3B7E907FCB}" srcOrd="5" destOrd="0" presId="urn:microsoft.com/office/officeart/2005/8/layout/cycle5"/>
    <dgm:cxn modelId="{4D65414D-A0D1-446A-8198-A23F2B29660B}" type="presParOf" srcId="{C8DC3C4A-C0C8-4D20-A681-12BB88CC93DE}" destId="{EEA7AB4E-68CA-4884-BD8C-0A1802942D09}" srcOrd="6" destOrd="0" presId="urn:microsoft.com/office/officeart/2005/8/layout/cycle5"/>
    <dgm:cxn modelId="{2DE071EB-5617-4185-8C4A-CBC8FBBAA982}" type="presParOf" srcId="{C8DC3C4A-C0C8-4D20-A681-12BB88CC93DE}" destId="{84BA91EE-F7B3-43C2-93EF-4CCB71F818A2}" srcOrd="7" destOrd="0" presId="urn:microsoft.com/office/officeart/2005/8/layout/cycle5"/>
    <dgm:cxn modelId="{9BE21578-F8F6-40DD-8412-A1C74AAFFACE}" type="presParOf" srcId="{C8DC3C4A-C0C8-4D20-A681-12BB88CC93DE}" destId="{DFADCFF8-CA9B-4B35-BD44-B56C0488ADD2}" srcOrd="8" destOrd="0" presId="urn:microsoft.com/office/officeart/2005/8/layout/cycle5"/>
    <dgm:cxn modelId="{0C31B798-B17D-423E-8001-550E7FAD8A61}" type="presParOf" srcId="{C8DC3C4A-C0C8-4D20-A681-12BB88CC93DE}" destId="{BEFF246E-CC64-4A00-B10F-5022F5BA0B18}" srcOrd="9" destOrd="0" presId="urn:microsoft.com/office/officeart/2005/8/layout/cycle5"/>
    <dgm:cxn modelId="{C7C65EDF-D305-4050-86A0-FAA89BEBCDD7}" type="presParOf" srcId="{C8DC3C4A-C0C8-4D20-A681-12BB88CC93DE}" destId="{699A8C08-2D25-4E36-9DAA-4E1ED5F00D1D}" srcOrd="10" destOrd="0" presId="urn:microsoft.com/office/officeart/2005/8/layout/cycle5"/>
    <dgm:cxn modelId="{8CBA16A3-2F15-4E75-81FC-D00F8E0FA833}" type="presParOf" srcId="{C8DC3C4A-C0C8-4D20-A681-12BB88CC93DE}" destId="{38EEC7A3-FF86-4CD1-9ABF-F6E333DA4C2C}" srcOrd="11" destOrd="0" presId="urn:microsoft.com/office/officeart/2005/8/layout/cycle5"/>
    <dgm:cxn modelId="{4CB7E688-23EB-435E-B9A7-3AA07243530E}" type="presParOf" srcId="{C8DC3C4A-C0C8-4D20-A681-12BB88CC93DE}" destId="{D3B8426A-8D46-49D5-9535-D8CE56E45D2F}" srcOrd="12" destOrd="0" presId="urn:microsoft.com/office/officeart/2005/8/layout/cycle5"/>
    <dgm:cxn modelId="{8A3E072D-B7D0-4ADF-8BA1-49542232EFD0}" type="presParOf" srcId="{C8DC3C4A-C0C8-4D20-A681-12BB88CC93DE}" destId="{BF946E2A-06A8-4BA4-ACA0-F3BD378440FD}" srcOrd="13" destOrd="0" presId="urn:microsoft.com/office/officeart/2005/8/layout/cycle5"/>
    <dgm:cxn modelId="{7858A59E-2EE0-442C-B195-D6FA1EB77173}" type="presParOf" srcId="{C8DC3C4A-C0C8-4D20-A681-12BB88CC93DE}" destId="{CDA634CD-DAE5-4142-A0E3-8A04F9A54F78}" srcOrd="14" destOrd="0" presId="urn:microsoft.com/office/officeart/2005/8/layout/cycle5"/>
    <dgm:cxn modelId="{0DE3C0B7-527F-471F-AA79-9914F0789145}" type="presParOf" srcId="{C8DC3C4A-C0C8-4D20-A681-12BB88CC93DE}" destId="{FB02C7C8-76B7-4523-9A07-B3B8AE599649}" srcOrd="15" destOrd="0" presId="urn:microsoft.com/office/officeart/2005/8/layout/cycle5"/>
    <dgm:cxn modelId="{FA42706A-F2D7-4E85-8877-E6C99F0CA5E3}" type="presParOf" srcId="{C8DC3C4A-C0C8-4D20-A681-12BB88CC93DE}" destId="{08585985-CFDC-4CCC-AD5C-EB9D5F4B8166}" srcOrd="16" destOrd="0" presId="urn:microsoft.com/office/officeart/2005/8/layout/cycle5"/>
    <dgm:cxn modelId="{A2A1CC67-429A-41CA-A54B-8AB622EA2234}" type="presParOf" srcId="{C8DC3C4A-C0C8-4D20-A681-12BB88CC93DE}" destId="{32AA5357-1E11-42B9-A8E7-6BE58CF04F20}" srcOrd="17" destOrd="0" presId="urn:microsoft.com/office/officeart/2005/8/layout/cycle5"/>
    <dgm:cxn modelId="{7E5CA4D7-B0E6-44E0-89E4-2B612D2A265C}" type="presParOf" srcId="{C8DC3C4A-C0C8-4D20-A681-12BB88CC93DE}" destId="{53C2F5AF-C056-4288-862C-008495C5C01E}" srcOrd="18" destOrd="0" presId="urn:microsoft.com/office/officeart/2005/8/layout/cycle5"/>
    <dgm:cxn modelId="{ECE6FCA7-6048-4561-B36C-2F54029F7389}" type="presParOf" srcId="{C8DC3C4A-C0C8-4D20-A681-12BB88CC93DE}" destId="{B5CF4EA1-EEB5-4A37-ABD6-982FE2FF093E}" srcOrd="19" destOrd="0" presId="urn:microsoft.com/office/officeart/2005/8/layout/cycle5"/>
    <dgm:cxn modelId="{4D1336AC-092A-4533-84A6-00FE6BC61F47}" type="presParOf" srcId="{C8DC3C4A-C0C8-4D20-A681-12BB88CC93DE}" destId="{4DBCE09A-680E-4CFF-8F16-8766894DC6CB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E5BF8E-61BB-437B-A5E6-992085D28187}" type="doc">
      <dgm:prSet loTypeId="urn:microsoft.com/office/officeart/2005/8/layout/process1" loCatId="process" qsTypeId="urn:microsoft.com/office/officeart/2005/8/quickstyle/simple3" qsCatId="simple" csTypeId="urn:microsoft.com/office/officeart/2005/8/colors/accent0_1" csCatId="mainScheme" phldr="1"/>
      <dgm:spPr/>
    </dgm:pt>
    <dgm:pt modelId="{338A1519-5C6D-4418-9E63-67B56F36CBB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исполнительный путь </a:t>
          </a:r>
        </a:p>
      </dgm:t>
    </dgm:pt>
    <dgm:pt modelId="{E8546B3C-3FDD-447F-B2E4-713E55D77A8A}" type="parTrans" cxnId="{D5690203-8897-409E-A016-3002E4A1C1F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AC93DA-A7D9-4DAC-B4B7-A7345B5516A6}" type="sibTrans" cxnId="{D5690203-8897-409E-A016-3002E4A1C1FC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9B23A-4E7D-4863-8566-04FA868BCFCD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чувствительные нервные окончания </a:t>
          </a:r>
        </a:p>
      </dgm:t>
    </dgm:pt>
    <dgm:pt modelId="{F71B25C5-9D96-4018-AFEB-9B18ABCC7032}" type="parTrans" cxnId="{39621A1F-8E86-4B1B-A966-A60FFEA579D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800C29-CDD7-40A7-BCC8-2F85992DBEE3}" type="sibTrans" cxnId="{39621A1F-8E86-4B1B-A966-A60FFEA579D3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BD14D-EAEF-4136-9DAB-9FC0F65C730D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чувствительный путь </a:t>
          </a:r>
        </a:p>
      </dgm:t>
    </dgm:pt>
    <dgm:pt modelId="{FA8DCE3A-F583-4A67-9D14-EF0D982CBAD3}" type="parTrans" cxnId="{572C0E20-F123-4F3F-9487-27496D705D4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EFF6D-B010-47A0-AC44-581F76B2E5B6}" type="sibTrans" cxnId="{572C0E20-F123-4F3F-9487-27496D705D42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F2090-C72B-48B7-81B4-2D2674A625DD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участок ЦНС </a:t>
          </a:r>
        </a:p>
      </dgm:t>
    </dgm:pt>
    <dgm:pt modelId="{1B3BD437-0D7B-41C0-A69B-605294E3EC31}" type="parTrans" cxnId="{7DD5FAAB-7CEB-4ACD-828F-4BE965ECDF3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A01FA-B255-410A-8613-0D2454D2EDC5}" type="sibTrans" cxnId="{7DD5FAAB-7CEB-4ACD-828F-4BE965ECDF33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F763CA-4527-45FF-8A18-FC3B6783D24A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рабочий орган</a:t>
          </a:r>
        </a:p>
      </dgm:t>
    </dgm:pt>
    <dgm:pt modelId="{0F7D14D8-18E4-45A5-9453-2BA81313E113}" type="parTrans" cxnId="{28B84A95-4D3A-4684-B93D-29332AB2425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C5BDEA-8CBE-4AFF-A573-4AA265859822}" type="sibTrans" cxnId="{28B84A95-4D3A-4684-B93D-29332AB2425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641E1-5F08-42C4-AC31-A2A4EEB30F7D}" type="pres">
      <dgm:prSet presAssocID="{BBE5BF8E-61BB-437B-A5E6-992085D28187}" presName="Name0" presStyleCnt="0">
        <dgm:presLayoutVars>
          <dgm:dir/>
          <dgm:resizeHandles val="exact"/>
        </dgm:presLayoutVars>
      </dgm:prSet>
      <dgm:spPr/>
    </dgm:pt>
    <dgm:pt modelId="{FFB991C3-33D8-4073-8F56-97FA2B117587}" type="pres">
      <dgm:prSet presAssocID="{4BA9B23A-4E7D-4863-8566-04FA868BCFCD}" presName="node" presStyleLbl="node1" presStyleIdx="0" presStyleCnt="5" custScaleX="12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60D64-53C6-464E-848E-C53830708A79}" type="pres">
      <dgm:prSet presAssocID="{0B800C29-CDD7-40A7-BCC8-2F85992DBEE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79AC0F8-C65C-456A-9613-7E454ADCB0A4}" type="pres">
      <dgm:prSet presAssocID="{0B800C29-CDD7-40A7-BCC8-2F85992DBEE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BAADB67-7ECE-4F0A-820D-72925FCBF429}" type="pres">
      <dgm:prSet presAssocID="{CDDBD14D-EAEF-4136-9DAB-9FC0F65C730D}" presName="node" presStyleLbl="node1" presStyleIdx="1" presStyleCnt="5" custScaleX="129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D3F11-E93B-4785-A317-9491D2963543}" type="pres">
      <dgm:prSet presAssocID="{4E9EFF6D-B010-47A0-AC44-581F76B2E5B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5CD8370-94FA-4BFF-860C-F9B0ACF54054}" type="pres">
      <dgm:prSet presAssocID="{4E9EFF6D-B010-47A0-AC44-581F76B2E5B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F053CF6-68E3-4E8D-8D90-35134D9C52CA}" type="pres">
      <dgm:prSet presAssocID="{7C9F2090-C72B-48B7-81B4-2D2674A625DD}" presName="node" presStyleLbl="node1" presStyleIdx="2" presStyleCnt="5" custScaleX="7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60DAB-1036-49F1-AE6B-A5176DF4CE8D}" type="pres">
      <dgm:prSet presAssocID="{0CDA01FA-B255-410A-8613-0D2454D2EDC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A439193-5663-4250-ADEB-3806423A51B2}" type="pres">
      <dgm:prSet presAssocID="{0CDA01FA-B255-410A-8613-0D2454D2EDC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A44698B-ED66-49F6-976F-E99A35B55967}" type="pres">
      <dgm:prSet presAssocID="{338A1519-5C6D-4418-9E63-67B56F36CBB7}" presName="node" presStyleLbl="node1" presStyleIdx="3" presStyleCnt="5" custScaleX="126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A7F3-16DD-4D11-AE37-EC36AA1F3B5C}" type="pres">
      <dgm:prSet presAssocID="{49AC93DA-A7D9-4DAC-B4B7-A7345B5516A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D084B09-9D1F-4CB8-9042-51BE84BA94F6}" type="pres">
      <dgm:prSet presAssocID="{49AC93DA-A7D9-4DAC-B4B7-A7345B5516A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3DFC6D8-B649-493D-8383-61BE6AED71F6}" type="pres">
      <dgm:prSet presAssocID="{A3F763CA-4527-45FF-8A18-FC3B6783D24A}" presName="node" presStyleLbl="node1" presStyleIdx="4" presStyleCnt="5" custScaleX="79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EC1CCE-E9CA-4DE8-AD7A-55F9E427B58B}" type="presOf" srcId="{CDDBD14D-EAEF-4136-9DAB-9FC0F65C730D}" destId="{4BAADB67-7ECE-4F0A-820D-72925FCBF429}" srcOrd="0" destOrd="0" presId="urn:microsoft.com/office/officeart/2005/8/layout/process1"/>
    <dgm:cxn modelId="{CA01CE03-8653-40A3-9553-27715EB6DDD0}" type="presOf" srcId="{4E9EFF6D-B010-47A0-AC44-581F76B2E5B6}" destId="{B4FD3F11-E93B-4785-A317-9491D2963543}" srcOrd="0" destOrd="0" presId="urn:microsoft.com/office/officeart/2005/8/layout/process1"/>
    <dgm:cxn modelId="{572C0E20-F123-4F3F-9487-27496D705D42}" srcId="{BBE5BF8E-61BB-437B-A5E6-992085D28187}" destId="{CDDBD14D-EAEF-4136-9DAB-9FC0F65C730D}" srcOrd="1" destOrd="0" parTransId="{FA8DCE3A-F583-4A67-9D14-EF0D982CBAD3}" sibTransId="{4E9EFF6D-B010-47A0-AC44-581F76B2E5B6}"/>
    <dgm:cxn modelId="{39621A1F-8E86-4B1B-A966-A60FFEA579D3}" srcId="{BBE5BF8E-61BB-437B-A5E6-992085D28187}" destId="{4BA9B23A-4E7D-4863-8566-04FA868BCFCD}" srcOrd="0" destOrd="0" parTransId="{F71B25C5-9D96-4018-AFEB-9B18ABCC7032}" sibTransId="{0B800C29-CDD7-40A7-BCC8-2F85992DBEE3}"/>
    <dgm:cxn modelId="{F220F66F-7304-4F84-A2A1-7C31DE1457B5}" type="presOf" srcId="{A3F763CA-4527-45FF-8A18-FC3B6783D24A}" destId="{73DFC6D8-B649-493D-8383-61BE6AED71F6}" srcOrd="0" destOrd="0" presId="urn:microsoft.com/office/officeart/2005/8/layout/process1"/>
    <dgm:cxn modelId="{D5690203-8897-409E-A016-3002E4A1C1FC}" srcId="{BBE5BF8E-61BB-437B-A5E6-992085D28187}" destId="{338A1519-5C6D-4418-9E63-67B56F36CBB7}" srcOrd="3" destOrd="0" parTransId="{E8546B3C-3FDD-447F-B2E4-713E55D77A8A}" sibTransId="{49AC93DA-A7D9-4DAC-B4B7-A7345B5516A6}"/>
    <dgm:cxn modelId="{6DDF4F0E-B4D0-485D-BDF7-DBF6D712937D}" type="presOf" srcId="{4BA9B23A-4E7D-4863-8566-04FA868BCFCD}" destId="{FFB991C3-33D8-4073-8F56-97FA2B117587}" srcOrd="0" destOrd="0" presId="urn:microsoft.com/office/officeart/2005/8/layout/process1"/>
    <dgm:cxn modelId="{9E20B62F-F380-4555-B834-13B00D7AC675}" type="presOf" srcId="{0B800C29-CDD7-40A7-BCC8-2F85992DBEE3}" destId="{D79AC0F8-C65C-456A-9613-7E454ADCB0A4}" srcOrd="1" destOrd="0" presId="urn:microsoft.com/office/officeart/2005/8/layout/process1"/>
    <dgm:cxn modelId="{B397E436-4DC6-45D0-963F-01B18307D78A}" type="presOf" srcId="{0CDA01FA-B255-410A-8613-0D2454D2EDC5}" destId="{C7160DAB-1036-49F1-AE6B-A5176DF4CE8D}" srcOrd="0" destOrd="0" presId="urn:microsoft.com/office/officeart/2005/8/layout/process1"/>
    <dgm:cxn modelId="{34F910FC-B101-4019-901A-434954E62106}" type="presOf" srcId="{49AC93DA-A7D9-4DAC-B4B7-A7345B5516A6}" destId="{0D084B09-9D1F-4CB8-9042-51BE84BA94F6}" srcOrd="1" destOrd="0" presId="urn:microsoft.com/office/officeart/2005/8/layout/process1"/>
    <dgm:cxn modelId="{5851A3DA-4317-4715-8613-B5B253934B4B}" type="presOf" srcId="{0CDA01FA-B255-410A-8613-0D2454D2EDC5}" destId="{5A439193-5663-4250-ADEB-3806423A51B2}" srcOrd="1" destOrd="0" presId="urn:microsoft.com/office/officeart/2005/8/layout/process1"/>
    <dgm:cxn modelId="{28B84A95-4D3A-4684-B93D-29332AB24252}" srcId="{BBE5BF8E-61BB-437B-A5E6-992085D28187}" destId="{A3F763CA-4527-45FF-8A18-FC3B6783D24A}" srcOrd="4" destOrd="0" parTransId="{0F7D14D8-18E4-45A5-9453-2BA81313E113}" sibTransId="{CBC5BDEA-8CBE-4AFF-A573-4AA265859822}"/>
    <dgm:cxn modelId="{3CDE63A6-7775-4C53-A446-62F3809711DD}" type="presOf" srcId="{338A1519-5C6D-4418-9E63-67B56F36CBB7}" destId="{CA44698B-ED66-49F6-976F-E99A35B55967}" srcOrd="0" destOrd="0" presId="urn:microsoft.com/office/officeart/2005/8/layout/process1"/>
    <dgm:cxn modelId="{8CEA3392-C3AA-4F6D-A826-502B86B396FF}" type="presOf" srcId="{7C9F2090-C72B-48B7-81B4-2D2674A625DD}" destId="{9F053CF6-68E3-4E8D-8D90-35134D9C52CA}" srcOrd="0" destOrd="0" presId="urn:microsoft.com/office/officeart/2005/8/layout/process1"/>
    <dgm:cxn modelId="{6DE8B82E-4F40-4DD4-B53B-5104C46EEE88}" type="presOf" srcId="{BBE5BF8E-61BB-437B-A5E6-992085D28187}" destId="{23C641E1-5F08-42C4-AC31-A2A4EEB30F7D}" srcOrd="0" destOrd="0" presId="urn:microsoft.com/office/officeart/2005/8/layout/process1"/>
    <dgm:cxn modelId="{44FF8222-2275-44DF-A978-BD6428E74372}" type="presOf" srcId="{4E9EFF6D-B010-47A0-AC44-581F76B2E5B6}" destId="{65CD8370-94FA-4BFF-860C-F9B0ACF54054}" srcOrd="1" destOrd="0" presId="urn:microsoft.com/office/officeart/2005/8/layout/process1"/>
    <dgm:cxn modelId="{7DD5FAAB-7CEB-4ACD-828F-4BE965ECDF33}" srcId="{BBE5BF8E-61BB-437B-A5E6-992085D28187}" destId="{7C9F2090-C72B-48B7-81B4-2D2674A625DD}" srcOrd="2" destOrd="0" parTransId="{1B3BD437-0D7B-41C0-A69B-605294E3EC31}" sibTransId="{0CDA01FA-B255-410A-8613-0D2454D2EDC5}"/>
    <dgm:cxn modelId="{83AC8415-4843-4230-A19D-1E62CFBB6429}" type="presOf" srcId="{0B800C29-CDD7-40A7-BCC8-2F85992DBEE3}" destId="{18C60D64-53C6-464E-848E-C53830708A79}" srcOrd="0" destOrd="0" presId="urn:microsoft.com/office/officeart/2005/8/layout/process1"/>
    <dgm:cxn modelId="{D9BFC8FD-5488-4E18-80C1-659D70AB0B82}" type="presOf" srcId="{49AC93DA-A7D9-4DAC-B4B7-A7345B5516A6}" destId="{4278A7F3-16DD-4D11-AE37-EC36AA1F3B5C}" srcOrd="0" destOrd="0" presId="urn:microsoft.com/office/officeart/2005/8/layout/process1"/>
    <dgm:cxn modelId="{34BC09D6-FF5E-49DA-B9FE-206BBC74D941}" type="presParOf" srcId="{23C641E1-5F08-42C4-AC31-A2A4EEB30F7D}" destId="{FFB991C3-33D8-4073-8F56-97FA2B117587}" srcOrd="0" destOrd="0" presId="urn:microsoft.com/office/officeart/2005/8/layout/process1"/>
    <dgm:cxn modelId="{FCA3F894-A48B-4D8C-B762-3E4133221168}" type="presParOf" srcId="{23C641E1-5F08-42C4-AC31-A2A4EEB30F7D}" destId="{18C60D64-53C6-464E-848E-C53830708A79}" srcOrd="1" destOrd="0" presId="urn:microsoft.com/office/officeart/2005/8/layout/process1"/>
    <dgm:cxn modelId="{A5BFC4B0-6890-4123-927D-30EFB8C4722E}" type="presParOf" srcId="{18C60D64-53C6-464E-848E-C53830708A79}" destId="{D79AC0F8-C65C-456A-9613-7E454ADCB0A4}" srcOrd="0" destOrd="0" presId="urn:microsoft.com/office/officeart/2005/8/layout/process1"/>
    <dgm:cxn modelId="{72340802-0BF2-49D7-86B8-63060E9CDF34}" type="presParOf" srcId="{23C641E1-5F08-42C4-AC31-A2A4EEB30F7D}" destId="{4BAADB67-7ECE-4F0A-820D-72925FCBF429}" srcOrd="2" destOrd="0" presId="urn:microsoft.com/office/officeart/2005/8/layout/process1"/>
    <dgm:cxn modelId="{617A26EB-D55E-404D-B5F5-5C46A2DFACB2}" type="presParOf" srcId="{23C641E1-5F08-42C4-AC31-A2A4EEB30F7D}" destId="{B4FD3F11-E93B-4785-A317-9491D2963543}" srcOrd="3" destOrd="0" presId="urn:microsoft.com/office/officeart/2005/8/layout/process1"/>
    <dgm:cxn modelId="{8A6D55AF-5438-47D5-9CD0-B7A3B2254717}" type="presParOf" srcId="{B4FD3F11-E93B-4785-A317-9491D2963543}" destId="{65CD8370-94FA-4BFF-860C-F9B0ACF54054}" srcOrd="0" destOrd="0" presId="urn:microsoft.com/office/officeart/2005/8/layout/process1"/>
    <dgm:cxn modelId="{5041107D-F31B-4C95-9168-87B591FB7D7F}" type="presParOf" srcId="{23C641E1-5F08-42C4-AC31-A2A4EEB30F7D}" destId="{9F053CF6-68E3-4E8D-8D90-35134D9C52CA}" srcOrd="4" destOrd="0" presId="urn:microsoft.com/office/officeart/2005/8/layout/process1"/>
    <dgm:cxn modelId="{E1E96902-3AE5-43CF-A7F6-88592FD5A2BA}" type="presParOf" srcId="{23C641E1-5F08-42C4-AC31-A2A4EEB30F7D}" destId="{C7160DAB-1036-49F1-AE6B-A5176DF4CE8D}" srcOrd="5" destOrd="0" presId="urn:microsoft.com/office/officeart/2005/8/layout/process1"/>
    <dgm:cxn modelId="{79E626A7-1502-4D0B-9E5F-8BC8839C99B8}" type="presParOf" srcId="{C7160DAB-1036-49F1-AE6B-A5176DF4CE8D}" destId="{5A439193-5663-4250-ADEB-3806423A51B2}" srcOrd="0" destOrd="0" presId="urn:microsoft.com/office/officeart/2005/8/layout/process1"/>
    <dgm:cxn modelId="{FAAD6B5C-1308-4A3F-8BEF-7D08E949CACF}" type="presParOf" srcId="{23C641E1-5F08-42C4-AC31-A2A4EEB30F7D}" destId="{CA44698B-ED66-49F6-976F-E99A35B55967}" srcOrd="6" destOrd="0" presId="urn:microsoft.com/office/officeart/2005/8/layout/process1"/>
    <dgm:cxn modelId="{B242EF39-6B36-4B7E-9D53-7ACEA8164D24}" type="presParOf" srcId="{23C641E1-5F08-42C4-AC31-A2A4EEB30F7D}" destId="{4278A7F3-16DD-4D11-AE37-EC36AA1F3B5C}" srcOrd="7" destOrd="0" presId="urn:microsoft.com/office/officeart/2005/8/layout/process1"/>
    <dgm:cxn modelId="{657047B2-B7C7-4C41-9ACF-B3723D7E15F1}" type="presParOf" srcId="{4278A7F3-16DD-4D11-AE37-EC36AA1F3B5C}" destId="{0D084B09-9D1F-4CB8-9042-51BE84BA94F6}" srcOrd="0" destOrd="0" presId="urn:microsoft.com/office/officeart/2005/8/layout/process1"/>
    <dgm:cxn modelId="{1AA03C59-A670-4167-B34C-B1919E1CC8BF}" type="presParOf" srcId="{23C641E1-5F08-42C4-AC31-A2A4EEB30F7D}" destId="{73DFC6D8-B649-493D-8383-61BE6AED71F6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E5BF8E-61BB-437B-A5E6-992085D28187}" type="doc">
      <dgm:prSet loTypeId="urn:microsoft.com/office/officeart/2005/8/layout/process1" loCatId="process" qsTypeId="urn:microsoft.com/office/officeart/2005/8/quickstyle/simple3" qsCatId="simple" csTypeId="urn:microsoft.com/office/officeart/2005/8/colors/accent0_1" csCatId="mainScheme" phldr="1"/>
      <dgm:spPr/>
    </dgm:pt>
    <dgm:pt modelId="{338A1519-5C6D-4418-9E63-67B56F36CBB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исполнительный нейрон </a:t>
          </a:r>
        </a:p>
      </dgm:t>
    </dgm:pt>
    <dgm:pt modelId="{E8546B3C-3FDD-447F-B2E4-713E55D77A8A}" type="parTrans" cxnId="{D5690203-8897-409E-A016-3002E4A1C1F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AC93DA-A7D9-4DAC-B4B7-A7345B5516A6}" type="sibTrans" cxnId="{D5690203-8897-409E-A016-3002E4A1C1FC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9B23A-4E7D-4863-8566-04FA868BCFCD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рецепторы кожи </a:t>
          </a:r>
        </a:p>
      </dgm:t>
    </dgm:pt>
    <dgm:pt modelId="{F71B25C5-9D96-4018-AFEB-9B18ABCC7032}" type="parTrans" cxnId="{39621A1F-8E86-4B1B-A966-A60FFEA579D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800C29-CDD7-40A7-BCC8-2F85992DBEE3}" type="sibTrans" cxnId="{39621A1F-8E86-4B1B-A966-A60FFEA579D3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BD14D-EAEF-4136-9DAB-9FC0F65C730D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чувствительный нейрон </a:t>
          </a:r>
        </a:p>
      </dgm:t>
    </dgm:pt>
    <dgm:pt modelId="{FA8DCE3A-F583-4A67-9D14-EF0D982CBAD3}" type="parTrans" cxnId="{572C0E20-F123-4F3F-9487-27496D705D4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EFF6D-B010-47A0-AC44-581F76B2E5B6}" type="sibTrans" cxnId="{572C0E20-F123-4F3F-9487-27496D705D42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F2090-C72B-48B7-81B4-2D2674A625DD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вставочный нейрон</a:t>
          </a:r>
        </a:p>
      </dgm:t>
    </dgm:pt>
    <dgm:pt modelId="{1B3BD437-0D7B-41C0-A69B-605294E3EC31}" type="parTrans" cxnId="{7DD5FAAB-7CEB-4ACD-828F-4BE965ECDF3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A01FA-B255-410A-8613-0D2454D2EDC5}" type="sibTrans" cxnId="{7DD5FAAB-7CEB-4ACD-828F-4BE965ECDF33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F763CA-4527-45FF-8A18-FC3B6783D24A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скелетная мышца</a:t>
          </a:r>
        </a:p>
      </dgm:t>
    </dgm:pt>
    <dgm:pt modelId="{0F7D14D8-18E4-45A5-9453-2BA81313E113}" type="parTrans" cxnId="{28B84A95-4D3A-4684-B93D-29332AB2425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C5BDEA-8CBE-4AFF-A573-4AA265859822}" type="sibTrans" cxnId="{28B84A95-4D3A-4684-B93D-29332AB2425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641E1-5F08-42C4-AC31-A2A4EEB30F7D}" type="pres">
      <dgm:prSet presAssocID="{BBE5BF8E-61BB-437B-A5E6-992085D28187}" presName="Name0" presStyleCnt="0">
        <dgm:presLayoutVars>
          <dgm:dir/>
          <dgm:resizeHandles val="exact"/>
        </dgm:presLayoutVars>
      </dgm:prSet>
      <dgm:spPr/>
    </dgm:pt>
    <dgm:pt modelId="{FFB991C3-33D8-4073-8F56-97FA2B117587}" type="pres">
      <dgm:prSet presAssocID="{4BA9B23A-4E7D-4863-8566-04FA868BCFCD}" presName="node" presStyleLbl="node1" presStyleIdx="0" presStyleCnt="5" custScaleX="89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60D64-53C6-464E-848E-C53830708A79}" type="pres">
      <dgm:prSet presAssocID="{0B800C29-CDD7-40A7-BCC8-2F85992DBEE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79AC0F8-C65C-456A-9613-7E454ADCB0A4}" type="pres">
      <dgm:prSet presAssocID="{0B800C29-CDD7-40A7-BCC8-2F85992DBEE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BAADB67-7ECE-4F0A-820D-72925FCBF429}" type="pres">
      <dgm:prSet presAssocID="{CDDBD14D-EAEF-4136-9DAB-9FC0F65C730D}" presName="node" presStyleLbl="node1" presStyleIdx="1" presStyleCnt="5" custScaleX="121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D3F11-E93B-4785-A317-9491D2963543}" type="pres">
      <dgm:prSet presAssocID="{4E9EFF6D-B010-47A0-AC44-581F76B2E5B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5CD8370-94FA-4BFF-860C-F9B0ACF54054}" type="pres">
      <dgm:prSet presAssocID="{4E9EFF6D-B010-47A0-AC44-581F76B2E5B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F053CF6-68E3-4E8D-8D90-35134D9C52CA}" type="pres">
      <dgm:prSet presAssocID="{7C9F2090-C72B-48B7-81B4-2D2674A625DD}" presName="node" presStyleLbl="node1" presStyleIdx="2" presStyleCnt="5" custScaleX="105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60DAB-1036-49F1-AE6B-A5176DF4CE8D}" type="pres">
      <dgm:prSet presAssocID="{0CDA01FA-B255-410A-8613-0D2454D2EDC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A439193-5663-4250-ADEB-3806423A51B2}" type="pres">
      <dgm:prSet presAssocID="{0CDA01FA-B255-410A-8613-0D2454D2EDC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A44698B-ED66-49F6-976F-E99A35B55967}" type="pres">
      <dgm:prSet presAssocID="{338A1519-5C6D-4418-9E63-67B56F36CBB7}" presName="node" presStyleLbl="node1" presStyleIdx="3" presStyleCnt="5" custScaleX="121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A7F3-16DD-4D11-AE37-EC36AA1F3B5C}" type="pres">
      <dgm:prSet presAssocID="{49AC93DA-A7D9-4DAC-B4B7-A7345B5516A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D084B09-9D1F-4CB8-9042-51BE84BA94F6}" type="pres">
      <dgm:prSet presAssocID="{49AC93DA-A7D9-4DAC-B4B7-A7345B5516A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3DFC6D8-B649-493D-8383-61BE6AED71F6}" type="pres">
      <dgm:prSet presAssocID="{A3F763CA-4527-45FF-8A18-FC3B6783D24A}" presName="node" presStyleLbl="node1" presStyleIdx="4" presStyleCnt="5" custScaleX="79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C0E20-F123-4F3F-9487-27496D705D42}" srcId="{BBE5BF8E-61BB-437B-A5E6-992085D28187}" destId="{CDDBD14D-EAEF-4136-9DAB-9FC0F65C730D}" srcOrd="1" destOrd="0" parTransId="{FA8DCE3A-F583-4A67-9D14-EF0D982CBAD3}" sibTransId="{4E9EFF6D-B010-47A0-AC44-581F76B2E5B6}"/>
    <dgm:cxn modelId="{C7918143-5661-4D22-9CE4-994FF536AD97}" type="presOf" srcId="{4BA9B23A-4E7D-4863-8566-04FA868BCFCD}" destId="{FFB991C3-33D8-4073-8F56-97FA2B117587}" srcOrd="0" destOrd="0" presId="urn:microsoft.com/office/officeart/2005/8/layout/process1"/>
    <dgm:cxn modelId="{39621A1F-8E86-4B1B-A966-A60FFEA579D3}" srcId="{BBE5BF8E-61BB-437B-A5E6-992085D28187}" destId="{4BA9B23A-4E7D-4863-8566-04FA868BCFCD}" srcOrd="0" destOrd="0" parTransId="{F71B25C5-9D96-4018-AFEB-9B18ABCC7032}" sibTransId="{0B800C29-CDD7-40A7-BCC8-2F85992DBEE3}"/>
    <dgm:cxn modelId="{62ACB622-E07C-4E12-B669-74D5550DF8CF}" type="presOf" srcId="{0CDA01FA-B255-410A-8613-0D2454D2EDC5}" destId="{C7160DAB-1036-49F1-AE6B-A5176DF4CE8D}" srcOrd="0" destOrd="0" presId="urn:microsoft.com/office/officeart/2005/8/layout/process1"/>
    <dgm:cxn modelId="{D5690203-8897-409E-A016-3002E4A1C1FC}" srcId="{BBE5BF8E-61BB-437B-A5E6-992085D28187}" destId="{338A1519-5C6D-4418-9E63-67B56F36CBB7}" srcOrd="3" destOrd="0" parTransId="{E8546B3C-3FDD-447F-B2E4-713E55D77A8A}" sibTransId="{49AC93DA-A7D9-4DAC-B4B7-A7345B5516A6}"/>
    <dgm:cxn modelId="{546C57A3-9946-4AEF-A603-EF359C3D282B}" type="presOf" srcId="{BBE5BF8E-61BB-437B-A5E6-992085D28187}" destId="{23C641E1-5F08-42C4-AC31-A2A4EEB30F7D}" srcOrd="0" destOrd="0" presId="urn:microsoft.com/office/officeart/2005/8/layout/process1"/>
    <dgm:cxn modelId="{5EB2E31D-FDA0-4AAA-9389-786DD5430858}" type="presOf" srcId="{0B800C29-CDD7-40A7-BCC8-2F85992DBEE3}" destId="{18C60D64-53C6-464E-848E-C53830708A79}" srcOrd="0" destOrd="0" presId="urn:microsoft.com/office/officeart/2005/8/layout/process1"/>
    <dgm:cxn modelId="{6C170338-BA78-4D0D-9157-D080359A7FCE}" type="presOf" srcId="{A3F763CA-4527-45FF-8A18-FC3B6783D24A}" destId="{73DFC6D8-B649-493D-8383-61BE6AED71F6}" srcOrd="0" destOrd="0" presId="urn:microsoft.com/office/officeart/2005/8/layout/process1"/>
    <dgm:cxn modelId="{53F94622-F284-4DDD-9E26-84E01E0A1982}" type="presOf" srcId="{CDDBD14D-EAEF-4136-9DAB-9FC0F65C730D}" destId="{4BAADB67-7ECE-4F0A-820D-72925FCBF429}" srcOrd="0" destOrd="0" presId="urn:microsoft.com/office/officeart/2005/8/layout/process1"/>
    <dgm:cxn modelId="{36377C02-87C4-4CC2-9E19-B472D291A26D}" type="presOf" srcId="{49AC93DA-A7D9-4DAC-B4B7-A7345B5516A6}" destId="{0D084B09-9D1F-4CB8-9042-51BE84BA94F6}" srcOrd="1" destOrd="0" presId="urn:microsoft.com/office/officeart/2005/8/layout/process1"/>
    <dgm:cxn modelId="{A97A8197-27F2-4162-B21D-3A17D20C394C}" type="presOf" srcId="{4E9EFF6D-B010-47A0-AC44-581F76B2E5B6}" destId="{65CD8370-94FA-4BFF-860C-F9B0ACF54054}" srcOrd="1" destOrd="0" presId="urn:microsoft.com/office/officeart/2005/8/layout/process1"/>
    <dgm:cxn modelId="{7E4DA944-D370-4689-AA53-8F6427E094A7}" type="presOf" srcId="{4E9EFF6D-B010-47A0-AC44-581F76B2E5B6}" destId="{B4FD3F11-E93B-4785-A317-9491D2963543}" srcOrd="0" destOrd="0" presId="urn:microsoft.com/office/officeart/2005/8/layout/process1"/>
    <dgm:cxn modelId="{5FBF7D8E-065C-42B2-907D-42DBB3754EBD}" type="presOf" srcId="{338A1519-5C6D-4418-9E63-67B56F36CBB7}" destId="{CA44698B-ED66-49F6-976F-E99A35B55967}" srcOrd="0" destOrd="0" presId="urn:microsoft.com/office/officeart/2005/8/layout/process1"/>
    <dgm:cxn modelId="{F96EADCE-65FF-4750-9F39-12B774B775CE}" type="presOf" srcId="{49AC93DA-A7D9-4DAC-B4B7-A7345B5516A6}" destId="{4278A7F3-16DD-4D11-AE37-EC36AA1F3B5C}" srcOrd="0" destOrd="0" presId="urn:microsoft.com/office/officeart/2005/8/layout/process1"/>
    <dgm:cxn modelId="{28B84A95-4D3A-4684-B93D-29332AB24252}" srcId="{BBE5BF8E-61BB-437B-A5E6-992085D28187}" destId="{A3F763CA-4527-45FF-8A18-FC3B6783D24A}" srcOrd="4" destOrd="0" parTransId="{0F7D14D8-18E4-45A5-9453-2BA81313E113}" sibTransId="{CBC5BDEA-8CBE-4AFF-A573-4AA265859822}"/>
    <dgm:cxn modelId="{313A543A-4A5B-46BE-90F7-8710E63A8DE8}" type="presOf" srcId="{0CDA01FA-B255-410A-8613-0D2454D2EDC5}" destId="{5A439193-5663-4250-ADEB-3806423A51B2}" srcOrd="1" destOrd="0" presId="urn:microsoft.com/office/officeart/2005/8/layout/process1"/>
    <dgm:cxn modelId="{7D86B52E-8B2B-4AAF-9F8B-1FCBBEDCE74F}" type="presOf" srcId="{0B800C29-CDD7-40A7-BCC8-2F85992DBEE3}" destId="{D79AC0F8-C65C-456A-9613-7E454ADCB0A4}" srcOrd="1" destOrd="0" presId="urn:microsoft.com/office/officeart/2005/8/layout/process1"/>
    <dgm:cxn modelId="{7DD5FAAB-7CEB-4ACD-828F-4BE965ECDF33}" srcId="{BBE5BF8E-61BB-437B-A5E6-992085D28187}" destId="{7C9F2090-C72B-48B7-81B4-2D2674A625DD}" srcOrd="2" destOrd="0" parTransId="{1B3BD437-0D7B-41C0-A69B-605294E3EC31}" sibTransId="{0CDA01FA-B255-410A-8613-0D2454D2EDC5}"/>
    <dgm:cxn modelId="{9406386D-4C73-4ABE-809B-DBC9E3402AD1}" type="presOf" srcId="{7C9F2090-C72B-48B7-81B4-2D2674A625DD}" destId="{9F053CF6-68E3-4E8D-8D90-35134D9C52CA}" srcOrd="0" destOrd="0" presId="urn:microsoft.com/office/officeart/2005/8/layout/process1"/>
    <dgm:cxn modelId="{5A736963-73E4-4DB0-99AA-34748E1F0E24}" type="presParOf" srcId="{23C641E1-5F08-42C4-AC31-A2A4EEB30F7D}" destId="{FFB991C3-33D8-4073-8F56-97FA2B117587}" srcOrd="0" destOrd="0" presId="urn:microsoft.com/office/officeart/2005/8/layout/process1"/>
    <dgm:cxn modelId="{A53B2B5C-164C-40B3-AC77-382C3FE3A5D4}" type="presParOf" srcId="{23C641E1-5F08-42C4-AC31-A2A4EEB30F7D}" destId="{18C60D64-53C6-464E-848E-C53830708A79}" srcOrd="1" destOrd="0" presId="urn:microsoft.com/office/officeart/2005/8/layout/process1"/>
    <dgm:cxn modelId="{743E9FFA-A048-4FD0-A2F4-F6B7500C7BFE}" type="presParOf" srcId="{18C60D64-53C6-464E-848E-C53830708A79}" destId="{D79AC0F8-C65C-456A-9613-7E454ADCB0A4}" srcOrd="0" destOrd="0" presId="urn:microsoft.com/office/officeart/2005/8/layout/process1"/>
    <dgm:cxn modelId="{ACCB0D56-520F-4BE5-83A9-0A77E971998E}" type="presParOf" srcId="{23C641E1-5F08-42C4-AC31-A2A4EEB30F7D}" destId="{4BAADB67-7ECE-4F0A-820D-72925FCBF429}" srcOrd="2" destOrd="0" presId="urn:microsoft.com/office/officeart/2005/8/layout/process1"/>
    <dgm:cxn modelId="{CE4E7BB0-4718-4053-89E6-D72AD27C27D2}" type="presParOf" srcId="{23C641E1-5F08-42C4-AC31-A2A4EEB30F7D}" destId="{B4FD3F11-E93B-4785-A317-9491D2963543}" srcOrd="3" destOrd="0" presId="urn:microsoft.com/office/officeart/2005/8/layout/process1"/>
    <dgm:cxn modelId="{3B4264C6-C7A9-409B-B14C-E7814608A175}" type="presParOf" srcId="{B4FD3F11-E93B-4785-A317-9491D2963543}" destId="{65CD8370-94FA-4BFF-860C-F9B0ACF54054}" srcOrd="0" destOrd="0" presId="urn:microsoft.com/office/officeart/2005/8/layout/process1"/>
    <dgm:cxn modelId="{54ED876D-4A66-4710-B832-504572E4914E}" type="presParOf" srcId="{23C641E1-5F08-42C4-AC31-A2A4EEB30F7D}" destId="{9F053CF6-68E3-4E8D-8D90-35134D9C52CA}" srcOrd="4" destOrd="0" presId="urn:microsoft.com/office/officeart/2005/8/layout/process1"/>
    <dgm:cxn modelId="{43489AB8-3118-4687-AD0F-8F69A4A57BD5}" type="presParOf" srcId="{23C641E1-5F08-42C4-AC31-A2A4EEB30F7D}" destId="{C7160DAB-1036-49F1-AE6B-A5176DF4CE8D}" srcOrd="5" destOrd="0" presId="urn:microsoft.com/office/officeart/2005/8/layout/process1"/>
    <dgm:cxn modelId="{0D96568A-26AF-444C-8D3A-40629CC5E2B5}" type="presParOf" srcId="{C7160DAB-1036-49F1-AE6B-A5176DF4CE8D}" destId="{5A439193-5663-4250-ADEB-3806423A51B2}" srcOrd="0" destOrd="0" presId="urn:microsoft.com/office/officeart/2005/8/layout/process1"/>
    <dgm:cxn modelId="{998C5E03-745D-45CD-9DC8-1AB79F4900E7}" type="presParOf" srcId="{23C641E1-5F08-42C4-AC31-A2A4EEB30F7D}" destId="{CA44698B-ED66-49F6-976F-E99A35B55967}" srcOrd="6" destOrd="0" presId="urn:microsoft.com/office/officeart/2005/8/layout/process1"/>
    <dgm:cxn modelId="{376ECC0C-8C98-4BD4-8B55-276A8DB0A105}" type="presParOf" srcId="{23C641E1-5F08-42C4-AC31-A2A4EEB30F7D}" destId="{4278A7F3-16DD-4D11-AE37-EC36AA1F3B5C}" srcOrd="7" destOrd="0" presId="urn:microsoft.com/office/officeart/2005/8/layout/process1"/>
    <dgm:cxn modelId="{46592405-3FB5-42C4-BD36-A20A30007D01}" type="presParOf" srcId="{4278A7F3-16DD-4D11-AE37-EC36AA1F3B5C}" destId="{0D084B09-9D1F-4CB8-9042-51BE84BA94F6}" srcOrd="0" destOrd="0" presId="urn:microsoft.com/office/officeart/2005/8/layout/process1"/>
    <dgm:cxn modelId="{FA80B8FB-A516-4ED6-A9B2-866A5490C6B3}" type="presParOf" srcId="{23C641E1-5F08-42C4-AC31-A2A4EEB30F7D}" destId="{73DFC6D8-B649-493D-8383-61BE6AED71F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193F2D-1FD1-4564-86EC-099310BC668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D2886A1-0B77-4F3F-A492-67D2C1FB01C9}">
      <dgm:prSet phldrT="[Текст]" custT="1"/>
      <dgm:spPr/>
      <dgm:t>
        <a:bodyPr/>
        <a:lstStyle/>
        <a:p>
          <a:r>
            <a:rPr lang="ru-RU" sz="1400" b="0">
              <a:latin typeface="Times New Roman" panose="02020603050405020304" pitchFamily="18" charset="0"/>
              <a:cs typeface="Times New Roman" panose="02020603050405020304" pitchFamily="18" charset="0"/>
            </a:rPr>
            <a:t>Бесполое размножение </a:t>
          </a:r>
        </a:p>
      </dgm:t>
    </dgm:pt>
    <dgm:pt modelId="{06E15F74-91DA-4AE4-9028-58D9902815FB}" type="parTrans" cxnId="{D73C1259-2671-410A-BA8F-C3827EE7BB02}">
      <dgm:prSet/>
      <dgm:spPr/>
      <dgm:t>
        <a:bodyPr/>
        <a:lstStyle/>
        <a:p>
          <a:endParaRPr lang="ru-RU"/>
        </a:p>
      </dgm:t>
    </dgm:pt>
    <dgm:pt modelId="{796132B1-1EAE-4EA6-B0B9-FA7FC9E75134}" type="sibTrans" cxnId="{D73C1259-2671-410A-BA8F-C3827EE7BB02}">
      <dgm:prSet/>
      <dgm:spPr/>
      <dgm:t>
        <a:bodyPr/>
        <a:lstStyle/>
        <a:p>
          <a:endParaRPr lang="ru-RU"/>
        </a:p>
      </dgm:t>
    </dgm:pt>
    <dgm:pt modelId="{29D34863-017C-4D3C-8A70-F7AFF3748FDA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вегетативное</a:t>
          </a:r>
        </a:p>
      </dgm:t>
    </dgm:pt>
    <dgm:pt modelId="{D94F8E50-DF64-42EB-BAEF-6AC4B8899472}" type="parTrans" cxnId="{CFBB1E0F-D43F-4ACE-9C09-DB68D7893EF0}">
      <dgm:prSet/>
      <dgm:spPr/>
      <dgm:t>
        <a:bodyPr/>
        <a:lstStyle/>
        <a:p>
          <a:endParaRPr lang="ru-RU"/>
        </a:p>
      </dgm:t>
    </dgm:pt>
    <dgm:pt modelId="{5E9DBD20-F409-4F87-BF55-E00D7DCF04C0}" type="sibTrans" cxnId="{CFBB1E0F-D43F-4ACE-9C09-DB68D7893EF0}">
      <dgm:prSet/>
      <dgm:spPr/>
      <dgm:t>
        <a:bodyPr/>
        <a:lstStyle/>
        <a:p>
          <a:endParaRPr lang="ru-RU"/>
        </a:p>
      </dgm:t>
    </dgm:pt>
    <dgm:pt modelId="{6D3076AA-039A-47F9-954F-29A4E938157D}">
      <dgm:prSet phldrT="[Текст]" custT="1"/>
      <dgm:spPr/>
      <dgm:t>
        <a:bodyPr/>
        <a:lstStyle/>
        <a:p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деление тела </a:t>
          </a:r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(кольчатые, ресничные и ленточные черви, медузы, морские звезды)</a:t>
          </a:r>
        </a:p>
      </dgm:t>
    </dgm:pt>
    <dgm:pt modelId="{122FF1D6-83F4-417D-ABD6-D305A628E54E}" type="parTrans" cxnId="{DD01C699-296B-40AA-92D8-3076BE3700FC}">
      <dgm:prSet/>
      <dgm:spPr/>
      <dgm:t>
        <a:bodyPr/>
        <a:lstStyle/>
        <a:p>
          <a:endParaRPr lang="ru-RU"/>
        </a:p>
      </dgm:t>
    </dgm:pt>
    <dgm:pt modelId="{35FA02A0-433F-4510-B5CF-449D0311014D}" type="sibTrans" cxnId="{DD01C699-296B-40AA-92D8-3076BE3700FC}">
      <dgm:prSet/>
      <dgm:spPr/>
      <dgm:t>
        <a:bodyPr/>
        <a:lstStyle/>
        <a:p>
          <a:endParaRPr lang="ru-RU"/>
        </a:p>
      </dgm:t>
    </dgm:pt>
    <dgm:pt modelId="{20A0A51C-4FD1-4301-9407-91E0ECDF2AA2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полиэмбриония</a:t>
          </a:r>
        </a:p>
      </dgm:t>
    </dgm:pt>
    <dgm:pt modelId="{0B43C4A0-EA98-4019-A3FC-89B97040C648}" type="parTrans" cxnId="{6C2BB2AA-B616-49BB-B3A1-CE20980EF800}">
      <dgm:prSet/>
      <dgm:spPr/>
      <dgm:t>
        <a:bodyPr/>
        <a:lstStyle/>
        <a:p>
          <a:endParaRPr lang="ru-RU"/>
        </a:p>
      </dgm:t>
    </dgm:pt>
    <dgm:pt modelId="{BFFDA3E5-C0C3-4864-876A-EC142C5C5ABA}" type="sibTrans" cxnId="{6C2BB2AA-B616-49BB-B3A1-CE20980EF800}">
      <dgm:prSet/>
      <dgm:spPr/>
      <dgm:t>
        <a:bodyPr/>
        <a:lstStyle/>
        <a:p>
          <a:endParaRPr lang="ru-RU"/>
        </a:p>
      </dgm:t>
    </dgm:pt>
    <dgm:pt modelId="{859593B1-EF1E-4340-9765-93C3300A6313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деление клетки надвое (хламидомонада, амеба, эвглена, инфузория)</a:t>
          </a:r>
        </a:p>
      </dgm:t>
    </dgm:pt>
    <dgm:pt modelId="{20F108DD-A17A-4926-90EC-91B12998A2EB}" type="parTrans" cxnId="{CE66FEBA-3E8F-4143-B91C-FC77400136A9}">
      <dgm:prSet/>
      <dgm:spPr/>
      <dgm:t>
        <a:bodyPr/>
        <a:lstStyle/>
        <a:p>
          <a:endParaRPr lang="ru-RU"/>
        </a:p>
      </dgm:t>
    </dgm:pt>
    <dgm:pt modelId="{9AABAD8C-E392-4A0A-AF88-227A2CE99740}" type="sibTrans" cxnId="{CE66FEBA-3E8F-4143-B91C-FC77400136A9}">
      <dgm:prSet/>
      <dgm:spPr/>
      <dgm:t>
        <a:bodyPr/>
        <a:lstStyle/>
        <a:p>
          <a:endParaRPr lang="ru-RU"/>
        </a:p>
      </dgm:t>
    </dgm:pt>
    <dgm:pt modelId="{887C8D25-048B-4ACD-B56C-CBC1D5015A87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шизогония, или множественное деление (жгутиковые, споровики) </a:t>
          </a:r>
        </a:p>
      </dgm:t>
    </dgm:pt>
    <dgm:pt modelId="{DA2B009E-365D-450E-ACCC-0BC1C84349C5}" type="parTrans" cxnId="{4ED03B16-C484-4F68-B1E4-D4961EF6D86D}">
      <dgm:prSet/>
      <dgm:spPr/>
      <dgm:t>
        <a:bodyPr/>
        <a:lstStyle/>
        <a:p>
          <a:endParaRPr lang="ru-RU"/>
        </a:p>
      </dgm:t>
    </dgm:pt>
    <dgm:pt modelId="{1BD7E2A8-8721-4E92-B22D-DA740761EA87}" type="sibTrans" cxnId="{4ED03B16-C484-4F68-B1E4-D4961EF6D86D}">
      <dgm:prSet/>
      <dgm:spPr/>
      <dgm:t>
        <a:bodyPr/>
        <a:lstStyle/>
        <a:p>
          <a:endParaRPr lang="ru-RU"/>
        </a:p>
      </dgm:t>
    </dgm:pt>
    <dgm:pt modelId="{78A0EF1D-6A2E-4E4E-8039-F22E2F8C6072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спорообразование </a:t>
          </a:r>
        </a:p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(грибы, водоросли, мхи, папоротникообразные)</a:t>
          </a:r>
        </a:p>
      </dgm:t>
    </dgm:pt>
    <dgm:pt modelId="{4E5077B5-1B64-4B08-B4E8-7119CA34354A}" type="parTrans" cxnId="{647F8999-3EBC-4203-8157-6CCE315A1FAE}">
      <dgm:prSet/>
      <dgm:spPr/>
      <dgm:t>
        <a:bodyPr/>
        <a:lstStyle/>
        <a:p>
          <a:endParaRPr lang="ru-RU"/>
        </a:p>
      </dgm:t>
    </dgm:pt>
    <dgm:pt modelId="{7B124558-2B32-47FE-BAE8-EABB6C720809}" type="sibTrans" cxnId="{647F8999-3EBC-4203-8157-6CCE315A1FAE}">
      <dgm:prSet/>
      <dgm:spPr/>
      <dgm:t>
        <a:bodyPr/>
        <a:lstStyle/>
        <a:p>
          <a:endParaRPr lang="ru-RU"/>
        </a:p>
      </dgm:t>
    </dgm:pt>
    <dgm:pt modelId="{A56C13E4-BA2E-4260-8AE1-F19153DEBA67}">
      <dgm:prSet custT="1"/>
      <dgm:spPr/>
      <dgm:t>
        <a:bodyPr/>
        <a:lstStyle/>
        <a:p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частями вегетативных органов</a:t>
          </a:r>
        </a:p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i="1">
              <a:latin typeface="Times New Roman" panose="02020603050405020304" pitchFamily="18" charset="0"/>
              <a:cs typeface="Times New Roman" panose="02020603050405020304" pitchFamily="18" charset="0"/>
            </a:rPr>
            <a:t>черенки</a:t>
          </a:r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- жасмин, бегония, фиалка, ива</a:t>
          </a:r>
          <a:r>
            <a:rPr lang="ru-RU" sz="14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400" i="1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усы</a:t>
          </a:r>
          <a:r>
            <a:rPr lang="ru-RU" sz="14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 - земляника, лютик; </a:t>
          </a:r>
          <a:r>
            <a:rPr lang="ru-RU" sz="1400" i="1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луковица</a:t>
          </a:r>
          <a:r>
            <a:rPr lang="ru-RU" sz="14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 -нарцисс, тюльпан, лук; </a:t>
          </a:r>
          <a:r>
            <a:rPr lang="ru-RU" sz="1400" i="1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клубень</a:t>
          </a:r>
          <a:r>
            <a:rPr lang="ru-RU" sz="14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 - картофель, топинамбур; </a:t>
          </a:r>
          <a:r>
            <a:rPr lang="ru-RU" sz="1400" i="1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корневище</a:t>
          </a:r>
          <a:r>
            <a:rPr lang="ru-RU" sz="14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 - георгины, ирисы, осот, пырей ползучий, мята; </a:t>
          </a:r>
          <a:r>
            <a:rPr lang="ru-RU" sz="1400" i="1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столон</a:t>
          </a:r>
          <a:r>
            <a:rPr lang="ru-RU" sz="14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 - ежевика, крыжовник</a:t>
          </a:r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, смородина; </a:t>
          </a:r>
          <a:r>
            <a:rPr lang="ru-RU" sz="1400" i="1">
              <a:latin typeface="Times New Roman" panose="02020603050405020304" pitchFamily="18" charset="0"/>
              <a:cs typeface="Times New Roman" panose="02020603050405020304" pitchFamily="18" charset="0"/>
            </a:rPr>
            <a:t>листом</a:t>
          </a:r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- бегония, сукуленты, </a:t>
          </a:r>
          <a:r>
            <a:rPr lang="ru-RU" sz="1400" b="0" i="0">
              <a:latin typeface="Times New Roman" panose="02020603050405020304" pitchFamily="18" charset="0"/>
              <a:cs typeface="Times New Roman" panose="02020603050405020304" pitchFamily="18" charset="0"/>
            </a:rPr>
            <a:t>сансевьерия</a:t>
          </a:r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</dgm:t>
    </dgm:pt>
    <dgm:pt modelId="{D32ED564-0E1D-4CB3-870C-28125A5E3238}" type="parTrans" cxnId="{CF2F67F2-6074-4665-840E-BB8FEAAD2A27}">
      <dgm:prSet/>
      <dgm:spPr/>
      <dgm:t>
        <a:bodyPr/>
        <a:lstStyle/>
        <a:p>
          <a:endParaRPr lang="ru-RU"/>
        </a:p>
      </dgm:t>
    </dgm:pt>
    <dgm:pt modelId="{D4A11EA5-DAAB-4F1A-835D-D7B0142CC2D9}" type="sibTrans" cxnId="{CF2F67F2-6074-4665-840E-BB8FEAAD2A27}">
      <dgm:prSet/>
      <dgm:spPr/>
      <dgm:t>
        <a:bodyPr/>
        <a:lstStyle/>
        <a:p>
          <a:endParaRPr lang="ru-RU"/>
        </a:p>
      </dgm:t>
    </dgm:pt>
    <dgm:pt modelId="{8896BCAC-C20E-4FCF-BE5F-2A8642C77AE2}">
      <dgm:prSet phldrT="[Текст]" custT="1"/>
      <dgm:spPr/>
      <dgm:t>
        <a:bodyPr/>
        <a:lstStyle/>
        <a:p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фрагментация </a:t>
          </a:r>
        </a:p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(медузы, иглокожие, плоские, ленточные и кольчатые  черви, спирогира, плесневые грибы)</a:t>
          </a:r>
        </a:p>
      </dgm:t>
    </dgm:pt>
    <dgm:pt modelId="{DECE1289-BEB7-4906-AC6C-8E3A586F2FC0}" type="sibTrans" cxnId="{3E6BE1CA-8924-4AE7-AB1C-FC180997EFB5}">
      <dgm:prSet/>
      <dgm:spPr/>
      <dgm:t>
        <a:bodyPr/>
        <a:lstStyle/>
        <a:p>
          <a:endParaRPr lang="ru-RU"/>
        </a:p>
      </dgm:t>
    </dgm:pt>
    <dgm:pt modelId="{042E4223-FF09-4D71-9FF5-0A28B4334A8C}" type="parTrans" cxnId="{3E6BE1CA-8924-4AE7-AB1C-FC180997EFB5}">
      <dgm:prSet/>
      <dgm:spPr/>
      <dgm:t>
        <a:bodyPr/>
        <a:lstStyle/>
        <a:p>
          <a:endParaRPr lang="ru-RU"/>
        </a:p>
      </dgm:t>
    </dgm:pt>
    <dgm:pt modelId="{010D5AF3-D784-47C7-8781-27E3923D8CD7}">
      <dgm:prSet custT="1"/>
      <dgm:spPr/>
      <dgm:t>
        <a:bodyPr/>
        <a:lstStyle/>
        <a:p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почкование</a:t>
          </a:r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 (кишечнополостные, губки, каланхоэ, дрожжевые грибы)</a:t>
          </a:r>
        </a:p>
      </dgm:t>
    </dgm:pt>
    <dgm:pt modelId="{4C63BE9E-27CB-47A8-B2C8-F919BC4CFF03}" type="sibTrans" cxnId="{43354139-535E-4451-A80E-5E16FAE2EF52}">
      <dgm:prSet/>
      <dgm:spPr/>
      <dgm:t>
        <a:bodyPr/>
        <a:lstStyle/>
        <a:p>
          <a:endParaRPr lang="ru-RU"/>
        </a:p>
      </dgm:t>
    </dgm:pt>
    <dgm:pt modelId="{7888CAD9-B4A0-436A-94B0-A87B39BC1988}" type="parTrans" cxnId="{43354139-535E-4451-A80E-5E16FAE2EF52}">
      <dgm:prSet/>
      <dgm:spPr/>
      <dgm:t>
        <a:bodyPr/>
        <a:lstStyle/>
        <a:p>
          <a:endParaRPr lang="ru-RU"/>
        </a:p>
      </dgm:t>
    </dgm:pt>
    <dgm:pt modelId="{E02FE7CA-66EA-4138-89F1-F4C032384B83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клонирование</a:t>
          </a:r>
        </a:p>
      </dgm:t>
    </dgm:pt>
    <dgm:pt modelId="{DBE04CA7-5D51-458E-B821-454F8BFD213D}" type="sibTrans" cxnId="{F1364F1C-AA70-4369-AA75-B0C33510FD7C}">
      <dgm:prSet/>
      <dgm:spPr/>
      <dgm:t>
        <a:bodyPr/>
        <a:lstStyle/>
        <a:p>
          <a:endParaRPr lang="ru-RU"/>
        </a:p>
      </dgm:t>
    </dgm:pt>
    <dgm:pt modelId="{738CF2F1-5397-4322-A24C-EE9AFD05F6D4}" type="parTrans" cxnId="{F1364F1C-AA70-4369-AA75-B0C33510FD7C}">
      <dgm:prSet/>
      <dgm:spPr/>
      <dgm:t>
        <a:bodyPr/>
        <a:lstStyle/>
        <a:p>
          <a:endParaRPr lang="ru-RU"/>
        </a:p>
      </dgm:t>
    </dgm:pt>
    <dgm:pt modelId="{B0C3EA5E-B83D-4C81-9EAA-D2F462A07A14}" type="pres">
      <dgm:prSet presAssocID="{42193F2D-1FD1-4564-86EC-099310BC66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22593C-E32F-46A1-BBA5-FD546B6D9A82}" type="pres">
      <dgm:prSet presAssocID="{DD2886A1-0B77-4F3F-A492-67D2C1FB01C9}" presName="root1" presStyleCnt="0"/>
      <dgm:spPr/>
    </dgm:pt>
    <dgm:pt modelId="{85BE7A3D-6F45-44C5-BE2E-247C17CAECF9}" type="pres">
      <dgm:prSet presAssocID="{DD2886A1-0B77-4F3F-A492-67D2C1FB01C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7AFB7D-CD5F-4A0A-941A-34BBB9B9D545}" type="pres">
      <dgm:prSet presAssocID="{DD2886A1-0B77-4F3F-A492-67D2C1FB01C9}" presName="level2hierChild" presStyleCnt="0"/>
      <dgm:spPr/>
    </dgm:pt>
    <dgm:pt modelId="{8972AA68-7DF6-4487-A5DE-6295BDC54B42}" type="pres">
      <dgm:prSet presAssocID="{D94F8E50-DF64-42EB-BAEF-6AC4B8899472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AAD1D597-2AC2-4496-8653-55372B5501F7}" type="pres">
      <dgm:prSet presAssocID="{D94F8E50-DF64-42EB-BAEF-6AC4B889947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AF1F29F-18FD-41ED-BD51-6EF953FE1317}" type="pres">
      <dgm:prSet presAssocID="{29D34863-017C-4D3C-8A70-F7AFF3748FDA}" presName="root2" presStyleCnt="0"/>
      <dgm:spPr/>
    </dgm:pt>
    <dgm:pt modelId="{AC00C103-04E8-4AD5-8CAC-BE3751FA8802}" type="pres">
      <dgm:prSet presAssocID="{29D34863-017C-4D3C-8A70-F7AFF3748FDA}" presName="LevelTwoTextNode" presStyleLbl="node2" presStyleIdx="0" presStyleCnt="6" custScaleX="121748" custLinFactNeighborX="-2016" custLinFactNeighborY="-98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462BEA-B2E6-491C-9F31-66BF2E0B8371}" type="pres">
      <dgm:prSet presAssocID="{29D34863-017C-4D3C-8A70-F7AFF3748FDA}" presName="level3hierChild" presStyleCnt="0"/>
      <dgm:spPr/>
    </dgm:pt>
    <dgm:pt modelId="{5C417E88-1648-4277-95CF-C20166819636}" type="pres">
      <dgm:prSet presAssocID="{042E4223-FF09-4D71-9FF5-0A28B4334A8C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7E115E9C-7A32-4EEA-AFF1-964D56DA1480}" type="pres">
      <dgm:prSet presAssocID="{042E4223-FF09-4D71-9FF5-0A28B4334A8C}" presName="connTx" presStyleLbl="parChTrans1D3" presStyleIdx="0" presStyleCnt="4"/>
      <dgm:spPr/>
      <dgm:t>
        <a:bodyPr/>
        <a:lstStyle/>
        <a:p>
          <a:endParaRPr lang="ru-RU"/>
        </a:p>
      </dgm:t>
    </dgm:pt>
    <dgm:pt modelId="{C081BB61-E936-4270-8EFE-957CB22DBDA0}" type="pres">
      <dgm:prSet presAssocID="{8896BCAC-C20E-4FCF-BE5F-2A8642C77AE2}" presName="root2" presStyleCnt="0"/>
      <dgm:spPr/>
    </dgm:pt>
    <dgm:pt modelId="{EC04A5CC-1807-4E2C-A00A-2AA2E7C24042}" type="pres">
      <dgm:prSet presAssocID="{8896BCAC-C20E-4FCF-BE5F-2A8642C77AE2}" presName="LevelTwoTextNode" presStyleLbl="node3" presStyleIdx="0" presStyleCnt="4" custScaleX="145549" custScaleY="179635" custLinFactNeighborX="-7336" custLinFactNeighborY="-3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0F1503-9732-463E-8736-6182B6135229}" type="pres">
      <dgm:prSet presAssocID="{8896BCAC-C20E-4FCF-BE5F-2A8642C77AE2}" presName="level3hierChild" presStyleCnt="0"/>
      <dgm:spPr/>
    </dgm:pt>
    <dgm:pt modelId="{2D46703F-8131-4233-BC35-4926AC6083A8}" type="pres">
      <dgm:prSet presAssocID="{122FF1D6-83F4-417D-ABD6-D305A628E54E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B9592E4D-E49E-471C-8175-1FB5C6D379DC}" type="pres">
      <dgm:prSet presAssocID="{122FF1D6-83F4-417D-ABD6-D305A628E54E}" presName="connTx" presStyleLbl="parChTrans1D3" presStyleIdx="1" presStyleCnt="4"/>
      <dgm:spPr/>
      <dgm:t>
        <a:bodyPr/>
        <a:lstStyle/>
        <a:p>
          <a:endParaRPr lang="ru-RU"/>
        </a:p>
      </dgm:t>
    </dgm:pt>
    <dgm:pt modelId="{B27689BE-6225-4CF6-9CAE-1F6ADB1BECDC}" type="pres">
      <dgm:prSet presAssocID="{6D3076AA-039A-47F9-954F-29A4E938157D}" presName="root2" presStyleCnt="0"/>
      <dgm:spPr/>
    </dgm:pt>
    <dgm:pt modelId="{86F3ACC3-3575-4423-8CBA-9FE2C726CD31}" type="pres">
      <dgm:prSet presAssocID="{6D3076AA-039A-47F9-954F-29A4E938157D}" presName="LevelTwoTextNode" presStyleLbl="node3" presStyleIdx="1" presStyleCnt="4" custScaleX="145620" custScaleY="155354" custLinFactNeighborX="-3677" custLinFactNeighborY="5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6387A8-BECA-4DD9-A75B-6DF5C029F188}" type="pres">
      <dgm:prSet presAssocID="{6D3076AA-039A-47F9-954F-29A4E938157D}" presName="level3hierChild" presStyleCnt="0"/>
      <dgm:spPr/>
    </dgm:pt>
    <dgm:pt modelId="{29BA90B6-69BE-4F34-A1C2-DAFB09102F68}" type="pres">
      <dgm:prSet presAssocID="{D32ED564-0E1D-4CB3-870C-28125A5E3238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2BB62E16-B560-4624-9CE4-20B91D907185}" type="pres">
      <dgm:prSet presAssocID="{D32ED564-0E1D-4CB3-870C-28125A5E3238}" presName="connTx" presStyleLbl="parChTrans1D3" presStyleIdx="2" presStyleCnt="4"/>
      <dgm:spPr/>
      <dgm:t>
        <a:bodyPr/>
        <a:lstStyle/>
        <a:p>
          <a:endParaRPr lang="ru-RU"/>
        </a:p>
      </dgm:t>
    </dgm:pt>
    <dgm:pt modelId="{580CD5FE-B064-4720-AE89-07B639C42FD3}" type="pres">
      <dgm:prSet presAssocID="{A56C13E4-BA2E-4260-8AE1-F19153DEBA67}" presName="root2" presStyleCnt="0"/>
      <dgm:spPr/>
    </dgm:pt>
    <dgm:pt modelId="{B13E457C-9E69-4E92-90E8-CCF91F5F2EA4}" type="pres">
      <dgm:prSet presAssocID="{A56C13E4-BA2E-4260-8AE1-F19153DEBA67}" presName="LevelTwoTextNode" presStyleLbl="node3" presStyleIdx="2" presStyleCnt="4" custScaleX="153717" custScaleY="453428" custLinFactNeighborX="258" custLinFactNeighborY="48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369C21-F851-4242-8103-060FB1500811}" type="pres">
      <dgm:prSet presAssocID="{A56C13E4-BA2E-4260-8AE1-F19153DEBA67}" presName="level3hierChild" presStyleCnt="0"/>
      <dgm:spPr/>
    </dgm:pt>
    <dgm:pt modelId="{5BC131AD-FEEC-4906-85A4-0009965D4FFB}" type="pres">
      <dgm:prSet presAssocID="{7888CAD9-B4A0-436A-94B0-A87B39BC1988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809F6562-CF8C-450E-9647-417D5A177B85}" type="pres">
      <dgm:prSet presAssocID="{7888CAD9-B4A0-436A-94B0-A87B39BC1988}" presName="connTx" presStyleLbl="parChTrans1D3" presStyleIdx="3" presStyleCnt="4"/>
      <dgm:spPr/>
      <dgm:t>
        <a:bodyPr/>
        <a:lstStyle/>
        <a:p>
          <a:endParaRPr lang="ru-RU"/>
        </a:p>
      </dgm:t>
    </dgm:pt>
    <dgm:pt modelId="{5A6DEB6F-0A1F-4624-8C64-E945C2E0D7DE}" type="pres">
      <dgm:prSet presAssocID="{010D5AF3-D784-47C7-8781-27E3923D8CD7}" presName="root2" presStyleCnt="0"/>
      <dgm:spPr/>
    </dgm:pt>
    <dgm:pt modelId="{B1DC05A6-27F3-4FB8-8353-D11E19871D05}" type="pres">
      <dgm:prSet presAssocID="{010D5AF3-D784-47C7-8781-27E3923D8CD7}" presName="LevelTwoTextNode" presStyleLbl="node3" presStyleIdx="3" presStyleCnt="4" custScaleX="140794" custScaleY="131908" custLinFactNeighborX="4473" custLinFactNeighborY="76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5E0799-CE60-4DC5-9951-6E0D5EC940C7}" type="pres">
      <dgm:prSet presAssocID="{010D5AF3-D784-47C7-8781-27E3923D8CD7}" presName="level3hierChild" presStyleCnt="0"/>
      <dgm:spPr/>
    </dgm:pt>
    <dgm:pt modelId="{155A6991-6864-466A-8006-DE5F4CB70993}" type="pres">
      <dgm:prSet presAssocID="{0B43C4A0-EA98-4019-A3FC-89B97040C648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84A58DB0-69B7-4011-972D-BA4A76272735}" type="pres">
      <dgm:prSet presAssocID="{0B43C4A0-EA98-4019-A3FC-89B97040C648}" presName="connTx" presStyleLbl="parChTrans1D2" presStyleIdx="1" presStyleCnt="6"/>
      <dgm:spPr/>
      <dgm:t>
        <a:bodyPr/>
        <a:lstStyle/>
        <a:p>
          <a:endParaRPr lang="ru-RU"/>
        </a:p>
      </dgm:t>
    </dgm:pt>
    <dgm:pt modelId="{D095B6D2-37F4-47F7-9071-2CDEE11599D9}" type="pres">
      <dgm:prSet presAssocID="{20A0A51C-4FD1-4301-9407-91E0ECDF2AA2}" presName="root2" presStyleCnt="0"/>
      <dgm:spPr/>
    </dgm:pt>
    <dgm:pt modelId="{817DF9FE-C741-4055-8266-81D896A593CA}" type="pres">
      <dgm:prSet presAssocID="{20A0A51C-4FD1-4301-9407-91E0ECDF2AA2}" presName="LevelTwoTextNode" presStyleLbl="node2" presStyleIdx="1" presStyleCnt="6" custScaleX="116801" custLinFactNeighborX="2016" custLinFactNeighborY="-67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CD5706-6ADF-4CA5-B641-4AB889B44E1B}" type="pres">
      <dgm:prSet presAssocID="{20A0A51C-4FD1-4301-9407-91E0ECDF2AA2}" presName="level3hierChild" presStyleCnt="0"/>
      <dgm:spPr/>
    </dgm:pt>
    <dgm:pt modelId="{8A8124DE-FA47-460F-ADA7-EBB50BA6F6D3}" type="pres">
      <dgm:prSet presAssocID="{20F108DD-A17A-4926-90EC-91B12998A2EB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CC7C5C52-7D00-44AD-B8B6-467301CBABBA}" type="pres">
      <dgm:prSet presAssocID="{20F108DD-A17A-4926-90EC-91B12998A2E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3E9C5655-F5A6-40C8-9294-D5C584AE88A4}" type="pres">
      <dgm:prSet presAssocID="{859593B1-EF1E-4340-9765-93C3300A6313}" presName="root2" presStyleCnt="0"/>
      <dgm:spPr/>
    </dgm:pt>
    <dgm:pt modelId="{91438251-D319-42DF-A352-8551AFAEE2EB}" type="pres">
      <dgm:prSet presAssocID="{859593B1-EF1E-4340-9765-93C3300A6313}" presName="LevelTwoTextNode" presStyleLbl="node2" presStyleIdx="2" presStyleCnt="6" custScaleX="140329" custScaleY="129934" custLinFactNeighborX="-3663" custLinFactNeighborY="-39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AA6298-4C4A-4F63-9DA0-CE417EFC27A5}" type="pres">
      <dgm:prSet presAssocID="{859593B1-EF1E-4340-9765-93C3300A6313}" presName="level3hierChild" presStyleCnt="0"/>
      <dgm:spPr/>
    </dgm:pt>
    <dgm:pt modelId="{3A6112AE-F6FA-48E2-82D0-38458F9256C9}" type="pres">
      <dgm:prSet presAssocID="{DA2B009E-365D-450E-ACCC-0BC1C84349C5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38570B66-5EE2-424B-8CB6-841DD9206961}" type="pres">
      <dgm:prSet presAssocID="{DA2B009E-365D-450E-ACCC-0BC1C84349C5}" presName="connTx" presStyleLbl="parChTrans1D2" presStyleIdx="3" presStyleCnt="6"/>
      <dgm:spPr/>
      <dgm:t>
        <a:bodyPr/>
        <a:lstStyle/>
        <a:p>
          <a:endParaRPr lang="ru-RU"/>
        </a:p>
      </dgm:t>
    </dgm:pt>
    <dgm:pt modelId="{CD1D3F09-2745-4B59-AC10-7F1A726AEB63}" type="pres">
      <dgm:prSet presAssocID="{887C8D25-048B-4ACD-B56C-CBC1D5015A87}" presName="root2" presStyleCnt="0"/>
      <dgm:spPr/>
    </dgm:pt>
    <dgm:pt modelId="{56671927-A03A-49A4-8A59-10D7558733C8}" type="pres">
      <dgm:prSet presAssocID="{887C8D25-048B-4ACD-B56C-CBC1D5015A87}" presName="LevelTwoTextNode" presStyleLbl="node2" presStyleIdx="3" presStyleCnt="6" custScaleX="156979" custScaleY="120164" custLinFactNeighborX="-6492" custLinFactNeighborY="-17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A850F2-A763-40C3-995D-3BF5E64F187D}" type="pres">
      <dgm:prSet presAssocID="{887C8D25-048B-4ACD-B56C-CBC1D5015A87}" presName="level3hierChild" presStyleCnt="0"/>
      <dgm:spPr/>
    </dgm:pt>
    <dgm:pt modelId="{C0807C50-314A-4F72-910B-B075083A1FCD}" type="pres">
      <dgm:prSet presAssocID="{738CF2F1-5397-4322-A24C-EE9AFD05F6D4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71858E02-0E46-4535-8CE7-9CFD68CFC945}" type="pres">
      <dgm:prSet presAssocID="{738CF2F1-5397-4322-A24C-EE9AFD05F6D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B7B2A0F1-58BA-41D0-8A15-3167B39454E5}" type="pres">
      <dgm:prSet presAssocID="{E02FE7CA-66EA-4138-89F1-F4C032384B83}" presName="root2" presStyleCnt="0"/>
      <dgm:spPr/>
    </dgm:pt>
    <dgm:pt modelId="{969C0CBC-5A3C-453B-91E6-93530E0E1EC1}" type="pres">
      <dgm:prSet presAssocID="{E02FE7CA-66EA-4138-89F1-F4C032384B83}" presName="LevelTwoTextNode" presStyleLbl="node2" presStyleIdx="4" presStyleCnt="6" custScaleX="144397" custLinFactNeighborX="5134" custLinFactNeighborY="-44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9620A5-BCE0-4BE4-83F0-751FEB9BA20B}" type="pres">
      <dgm:prSet presAssocID="{E02FE7CA-66EA-4138-89F1-F4C032384B83}" presName="level3hierChild" presStyleCnt="0"/>
      <dgm:spPr/>
    </dgm:pt>
    <dgm:pt modelId="{619BFEEB-E4BD-44E4-A6F8-B0C88CF391C3}" type="pres">
      <dgm:prSet presAssocID="{4E5077B5-1B64-4B08-B4E8-7119CA34354A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81D26CE2-4940-486B-BB0B-64CA633BBA6B}" type="pres">
      <dgm:prSet presAssocID="{4E5077B5-1B64-4B08-B4E8-7119CA34354A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26133AE-6B7F-4965-91AC-1CEABBA46DCC}" type="pres">
      <dgm:prSet presAssocID="{78A0EF1D-6A2E-4E4E-8039-F22E2F8C6072}" presName="root2" presStyleCnt="0"/>
      <dgm:spPr/>
    </dgm:pt>
    <dgm:pt modelId="{B0B695CD-1605-47EA-A4FC-8FF2E94B7867}" type="pres">
      <dgm:prSet presAssocID="{78A0EF1D-6A2E-4E4E-8039-F22E2F8C6072}" presName="LevelTwoTextNode" presStyleLbl="node2" presStyleIdx="5" presStyleCnt="6" custScaleX="1580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DF11C8-287C-4C15-90E6-87677EE9D8F9}" type="pres">
      <dgm:prSet presAssocID="{78A0EF1D-6A2E-4E4E-8039-F22E2F8C6072}" presName="level3hierChild" presStyleCnt="0"/>
      <dgm:spPr/>
    </dgm:pt>
  </dgm:ptLst>
  <dgm:cxnLst>
    <dgm:cxn modelId="{1414F132-EAA5-468A-AA89-D1A4F35F4B6E}" type="presOf" srcId="{887C8D25-048B-4ACD-B56C-CBC1D5015A87}" destId="{56671927-A03A-49A4-8A59-10D7558733C8}" srcOrd="0" destOrd="0" presId="urn:microsoft.com/office/officeart/2005/8/layout/hierarchy2"/>
    <dgm:cxn modelId="{89DED657-7F42-4689-BB7C-A7E0EE1DABBD}" type="presOf" srcId="{DD2886A1-0B77-4F3F-A492-67D2C1FB01C9}" destId="{85BE7A3D-6F45-44C5-BE2E-247C17CAECF9}" srcOrd="0" destOrd="0" presId="urn:microsoft.com/office/officeart/2005/8/layout/hierarchy2"/>
    <dgm:cxn modelId="{FF42A666-20F7-4644-A3F5-71A99138836D}" type="presOf" srcId="{738CF2F1-5397-4322-A24C-EE9AFD05F6D4}" destId="{71858E02-0E46-4535-8CE7-9CFD68CFC945}" srcOrd="1" destOrd="0" presId="urn:microsoft.com/office/officeart/2005/8/layout/hierarchy2"/>
    <dgm:cxn modelId="{647F8999-3EBC-4203-8157-6CCE315A1FAE}" srcId="{DD2886A1-0B77-4F3F-A492-67D2C1FB01C9}" destId="{78A0EF1D-6A2E-4E4E-8039-F22E2F8C6072}" srcOrd="5" destOrd="0" parTransId="{4E5077B5-1B64-4B08-B4E8-7119CA34354A}" sibTransId="{7B124558-2B32-47FE-BAE8-EABB6C720809}"/>
    <dgm:cxn modelId="{7D496322-2F1D-4EE4-B754-F49A71E37AC7}" type="presOf" srcId="{0B43C4A0-EA98-4019-A3FC-89B97040C648}" destId="{155A6991-6864-466A-8006-DE5F4CB70993}" srcOrd="0" destOrd="0" presId="urn:microsoft.com/office/officeart/2005/8/layout/hierarchy2"/>
    <dgm:cxn modelId="{1648583D-1798-4F0D-9378-EADB37E704F1}" type="presOf" srcId="{20F108DD-A17A-4926-90EC-91B12998A2EB}" destId="{CC7C5C52-7D00-44AD-B8B6-467301CBABBA}" srcOrd="1" destOrd="0" presId="urn:microsoft.com/office/officeart/2005/8/layout/hierarchy2"/>
    <dgm:cxn modelId="{073192E9-90D0-436A-8C24-3CB22E0BDD7B}" type="presOf" srcId="{A56C13E4-BA2E-4260-8AE1-F19153DEBA67}" destId="{B13E457C-9E69-4E92-90E8-CCF91F5F2EA4}" srcOrd="0" destOrd="0" presId="urn:microsoft.com/office/officeart/2005/8/layout/hierarchy2"/>
    <dgm:cxn modelId="{8F7DFF42-D998-48C7-9FED-6C21BAC1F375}" type="presOf" srcId="{042E4223-FF09-4D71-9FF5-0A28B4334A8C}" destId="{7E115E9C-7A32-4EEA-AFF1-964D56DA1480}" srcOrd="1" destOrd="0" presId="urn:microsoft.com/office/officeart/2005/8/layout/hierarchy2"/>
    <dgm:cxn modelId="{537E629B-28C7-4BE0-9B2B-154EB972B5A0}" type="presOf" srcId="{D94F8E50-DF64-42EB-BAEF-6AC4B8899472}" destId="{8972AA68-7DF6-4487-A5DE-6295BDC54B42}" srcOrd="0" destOrd="0" presId="urn:microsoft.com/office/officeart/2005/8/layout/hierarchy2"/>
    <dgm:cxn modelId="{9E7B130D-358B-47E1-B459-A92C47D08F52}" type="presOf" srcId="{DA2B009E-365D-450E-ACCC-0BC1C84349C5}" destId="{3A6112AE-F6FA-48E2-82D0-38458F9256C9}" srcOrd="0" destOrd="0" presId="urn:microsoft.com/office/officeart/2005/8/layout/hierarchy2"/>
    <dgm:cxn modelId="{BB7975B7-B17E-42C8-AF6F-6E71B05AE150}" type="presOf" srcId="{859593B1-EF1E-4340-9765-93C3300A6313}" destId="{91438251-D319-42DF-A352-8551AFAEE2EB}" srcOrd="0" destOrd="0" presId="urn:microsoft.com/office/officeart/2005/8/layout/hierarchy2"/>
    <dgm:cxn modelId="{0C953D06-359B-4968-8C4F-0A8E40495477}" type="presOf" srcId="{122FF1D6-83F4-417D-ABD6-D305A628E54E}" destId="{B9592E4D-E49E-471C-8175-1FB5C6D379DC}" srcOrd="1" destOrd="0" presId="urn:microsoft.com/office/officeart/2005/8/layout/hierarchy2"/>
    <dgm:cxn modelId="{43354139-535E-4451-A80E-5E16FAE2EF52}" srcId="{29D34863-017C-4D3C-8A70-F7AFF3748FDA}" destId="{010D5AF3-D784-47C7-8781-27E3923D8CD7}" srcOrd="3" destOrd="0" parTransId="{7888CAD9-B4A0-436A-94B0-A87B39BC1988}" sibTransId="{4C63BE9E-27CB-47A8-B2C8-F919BC4CFF03}"/>
    <dgm:cxn modelId="{44B73837-61D4-43D4-A132-1BDA26E4F234}" type="presOf" srcId="{29D34863-017C-4D3C-8A70-F7AFF3748FDA}" destId="{AC00C103-04E8-4AD5-8CAC-BE3751FA8802}" srcOrd="0" destOrd="0" presId="urn:microsoft.com/office/officeart/2005/8/layout/hierarchy2"/>
    <dgm:cxn modelId="{E143E52E-C186-48DB-A06C-A7BB93191D3D}" type="presOf" srcId="{20A0A51C-4FD1-4301-9407-91E0ECDF2AA2}" destId="{817DF9FE-C741-4055-8266-81D896A593CA}" srcOrd="0" destOrd="0" presId="urn:microsoft.com/office/officeart/2005/8/layout/hierarchy2"/>
    <dgm:cxn modelId="{D8425291-309F-4BDE-9547-BAAE9E86C679}" type="presOf" srcId="{4E5077B5-1B64-4B08-B4E8-7119CA34354A}" destId="{619BFEEB-E4BD-44E4-A6F8-B0C88CF391C3}" srcOrd="0" destOrd="0" presId="urn:microsoft.com/office/officeart/2005/8/layout/hierarchy2"/>
    <dgm:cxn modelId="{4130B2A3-3BB9-4713-9278-224A1296923D}" type="presOf" srcId="{042E4223-FF09-4D71-9FF5-0A28B4334A8C}" destId="{5C417E88-1648-4277-95CF-C20166819636}" srcOrd="0" destOrd="0" presId="urn:microsoft.com/office/officeart/2005/8/layout/hierarchy2"/>
    <dgm:cxn modelId="{D73C1259-2671-410A-BA8F-C3827EE7BB02}" srcId="{42193F2D-1FD1-4564-86EC-099310BC6688}" destId="{DD2886A1-0B77-4F3F-A492-67D2C1FB01C9}" srcOrd="0" destOrd="0" parTransId="{06E15F74-91DA-4AE4-9028-58D9902815FB}" sibTransId="{796132B1-1EAE-4EA6-B0B9-FA7FC9E75134}"/>
    <dgm:cxn modelId="{EDD16FC8-DDF1-4B06-8282-4A0518782FE0}" type="presOf" srcId="{E02FE7CA-66EA-4138-89F1-F4C032384B83}" destId="{969C0CBC-5A3C-453B-91E6-93530E0E1EC1}" srcOrd="0" destOrd="0" presId="urn:microsoft.com/office/officeart/2005/8/layout/hierarchy2"/>
    <dgm:cxn modelId="{C17B23AA-AFE4-46DB-8329-26092ACE48A9}" type="presOf" srcId="{42193F2D-1FD1-4564-86EC-099310BC6688}" destId="{B0C3EA5E-B83D-4C81-9EAA-D2F462A07A14}" srcOrd="0" destOrd="0" presId="urn:microsoft.com/office/officeart/2005/8/layout/hierarchy2"/>
    <dgm:cxn modelId="{14264ABD-986D-4347-A0D0-8CC1B84E1219}" type="presOf" srcId="{738CF2F1-5397-4322-A24C-EE9AFD05F6D4}" destId="{C0807C50-314A-4F72-910B-B075083A1FCD}" srcOrd="0" destOrd="0" presId="urn:microsoft.com/office/officeart/2005/8/layout/hierarchy2"/>
    <dgm:cxn modelId="{DD01C699-296B-40AA-92D8-3076BE3700FC}" srcId="{29D34863-017C-4D3C-8A70-F7AFF3748FDA}" destId="{6D3076AA-039A-47F9-954F-29A4E938157D}" srcOrd="1" destOrd="0" parTransId="{122FF1D6-83F4-417D-ABD6-D305A628E54E}" sibTransId="{35FA02A0-433F-4510-B5CF-449D0311014D}"/>
    <dgm:cxn modelId="{4ED03B16-C484-4F68-B1E4-D4961EF6D86D}" srcId="{DD2886A1-0B77-4F3F-A492-67D2C1FB01C9}" destId="{887C8D25-048B-4ACD-B56C-CBC1D5015A87}" srcOrd="3" destOrd="0" parTransId="{DA2B009E-365D-450E-ACCC-0BC1C84349C5}" sibTransId="{1BD7E2A8-8721-4E92-B22D-DA740761EA87}"/>
    <dgm:cxn modelId="{5E28C50B-291A-4D31-AC48-FE31EB95B116}" type="presOf" srcId="{7888CAD9-B4A0-436A-94B0-A87B39BC1988}" destId="{809F6562-CF8C-450E-9647-417D5A177B85}" srcOrd="1" destOrd="0" presId="urn:microsoft.com/office/officeart/2005/8/layout/hierarchy2"/>
    <dgm:cxn modelId="{C547A733-5C8C-456A-AEE1-28F461D74B38}" type="presOf" srcId="{D94F8E50-DF64-42EB-BAEF-6AC4B8899472}" destId="{AAD1D597-2AC2-4496-8653-55372B5501F7}" srcOrd="1" destOrd="0" presId="urn:microsoft.com/office/officeart/2005/8/layout/hierarchy2"/>
    <dgm:cxn modelId="{E66E02B9-89A4-45C0-A727-4AD66B001BC6}" type="presOf" srcId="{4E5077B5-1B64-4B08-B4E8-7119CA34354A}" destId="{81D26CE2-4940-486B-BB0B-64CA633BBA6B}" srcOrd="1" destOrd="0" presId="urn:microsoft.com/office/officeart/2005/8/layout/hierarchy2"/>
    <dgm:cxn modelId="{333FCE0E-1AD6-4E21-8BCC-9764B688E45C}" type="presOf" srcId="{010D5AF3-D784-47C7-8781-27E3923D8CD7}" destId="{B1DC05A6-27F3-4FB8-8353-D11E19871D05}" srcOrd="0" destOrd="0" presId="urn:microsoft.com/office/officeart/2005/8/layout/hierarchy2"/>
    <dgm:cxn modelId="{F1364F1C-AA70-4369-AA75-B0C33510FD7C}" srcId="{DD2886A1-0B77-4F3F-A492-67D2C1FB01C9}" destId="{E02FE7CA-66EA-4138-89F1-F4C032384B83}" srcOrd="4" destOrd="0" parTransId="{738CF2F1-5397-4322-A24C-EE9AFD05F6D4}" sibTransId="{DBE04CA7-5D51-458E-B821-454F8BFD213D}"/>
    <dgm:cxn modelId="{8E77C147-0E54-4715-B9AE-1868F03D94A9}" type="presOf" srcId="{122FF1D6-83F4-417D-ABD6-D305A628E54E}" destId="{2D46703F-8131-4233-BC35-4926AC6083A8}" srcOrd="0" destOrd="0" presId="urn:microsoft.com/office/officeart/2005/8/layout/hierarchy2"/>
    <dgm:cxn modelId="{B30E428E-AD1E-4AC2-92BA-BF795E9B11F3}" type="presOf" srcId="{D32ED564-0E1D-4CB3-870C-28125A5E3238}" destId="{2BB62E16-B560-4624-9CE4-20B91D907185}" srcOrd="1" destOrd="0" presId="urn:microsoft.com/office/officeart/2005/8/layout/hierarchy2"/>
    <dgm:cxn modelId="{CF2F67F2-6074-4665-840E-BB8FEAAD2A27}" srcId="{29D34863-017C-4D3C-8A70-F7AFF3748FDA}" destId="{A56C13E4-BA2E-4260-8AE1-F19153DEBA67}" srcOrd="2" destOrd="0" parTransId="{D32ED564-0E1D-4CB3-870C-28125A5E3238}" sibTransId="{D4A11EA5-DAAB-4F1A-835D-D7B0142CC2D9}"/>
    <dgm:cxn modelId="{3E6BE1CA-8924-4AE7-AB1C-FC180997EFB5}" srcId="{29D34863-017C-4D3C-8A70-F7AFF3748FDA}" destId="{8896BCAC-C20E-4FCF-BE5F-2A8642C77AE2}" srcOrd="0" destOrd="0" parTransId="{042E4223-FF09-4D71-9FF5-0A28B4334A8C}" sibTransId="{DECE1289-BEB7-4906-AC6C-8E3A586F2FC0}"/>
    <dgm:cxn modelId="{AD9061A1-38D4-40F2-BE66-B26E267A900D}" type="presOf" srcId="{78A0EF1D-6A2E-4E4E-8039-F22E2F8C6072}" destId="{B0B695CD-1605-47EA-A4FC-8FF2E94B7867}" srcOrd="0" destOrd="0" presId="urn:microsoft.com/office/officeart/2005/8/layout/hierarchy2"/>
    <dgm:cxn modelId="{CE66FEBA-3E8F-4143-B91C-FC77400136A9}" srcId="{DD2886A1-0B77-4F3F-A492-67D2C1FB01C9}" destId="{859593B1-EF1E-4340-9765-93C3300A6313}" srcOrd="2" destOrd="0" parTransId="{20F108DD-A17A-4926-90EC-91B12998A2EB}" sibTransId="{9AABAD8C-E392-4A0A-AF88-227A2CE99740}"/>
    <dgm:cxn modelId="{6C2BB2AA-B616-49BB-B3A1-CE20980EF800}" srcId="{DD2886A1-0B77-4F3F-A492-67D2C1FB01C9}" destId="{20A0A51C-4FD1-4301-9407-91E0ECDF2AA2}" srcOrd="1" destOrd="0" parTransId="{0B43C4A0-EA98-4019-A3FC-89B97040C648}" sibTransId="{BFFDA3E5-C0C3-4864-876A-EC142C5C5ABA}"/>
    <dgm:cxn modelId="{D7B9C14B-A10E-4B1F-AC38-339C1E77F5B8}" type="presOf" srcId="{0B43C4A0-EA98-4019-A3FC-89B97040C648}" destId="{84A58DB0-69B7-4011-972D-BA4A76272735}" srcOrd="1" destOrd="0" presId="urn:microsoft.com/office/officeart/2005/8/layout/hierarchy2"/>
    <dgm:cxn modelId="{D42FE2DC-609A-4B83-85F2-681392BD83B4}" type="presOf" srcId="{DA2B009E-365D-450E-ACCC-0BC1C84349C5}" destId="{38570B66-5EE2-424B-8CB6-841DD9206961}" srcOrd="1" destOrd="0" presId="urn:microsoft.com/office/officeart/2005/8/layout/hierarchy2"/>
    <dgm:cxn modelId="{E787ADFC-D63F-464B-A019-85D635E9E4AB}" type="presOf" srcId="{D32ED564-0E1D-4CB3-870C-28125A5E3238}" destId="{29BA90B6-69BE-4F34-A1C2-DAFB09102F68}" srcOrd="0" destOrd="0" presId="urn:microsoft.com/office/officeart/2005/8/layout/hierarchy2"/>
    <dgm:cxn modelId="{E1288B2A-88EC-41D6-A918-B62637850B1A}" type="presOf" srcId="{6D3076AA-039A-47F9-954F-29A4E938157D}" destId="{86F3ACC3-3575-4423-8CBA-9FE2C726CD31}" srcOrd="0" destOrd="0" presId="urn:microsoft.com/office/officeart/2005/8/layout/hierarchy2"/>
    <dgm:cxn modelId="{CFBB1E0F-D43F-4ACE-9C09-DB68D7893EF0}" srcId="{DD2886A1-0B77-4F3F-A492-67D2C1FB01C9}" destId="{29D34863-017C-4D3C-8A70-F7AFF3748FDA}" srcOrd="0" destOrd="0" parTransId="{D94F8E50-DF64-42EB-BAEF-6AC4B8899472}" sibTransId="{5E9DBD20-F409-4F87-BF55-E00D7DCF04C0}"/>
    <dgm:cxn modelId="{D523D7D1-9C94-45A7-B9B5-B0EBA1C46B0E}" type="presOf" srcId="{20F108DD-A17A-4926-90EC-91B12998A2EB}" destId="{8A8124DE-FA47-460F-ADA7-EBB50BA6F6D3}" srcOrd="0" destOrd="0" presId="urn:microsoft.com/office/officeart/2005/8/layout/hierarchy2"/>
    <dgm:cxn modelId="{19DECB77-5A8C-4E65-B236-62355F0CEFA0}" type="presOf" srcId="{7888CAD9-B4A0-436A-94B0-A87B39BC1988}" destId="{5BC131AD-FEEC-4906-85A4-0009965D4FFB}" srcOrd="0" destOrd="0" presId="urn:microsoft.com/office/officeart/2005/8/layout/hierarchy2"/>
    <dgm:cxn modelId="{1FBEC1E5-9D5E-4B99-B5D5-E9B9E9463F0C}" type="presOf" srcId="{8896BCAC-C20E-4FCF-BE5F-2A8642C77AE2}" destId="{EC04A5CC-1807-4E2C-A00A-2AA2E7C24042}" srcOrd="0" destOrd="0" presId="urn:microsoft.com/office/officeart/2005/8/layout/hierarchy2"/>
    <dgm:cxn modelId="{127C02D4-FAC6-4B5E-A058-4D518D26D83D}" type="presParOf" srcId="{B0C3EA5E-B83D-4C81-9EAA-D2F462A07A14}" destId="{8E22593C-E32F-46A1-BBA5-FD546B6D9A82}" srcOrd="0" destOrd="0" presId="urn:microsoft.com/office/officeart/2005/8/layout/hierarchy2"/>
    <dgm:cxn modelId="{E8612276-B26A-4F1F-9E2D-0F42BC0C3F52}" type="presParOf" srcId="{8E22593C-E32F-46A1-BBA5-FD546B6D9A82}" destId="{85BE7A3D-6F45-44C5-BE2E-247C17CAECF9}" srcOrd="0" destOrd="0" presId="urn:microsoft.com/office/officeart/2005/8/layout/hierarchy2"/>
    <dgm:cxn modelId="{BF450ADE-7AF2-4D87-9363-2986F9DC0CE2}" type="presParOf" srcId="{8E22593C-E32F-46A1-BBA5-FD546B6D9A82}" destId="{1D7AFB7D-CD5F-4A0A-941A-34BBB9B9D545}" srcOrd="1" destOrd="0" presId="urn:microsoft.com/office/officeart/2005/8/layout/hierarchy2"/>
    <dgm:cxn modelId="{9BF51A07-BA6A-4EF2-8242-C1DF40CED82C}" type="presParOf" srcId="{1D7AFB7D-CD5F-4A0A-941A-34BBB9B9D545}" destId="{8972AA68-7DF6-4487-A5DE-6295BDC54B42}" srcOrd="0" destOrd="0" presId="urn:microsoft.com/office/officeart/2005/8/layout/hierarchy2"/>
    <dgm:cxn modelId="{0B205364-7C72-4C99-9735-3E3A86067C30}" type="presParOf" srcId="{8972AA68-7DF6-4487-A5DE-6295BDC54B42}" destId="{AAD1D597-2AC2-4496-8653-55372B5501F7}" srcOrd="0" destOrd="0" presId="urn:microsoft.com/office/officeart/2005/8/layout/hierarchy2"/>
    <dgm:cxn modelId="{F8198A96-1950-4334-BE50-C65DFDAB4769}" type="presParOf" srcId="{1D7AFB7D-CD5F-4A0A-941A-34BBB9B9D545}" destId="{CAF1F29F-18FD-41ED-BD51-6EF953FE1317}" srcOrd="1" destOrd="0" presId="urn:microsoft.com/office/officeart/2005/8/layout/hierarchy2"/>
    <dgm:cxn modelId="{242F1264-391F-4157-886A-AFD7C34133B8}" type="presParOf" srcId="{CAF1F29F-18FD-41ED-BD51-6EF953FE1317}" destId="{AC00C103-04E8-4AD5-8CAC-BE3751FA8802}" srcOrd="0" destOrd="0" presId="urn:microsoft.com/office/officeart/2005/8/layout/hierarchy2"/>
    <dgm:cxn modelId="{A1E6A1EF-AEB3-4057-A14F-91FD525EA5EF}" type="presParOf" srcId="{CAF1F29F-18FD-41ED-BD51-6EF953FE1317}" destId="{07462BEA-B2E6-491C-9F31-66BF2E0B8371}" srcOrd="1" destOrd="0" presId="urn:microsoft.com/office/officeart/2005/8/layout/hierarchy2"/>
    <dgm:cxn modelId="{E6F8EF02-4448-4B23-B8C5-F9A0E2875924}" type="presParOf" srcId="{07462BEA-B2E6-491C-9F31-66BF2E0B8371}" destId="{5C417E88-1648-4277-95CF-C20166819636}" srcOrd="0" destOrd="0" presId="urn:microsoft.com/office/officeart/2005/8/layout/hierarchy2"/>
    <dgm:cxn modelId="{8F4FBE77-E31A-42BF-9928-08B2D018C00C}" type="presParOf" srcId="{5C417E88-1648-4277-95CF-C20166819636}" destId="{7E115E9C-7A32-4EEA-AFF1-964D56DA1480}" srcOrd="0" destOrd="0" presId="urn:microsoft.com/office/officeart/2005/8/layout/hierarchy2"/>
    <dgm:cxn modelId="{EA7A4DEA-6C51-4692-9096-F5B534C6B258}" type="presParOf" srcId="{07462BEA-B2E6-491C-9F31-66BF2E0B8371}" destId="{C081BB61-E936-4270-8EFE-957CB22DBDA0}" srcOrd="1" destOrd="0" presId="urn:microsoft.com/office/officeart/2005/8/layout/hierarchy2"/>
    <dgm:cxn modelId="{A7A7E631-0693-4CDF-B704-910FBA50CA9A}" type="presParOf" srcId="{C081BB61-E936-4270-8EFE-957CB22DBDA0}" destId="{EC04A5CC-1807-4E2C-A00A-2AA2E7C24042}" srcOrd="0" destOrd="0" presId="urn:microsoft.com/office/officeart/2005/8/layout/hierarchy2"/>
    <dgm:cxn modelId="{06E2F2DA-BB6B-4731-9754-549AFEB3F94F}" type="presParOf" srcId="{C081BB61-E936-4270-8EFE-957CB22DBDA0}" destId="{FA0F1503-9732-463E-8736-6182B6135229}" srcOrd="1" destOrd="0" presId="urn:microsoft.com/office/officeart/2005/8/layout/hierarchy2"/>
    <dgm:cxn modelId="{73F3F6FC-8948-45D5-92AC-8209090F2003}" type="presParOf" srcId="{07462BEA-B2E6-491C-9F31-66BF2E0B8371}" destId="{2D46703F-8131-4233-BC35-4926AC6083A8}" srcOrd="2" destOrd="0" presId="urn:microsoft.com/office/officeart/2005/8/layout/hierarchy2"/>
    <dgm:cxn modelId="{5AAE5549-8E61-44F4-88EC-27C4C306AD11}" type="presParOf" srcId="{2D46703F-8131-4233-BC35-4926AC6083A8}" destId="{B9592E4D-E49E-471C-8175-1FB5C6D379DC}" srcOrd="0" destOrd="0" presId="urn:microsoft.com/office/officeart/2005/8/layout/hierarchy2"/>
    <dgm:cxn modelId="{941BFAA7-0EE7-4027-BAC3-4202FB16559B}" type="presParOf" srcId="{07462BEA-B2E6-491C-9F31-66BF2E0B8371}" destId="{B27689BE-6225-4CF6-9CAE-1F6ADB1BECDC}" srcOrd="3" destOrd="0" presId="urn:microsoft.com/office/officeart/2005/8/layout/hierarchy2"/>
    <dgm:cxn modelId="{476B2491-193B-485E-B460-6610652F8E2C}" type="presParOf" srcId="{B27689BE-6225-4CF6-9CAE-1F6ADB1BECDC}" destId="{86F3ACC3-3575-4423-8CBA-9FE2C726CD31}" srcOrd="0" destOrd="0" presId="urn:microsoft.com/office/officeart/2005/8/layout/hierarchy2"/>
    <dgm:cxn modelId="{87AF5EDE-9871-4D24-82FE-96CAE328BAFB}" type="presParOf" srcId="{B27689BE-6225-4CF6-9CAE-1F6ADB1BECDC}" destId="{016387A8-BECA-4DD9-A75B-6DF5C029F188}" srcOrd="1" destOrd="0" presId="urn:microsoft.com/office/officeart/2005/8/layout/hierarchy2"/>
    <dgm:cxn modelId="{1B8D70C4-B0EF-4589-BDE4-54C25B06D706}" type="presParOf" srcId="{07462BEA-B2E6-491C-9F31-66BF2E0B8371}" destId="{29BA90B6-69BE-4F34-A1C2-DAFB09102F68}" srcOrd="4" destOrd="0" presId="urn:microsoft.com/office/officeart/2005/8/layout/hierarchy2"/>
    <dgm:cxn modelId="{45756F86-D3AA-4AD5-9003-A1BFC5E03506}" type="presParOf" srcId="{29BA90B6-69BE-4F34-A1C2-DAFB09102F68}" destId="{2BB62E16-B560-4624-9CE4-20B91D907185}" srcOrd="0" destOrd="0" presId="urn:microsoft.com/office/officeart/2005/8/layout/hierarchy2"/>
    <dgm:cxn modelId="{3B99B0F4-55C6-4BE4-B319-2CE581E27BB6}" type="presParOf" srcId="{07462BEA-B2E6-491C-9F31-66BF2E0B8371}" destId="{580CD5FE-B064-4720-AE89-07B639C42FD3}" srcOrd="5" destOrd="0" presId="urn:microsoft.com/office/officeart/2005/8/layout/hierarchy2"/>
    <dgm:cxn modelId="{28E68C71-3AA7-465D-BAD8-05ADEBA1C30B}" type="presParOf" srcId="{580CD5FE-B064-4720-AE89-07B639C42FD3}" destId="{B13E457C-9E69-4E92-90E8-CCF91F5F2EA4}" srcOrd="0" destOrd="0" presId="urn:microsoft.com/office/officeart/2005/8/layout/hierarchy2"/>
    <dgm:cxn modelId="{EB595CA8-7BF1-421B-AC6D-4F66E33F8D55}" type="presParOf" srcId="{580CD5FE-B064-4720-AE89-07B639C42FD3}" destId="{22369C21-F851-4242-8103-060FB1500811}" srcOrd="1" destOrd="0" presId="urn:microsoft.com/office/officeart/2005/8/layout/hierarchy2"/>
    <dgm:cxn modelId="{478F5F69-E46C-405A-B888-89988D4C397A}" type="presParOf" srcId="{07462BEA-B2E6-491C-9F31-66BF2E0B8371}" destId="{5BC131AD-FEEC-4906-85A4-0009965D4FFB}" srcOrd="6" destOrd="0" presId="urn:microsoft.com/office/officeart/2005/8/layout/hierarchy2"/>
    <dgm:cxn modelId="{91006CF5-252A-4345-B82F-DD530322C2A4}" type="presParOf" srcId="{5BC131AD-FEEC-4906-85A4-0009965D4FFB}" destId="{809F6562-CF8C-450E-9647-417D5A177B85}" srcOrd="0" destOrd="0" presId="urn:microsoft.com/office/officeart/2005/8/layout/hierarchy2"/>
    <dgm:cxn modelId="{E1EFF9C6-7C25-440C-9145-32B9E1FC5DCC}" type="presParOf" srcId="{07462BEA-B2E6-491C-9F31-66BF2E0B8371}" destId="{5A6DEB6F-0A1F-4624-8C64-E945C2E0D7DE}" srcOrd="7" destOrd="0" presId="urn:microsoft.com/office/officeart/2005/8/layout/hierarchy2"/>
    <dgm:cxn modelId="{FD11ECC1-4A57-4236-88DF-126E61918510}" type="presParOf" srcId="{5A6DEB6F-0A1F-4624-8C64-E945C2E0D7DE}" destId="{B1DC05A6-27F3-4FB8-8353-D11E19871D05}" srcOrd="0" destOrd="0" presId="urn:microsoft.com/office/officeart/2005/8/layout/hierarchy2"/>
    <dgm:cxn modelId="{5B9B98E0-ABE3-4FAB-8403-06F67555F1C5}" type="presParOf" srcId="{5A6DEB6F-0A1F-4624-8C64-E945C2E0D7DE}" destId="{7D5E0799-CE60-4DC5-9951-6E0D5EC940C7}" srcOrd="1" destOrd="0" presId="urn:microsoft.com/office/officeart/2005/8/layout/hierarchy2"/>
    <dgm:cxn modelId="{E0780CD4-1E25-40E2-9807-891CB5B6D14B}" type="presParOf" srcId="{1D7AFB7D-CD5F-4A0A-941A-34BBB9B9D545}" destId="{155A6991-6864-466A-8006-DE5F4CB70993}" srcOrd="2" destOrd="0" presId="urn:microsoft.com/office/officeart/2005/8/layout/hierarchy2"/>
    <dgm:cxn modelId="{D235168F-D3FB-4FC7-9691-13A9ADA0F82F}" type="presParOf" srcId="{155A6991-6864-466A-8006-DE5F4CB70993}" destId="{84A58DB0-69B7-4011-972D-BA4A76272735}" srcOrd="0" destOrd="0" presId="urn:microsoft.com/office/officeart/2005/8/layout/hierarchy2"/>
    <dgm:cxn modelId="{543E2053-1C20-4E6F-9772-A3AF35B1991D}" type="presParOf" srcId="{1D7AFB7D-CD5F-4A0A-941A-34BBB9B9D545}" destId="{D095B6D2-37F4-47F7-9071-2CDEE11599D9}" srcOrd="3" destOrd="0" presId="urn:microsoft.com/office/officeart/2005/8/layout/hierarchy2"/>
    <dgm:cxn modelId="{1F21B035-BC40-4F1A-B1EC-294AFF3C3276}" type="presParOf" srcId="{D095B6D2-37F4-47F7-9071-2CDEE11599D9}" destId="{817DF9FE-C741-4055-8266-81D896A593CA}" srcOrd="0" destOrd="0" presId="urn:microsoft.com/office/officeart/2005/8/layout/hierarchy2"/>
    <dgm:cxn modelId="{840C3097-52D9-4EB6-88C7-6A96124EB0EB}" type="presParOf" srcId="{D095B6D2-37F4-47F7-9071-2CDEE11599D9}" destId="{C9CD5706-6ADF-4CA5-B641-4AB889B44E1B}" srcOrd="1" destOrd="0" presId="urn:microsoft.com/office/officeart/2005/8/layout/hierarchy2"/>
    <dgm:cxn modelId="{BD011E64-60E1-42B5-902F-7093ABB8FBA1}" type="presParOf" srcId="{1D7AFB7D-CD5F-4A0A-941A-34BBB9B9D545}" destId="{8A8124DE-FA47-460F-ADA7-EBB50BA6F6D3}" srcOrd="4" destOrd="0" presId="urn:microsoft.com/office/officeart/2005/8/layout/hierarchy2"/>
    <dgm:cxn modelId="{7BB97884-8032-4028-8ED7-94F3E8F5FFFB}" type="presParOf" srcId="{8A8124DE-FA47-460F-ADA7-EBB50BA6F6D3}" destId="{CC7C5C52-7D00-44AD-B8B6-467301CBABBA}" srcOrd="0" destOrd="0" presId="urn:microsoft.com/office/officeart/2005/8/layout/hierarchy2"/>
    <dgm:cxn modelId="{71D3E433-4E59-445C-B56F-28C9F04D6ED1}" type="presParOf" srcId="{1D7AFB7D-CD5F-4A0A-941A-34BBB9B9D545}" destId="{3E9C5655-F5A6-40C8-9294-D5C584AE88A4}" srcOrd="5" destOrd="0" presId="urn:microsoft.com/office/officeart/2005/8/layout/hierarchy2"/>
    <dgm:cxn modelId="{E763C035-ABDB-471D-B87E-0F127A41E1F2}" type="presParOf" srcId="{3E9C5655-F5A6-40C8-9294-D5C584AE88A4}" destId="{91438251-D319-42DF-A352-8551AFAEE2EB}" srcOrd="0" destOrd="0" presId="urn:microsoft.com/office/officeart/2005/8/layout/hierarchy2"/>
    <dgm:cxn modelId="{A1D266E3-8E83-40C3-B315-31FD19EBC0A5}" type="presParOf" srcId="{3E9C5655-F5A6-40C8-9294-D5C584AE88A4}" destId="{D7AA6298-4C4A-4F63-9DA0-CE417EFC27A5}" srcOrd="1" destOrd="0" presId="urn:microsoft.com/office/officeart/2005/8/layout/hierarchy2"/>
    <dgm:cxn modelId="{2115AC7D-A897-4417-9475-59F594E4857B}" type="presParOf" srcId="{1D7AFB7D-CD5F-4A0A-941A-34BBB9B9D545}" destId="{3A6112AE-F6FA-48E2-82D0-38458F9256C9}" srcOrd="6" destOrd="0" presId="urn:microsoft.com/office/officeart/2005/8/layout/hierarchy2"/>
    <dgm:cxn modelId="{25D4B9A7-590E-4F9D-B34F-7BF54497CBE6}" type="presParOf" srcId="{3A6112AE-F6FA-48E2-82D0-38458F9256C9}" destId="{38570B66-5EE2-424B-8CB6-841DD9206961}" srcOrd="0" destOrd="0" presId="urn:microsoft.com/office/officeart/2005/8/layout/hierarchy2"/>
    <dgm:cxn modelId="{6CFBEE74-AAE3-443F-8DD7-32B0B12311BF}" type="presParOf" srcId="{1D7AFB7D-CD5F-4A0A-941A-34BBB9B9D545}" destId="{CD1D3F09-2745-4B59-AC10-7F1A726AEB63}" srcOrd="7" destOrd="0" presId="urn:microsoft.com/office/officeart/2005/8/layout/hierarchy2"/>
    <dgm:cxn modelId="{B4407F3D-6863-4C53-A6EA-B290C7D3B521}" type="presParOf" srcId="{CD1D3F09-2745-4B59-AC10-7F1A726AEB63}" destId="{56671927-A03A-49A4-8A59-10D7558733C8}" srcOrd="0" destOrd="0" presId="urn:microsoft.com/office/officeart/2005/8/layout/hierarchy2"/>
    <dgm:cxn modelId="{45E2B530-EE60-48BF-91E4-2AB0A2AE9ACC}" type="presParOf" srcId="{CD1D3F09-2745-4B59-AC10-7F1A726AEB63}" destId="{4BA850F2-A763-40C3-995D-3BF5E64F187D}" srcOrd="1" destOrd="0" presId="urn:microsoft.com/office/officeart/2005/8/layout/hierarchy2"/>
    <dgm:cxn modelId="{187A8721-D94E-47AC-A270-FBFBCCD74057}" type="presParOf" srcId="{1D7AFB7D-CD5F-4A0A-941A-34BBB9B9D545}" destId="{C0807C50-314A-4F72-910B-B075083A1FCD}" srcOrd="8" destOrd="0" presId="urn:microsoft.com/office/officeart/2005/8/layout/hierarchy2"/>
    <dgm:cxn modelId="{F847784B-4DF2-4E35-AE29-34CAD354329B}" type="presParOf" srcId="{C0807C50-314A-4F72-910B-B075083A1FCD}" destId="{71858E02-0E46-4535-8CE7-9CFD68CFC945}" srcOrd="0" destOrd="0" presId="urn:microsoft.com/office/officeart/2005/8/layout/hierarchy2"/>
    <dgm:cxn modelId="{B2012E4B-C7B1-4A53-B6D9-7E824E0107A3}" type="presParOf" srcId="{1D7AFB7D-CD5F-4A0A-941A-34BBB9B9D545}" destId="{B7B2A0F1-58BA-41D0-8A15-3167B39454E5}" srcOrd="9" destOrd="0" presId="urn:microsoft.com/office/officeart/2005/8/layout/hierarchy2"/>
    <dgm:cxn modelId="{7C7043C4-9DA1-447E-A6CD-E4EAFEEDD532}" type="presParOf" srcId="{B7B2A0F1-58BA-41D0-8A15-3167B39454E5}" destId="{969C0CBC-5A3C-453B-91E6-93530E0E1EC1}" srcOrd="0" destOrd="0" presId="urn:microsoft.com/office/officeart/2005/8/layout/hierarchy2"/>
    <dgm:cxn modelId="{47169541-64EC-4465-848C-32DB802327A8}" type="presParOf" srcId="{B7B2A0F1-58BA-41D0-8A15-3167B39454E5}" destId="{4D9620A5-BCE0-4BE4-83F0-751FEB9BA20B}" srcOrd="1" destOrd="0" presId="urn:microsoft.com/office/officeart/2005/8/layout/hierarchy2"/>
    <dgm:cxn modelId="{F159FED2-DB5E-4671-BF6D-C2665B87C7C1}" type="presParOf" srcId="{1D7AFB7D-CD5F-4A0A-941A-34BBB9B9D545}" destId="{619BFEEB-E4BD-44E4-A6F8-B0C88CF391C3}" srcOrd="10" destOrd="0" presId="urn:microsoft.com/office/officeart/2005/8/layout/hierarchy2"/>
    <dgm:cxn modelId="{7144CF3B-33A6-4D08-AD5F-B90DA3331EA8}" type="presParOf" srcId="{619BFEEB-E4BD-44E4-A6F8-B0C88CF391C3}" destId="{81D26CE2-4940-486B-BB0B-64CA633BBA6B}" srcOrd="0" destOrd="0" presId="urn:microsoft.com/office/officeart/2005/8/layout/hierarchy2"/>
    <dgm:cxn modelId="{9A464190-857F-45D9-8843-8C11DDE4FC15}" type="presParOf" srcId="{1D7AFB7D-CD5F-4A0A-941A-34BBB9B9D545}" destId="{E26133AE-6B7F-4965-91AC-1CEABBA46DCC}" srcOrd="11" destOrd="0" presId="urn:microsoft.com/office/officeart/2005/8/layout/hierarchy2"/>
    <dgm:cxn modelId="{ACB2B930-959B-4003-8339-985AA7BEB194}" type="presParOf" srcId="{E26133AE-6B7F-4965-91AC-1CEABBA46DCC}" destId="{B0B695CD-1605-47EA-A4FC-8FF2E94B7867}" srcOrd="0" destOrd="0" presId="urn:microsoft.com/office/officeart/2005/8/layout/hierarchy2"/>
    <dgm:cxn modelId="{D0DF944D-E8AF-4F2C-801D-B5DF163AB6EE}" type="presParOf" srcId="{E26133AE-6B7F-4965-91AC-1CEABBA46DCC}" destId="{B8DF11C8-287C-4C15-90E6-87677EE9D8F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193F2D-1FD1-4564-86EC-099310BC668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D2886A1-0B77-4F3F-A492-67D2C1FB01C9}">
      <dgm:prSet phldrT="[Текст]" custT="1"/>
      <dgm:spPr/>
      <dgm:t>
        <a:bodyPr/>
        <a:lstStyle/>
        <a:p>
          <a:r>
            <a:rPr lang="ru-RU" sz="1400" b="0">
              <a:latin typeface="Times New Roman" panose="02020603050405020304" pitchFamily="18" charset="0"/>
              <a:cs typeface="Times New Roman" panose="02020603050405020304" pitchFamily="18" charset="0"/>
            </a:rPr>
            <a:t>Половое</a:t>
          </a:r>
        </a:p>
        <a:p>
          <a:r>
            <a:rPr lang="ru-RU" sz="1400" b="0">
              <a:latin typeface="Times New Roman" panose="02020603050405020304" pitchFamily="18" charset="0"/>
              <a:cs typeface="Times New Roman" panose="02020603050405020304" pitchFamily="18" charset="0"/>
            </a:rPr>
            <a:t>размножение </a:t>
          </a:r>
        </a:p>
      </dgm:t>
    </dgm:pt>
    <dgm:pt modelId="{06E15F74-91DA-4AE4-9028-58D9902815FB}" type="parTrans" cxnId="{D73C1259-2671-410A-BA8F-C3827EE7BB02}">
      <dgm:prSet/>
      <dgm:spPr/>
      <dgm:t>
        <a:bodyPr/>
        <a:lstStyle/>
        <a:p>
          <a:endParaRPr lang="ru-RU"/>
        </a:p>
      </dgm:t>
    </dgm:pt>
    <dgm:pt modelId="{796132B1-1EAE-4EA6-B0B9-FA7FC9E75134}" type="sibTrans" cxnId="{D73C1259-2671-410A-BA8F-C3827EE7BB02}">
      <dgm:prSet/>
      <dgm:spPr/>
      <dgm:t>
        <a:bodyPr/>
        <a:lstStyle/>
        <a:p>
          <a:endParaRPr lang="ru-RU"/>
        </a:p>
      </dgm:t>
    </dgm:pt>
    <dgm:pt modelId="{29D34863-017C-4D3C-8A70-F7AFF3748FDA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коньюгация </a:t>
          </a:r>
        </a:p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(инфузории, спирогира)</a:t>
          </a:r>
        </a:p>
      </dgm:t>
    </dgm:pt>
    <dgm:pt modelId="{D94F8E50-DF64-42EB-BAEF-6AC4B8899472}" type="parTrans" cxnId="{CFBB1E0F-D43F-4ACE-9C09-DB68D7893EF0}">
      <dgm:prSet/>
      <dgm:spPr/>
      <dgm:t>
        <a:bodyPr/>
        <a:lstStyle/>
        <a:p>
          <a:endParaRPr lang="ru-RU"/>
        </a:p>
      </dgm:t>
    </dgm:pt>
    <dgm:pt modelId="{5E9DBD20-F409-4F87-BF55-E00D7DCF04C0}" type="sibTrans" cxnId="{CFBB1E0F-D43F-4ACE-9C09-DB68D7893EF0}">
      <dgm:prSet/>
      <dgm:spPr/>
      <dgm:t>
        <a:bodyPr/>
        <a:lstStyle/>
        <a:p>
          <a:endParaRPr lang="ru-RU"/>
        </a:p>
      </dgm:t>
    </dgm:pt>
    <dgm:pt modelId="{E02FE7CA-66EA-4138-89F1-F4C032384B83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анизогамия </a:t>
          </a:r>
        </a:p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(некоторые водоросли, жгутиконосцы)</a:t>
          </a:r>
        </a:p>
      </dgm:t>
    </dgm:pt>
    <dgm:pt modelId="{738CF2F1-5397-4322-A24C-EE9AFD05F6D4}" type="parTrans" cxnId="{F1364F1C-AA70-4369-AA75-B0C33510FD7C}">
      <dgm:prSet/>
      <dgm:spPr/>
      <dgm:t>
        <a:bodyPr/>
        <a:lstStyle/>
        <a:p>
          <a:endParaRPr lang="ru-RU"/>
        </a:p>
      </dgm:t>
    </dgm:pt>
    <dgm:pt modelId="{DBE04CA7-5D51-458E-B821-454F8BFD213D}" type="sibTrans" cxnId="{F1364F1C-AA70-4369-AA75-B0C33510FD7C}">
      <dgm:prSet/>
      <dgm:spPr/>
      <dgm:t>
        <a:bodyPr/>
        <a:lstStyle/>
        <a:p>
          <a:endParaRPr lang="ru-RU"/>
        </a:p>
      </dgm:t>
    </dgm:pt>
    <dgm:pt modelId="{20A0A51C-4FD1-4301-9407-91E0ECDF2AA2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копуляция </a:t>
          </a:r>
        </a:p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(жгутиконосцы)</a:t>
          </a:r>
        </a:p>
      </dgm:t>
    </dgm:pt>
    <dgm:pt modelId="{0B43C4A0-EA98-4019-A3FC-89B97040C648}" type="parTrans" cxnId="{6C2BB2AA-B616-49BB-B3A1-CE20980EF800}">
      <dgm:prSet/>
      <dgm:spPr/>
      <dgm:t>
        <a:bodyPr/>
        <a:lstStyle/>
        <a:p>
          <a:endParaRPr lang="ru-RU"/>
        </a:p>
      </dgm:t>
    </dgm:pt>
    <dgm:pt modelId="{BFFDA3E5-C0C3-4864-876A-EC142C5C5ABA}" type="sibTrans" cxnId="{6C2BB2AA-B616-49BB-B3A1-CE20980EF800}">
      <dgm:prSet/>
      <dgm:spPr/>
      <dgm:t>
        <a:bodyPr/>
        <a:lstStyle/>
        <a:p>
          <a:endParaRPr lang="ru-RU"/>
        </a:p>
      </dgm:t>
    </dgm:pt>
    <dgm:pt modelId="{859593B1-EF1E-4340-9765-93C3300A6313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партеногенез</a:t>
          </a:r>
        </a:p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(пчелы, муравьи, тля, коловратки, дафния)</a:t>
          </a:r>
        </a:p>
      </dgm:t>
    </dgm:pt>
    <dgm:pt modelId="{20F108DD-A17A-4926-90EC-91B12998A2EB}" type="parTrans" cxnId="{CE66FEBA-3E8F-4143-B91C-FC77400136A9}">
      <dgm:prSet/>
      <dgm:spPr/>
      <dgm:t>
        <a:bodyPr/>
        <a:lstStyle/>
        <a:p>
          <a:endParaRPr lang="ru-RU"/>
        </a:p>
      </dgm:t>
    </dgm:pt>
    <dgm:pt modelId="{9AABAD8C-E392-4A0A-AF88-227A2CE99740}" type="sibTrans" cxnId="{CE66FEBA-3E8F-4143-B91C-FC77400136A9}">
      <dgm:prSet/>
      <dgm:spPr/>
      <dgm:t>
        <a:bodyPr/>
        <a:lstStyle/>
        <a:p>
          <a:endParaRPr lang="ru-RU"/>
        </a:p>
      </dgm:t>
    </dgm:pt>
    <dgm:pt modelId="{887C8D25-048B-4ACD-B56C-CBC1D5015A87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изогамия</a:t>
          </a:r>
        </a:p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(зеленые, бурые водоросли) </a:t>
          </a:r>
        </a:p>
      </dgm:t>
    </dgm:pt>
    <dgm:pt modelId="{DA2B009E-365D-450E-ACCC-0BC1C84349C5}" type="parTrans" cxnId="{4ED03B16-C484-4F68-B1E4-D4961EF6D86D}">
      <dgm:prSet/>
      <dgm:spPr/>
      <dgm:t>
        <a:bodyPr/>
        <a:lstStyle/>
        <a:p>
          <a:endParaRPr lang="ru-RU"/>
        </a:p>
      </dgm:t>
    </dgm:pt>
    <dgm:pt modelId="{1BD7E2A8-8721-4E92-B22D-DA740761EA87}" type="sibTrans" cxnId="{4ED03B16-C484-4F68-B1E4-D4961EF6D86D}">
      <dgm:prSet/>
      <dgm:spPr/>
      <dgm:t>
        <a:bodyPr/>
        <a:lstStyle/>
        <a:p>
          <a:endParaRPr lang="ru-RU"/>
        </a:p>
      </dgm:t>
    </dgm:pt>
    <dgm:pt modelId="{78A0EF1D-6A2E-4E4E-8039-F22E2F8C6072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оогамия </a:t>
          </a:r>
        </a:p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(большинство растений  и животных)</a:t>
          </a:r>
        </a:p>
      </dgm:t>
    </dgm:pt>
    <dgm:pt modelId="{4E5077B5-1B64-4B08-B4E8-7119CA34354A}" type="parTrans" cxnId="{647F8999-3EBC-4203-8157-6CCE315A1FAE}">
      <dgm:prSet/>
      <dgm:spPr/>
      <dgm:t>
        <a:bodyPr/>
        <a:lstStyle/>
        <a:p>
          <a:endParaRPr lang="ru-RU"/>
        </a:p>
      </dgm:t>
    </dgm:pt>
    <dgm:pt modelId="{7B124558-2B32-47FE-BAE8-EABB6C720809}" type="sibTrans" cxnId="{647F8999-3EBC-4203-8157-6CCE315A1FAE}">
      <dgm:prSet/>
      <dgm:spPr/>
      <dgm:t>
        <a:bodyPr/>
        <a:lstStyle/>
        <a:p>
          <a:endParaRPr lang="ru-RU"/>
        </a:p>
      </dgm:t>
    </dgm:pt>
    <dgm:pt modelId="{CF6844C8-69E0-4FEA-A3DC-425A0D7BAD04}">
      <dgm:prSet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гетерогамия</a:t>
          </a:r>
        </a:p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(водоросли, малярийный плазмодий)</a:t>
          </a:r>
        </a:p>
      </dgm:t>
    </dgm:pt>
    <dgm:pt modelId="{D517170A-0402-44FC-98C0-7D55CCE0984D}" type="parTrans" cxnId="{5BAC7FD0-3FCE-4952-AC11-806E69BAEC92}">
      <dgm:prSet/>
      <dgm:spPr/>
      <dgm:t>
        <a:bodyPr/>
        <a:lstStyle/>
        <a:p>
          <a:endParaRPr lang="ru-RU"/>
        </a:p>
      </dgm:t>
    </dgm:pt>
    <dgm:pt modelId="{D2F15803-3AF6-4EDF-B82D-AD18238778EC}" type="sibTrans" cxnId="{5BAC7FD0-3FCE-4952-AC11-806E69BAEC92}">
      <dgm:prSet/>
      <dgm:spPr/>
      <dgm:t>
        <a:bodyPr/>
        <a:lstStyle/>
        <a:p>
          <a:endParaRPr lang="ru-RU"/>
        </a:p>
      </dgm:t>
    </dgm:pt>
    <dgm:pt modelId="{B0C3EA5E-B83D-4C81-9EAA-D2F462A07A14}" type="pres">
      <dgm:prSet presAssocID="{42193F2D-1FD1-4564-86EC-099310BC66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22593C-E32F-46A1-BBA5-FD546B6D9A82}" type="pres">
      <dgm:prSet presAssocID="{DD2886A1-0B77-4F3F-A492-67D2C1FB01C9}" presName="root1" presStyleCnt="0"/>
      <dgm:spPr/>
    </dgm:pt>
    <dgm:pt modelId="{85BE7A3D-6F45-44C5-BE2E-247C17CAECF9}" type="pres">
      <dgm:prSet presAssocID="{DD2886A1-0B77-4F3F-A492-67D2C1FB01C9}" presName="LevelOneTextNode" presStyleLbl="node0" presStyleIdx="0" presStyleCnt="1" custScaleX="72653" custScaleY="66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7AFB7D-CD5F-4A0A-941A-34BBB9B9D545}" type="pres">
      <dgm:prSet presAssocID="{DD2886A1-0B77-4F3F-A492-67D2C1FB01C9}" presName="level2hierChild" presStyleCnt="0"/>
      <dgm:spPr/>
    </dgm:pt>
    <dgm:pt modelId="{8972AA68-7DF6-4487-A5DE-6295BDC54B42}" type="pres">
      <dgm:prSet presAssocID="{D94F8E50-DF64-42EB-BAEF-6AC4B8899472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AAD1D597-2AC2-4496-8653-55372B5501F7}" type="pres">
      <dgm:prSet presAssocID="{D94F8E50-DF64-42EB-BAEF-6AC4B8899472}" presName="connTx" presStyleLbl="parChTrans1D2" presStyleIdx="0" presStyleCnt="7"/>
      <dgm:spPr/>
      <dgm:t>
        <a:bodyPr/>
        <a:lstStyle/>
        <a:p>
          <a:endParaRPr lang="ru-RU"/>
        </a:p>
      </dgm:t>
    </dgm:pt>
    <dgm:pt modelId="{CAF1F29F-18FD-41ED-BD51-6EF953FE1317}" type="pres">
      <dgm:prSet presAssocID="{29D34863-017C-4D3C-8A70-F7AFF3748FDA}" presName="root2" presStyleCnt="0"/>
      <dgm:spPr/>
    </dgm:pt>
    <dgm:pt modelId="{AC00C103-04E8-4AD5-8CAC-BE3751FA8802}" type="pres">
      <dgm:prSet presAssocID="{29D34863-017C-4D3C-8A70-F7AFF3748FDA}" presName="LevelTwoTextNode" presStyleLbl="node2" presStyleIdx="0" presStyleCnt="7" custScaleX="115793" custScaleY="48265" custLinFactNeighborX="-2016" custLinFactNeighborY="-7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462BEA-B2E6-491C-9F31-66BF2E0B8371}" type="pres">
      <dgm:prSet presAssocID="{29D34863-017C-4D3C-8A70-F7AFF3748FDA}" presName="level3hierChild" presStyleCnt="0"/>
      <dgm:spPr/>
    </dgm:pt>
    <dgm:pt modelId="{155A6991-6864-466A-8006-DE5F4CB70993}" type="pres">
      <dgm:prSet presAssocID="{0B43C4A0-EA98-4019-A3FC-89B97040C648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84A58DB0-69B7-4011-972D-BA4A76272735}" type="pres">
      <dgm:prSet presAssocID="{0B43C4A0-EA98-4019-A3FC-89B97040C648}" presName="connTx" presStyleLbl="parChTrans1D2" presStyleIdx="1" presStyleCnt="7"/>
      <dgm:spPr/>
      <dgm:t>
        <a:bodyPr/>
        <a:lstStyle/>
        <a:p>
          <a:endParaRPr lang="ru-RU"/>
        </a:p>
      </dgm:t>
    </dgm:pt>
    <dgm:pt modelId="{D095B6D2-37F4-47F7-9071-2CDEE11599D9}" type="pres">
      <dgm:prSet presAssocID="{20A0A51C-4FD1-4301-9407-91E0ECDF2AA2}" presName="root2" presStyleCnt="0"/>
      <dgm:spPr/>
    </dgm:pt>
    <dgm:pt modelId="{817DF9FE-C741-4055-8266-81D896A593CA}" type="pres">
      <dgm:prSet presAssocID="{20A0A51C-4FD1-4301-9407-91E0ECDF2AA2}" presName="LevelTwoTextNode" presStyleLbl="node2" presStyleIdx="1" presStyleCnt="7" custScaleX="116801" custScaleY="50952" custLinFactNeighborX="-1519" custLinFactNeighborY="-10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CD5706-6ADF-4CA5-B641-4AB889B44E1B}" type="pres">
      <dgm:prSet presAssocID="{20A0A51C-4FD1-4301-9407-91E0ECDF2AA2}" presName="level3hierChild" presStyleCnt="0"/>
      <dgm:spPr/>
    </dgm:pt>
    <dgm:pt modelId="{8A8124DE-FA47-460F-ADA7-EBB50BA6F6D3}" type="pres">
      <dgm:prSet presAssocID="{20F108DD-A17A-4926-90EC-91B12998A2EB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CC7C5C52-7D00-44AD-B8B6-467301CBABBA}" type="pres">
      <dgm:prSet presAssocID="{20F108DD-A17A-4926-90EC-91B12998A2EB}" presName="connTx" presStyleLbl="parChTrans1D2" presStyleIdx="2" presStyleCnt="7"/>
      <dgm:spPr/>
      <dgm:t>
        <a:bodyPr/>
        <a:lstStyle/>
        <a:p>
          <a:endParaRPr lang="ru-RU"/>
        </a:p>
      </dgm:t>
    </dgm:pt>
    <dgm:pt modelId="{3E9C5655-F5A6-40C8-9294-D5C584AE88A4}" type="pres">
      <dgm:prSet presAssocID="{859593B1-EF1E-4340-9765-93C3300A6313}" presName="root2" presStyleCnt="0"/>
      <dgm:spPr/>
    </dgm:pt>
    <dgm:pt modelId="{91438251-D319-42DF-A352-8551AFAEE2EB}" type="pres">
      <dgm:prSet presAssocID="{859593B1-EF1E-4340-9765-93C3300A6313}" presName="LevelTwoTextNode" presStyleLbl="node2" presStyleIdx="2" presStyleCnt="7" custScaleX="118738" custScaleY="57529" custLinFactNeighborX="-3127" custLinFactNeighborY="-14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AA6298-4C4A-4F63-9DA0-CE417EFC27A5}" type="pres">
      <dgm:prSet presAssocID="{859593B1-EF1E-4340-9765-93C3300A6313}" presName="level3hierChild" presStyleCnt="0"/>
      <dgm:spPr/>
    </dgm:pt>
    <dgm:pt modelId="{3A6112AE-F6FA-48E2-82D0-38458F9256C9}" type="pres">
      <dgm:prSet presAssocID="{DA2B009E-365D-450E-ACCC-0BC1C84349C5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38570B66-5EE2-424B-8CB6-841DD9206961}" type="pres">
      <dgm:prSet presAssocID="{DA2B009E-365D-450E-ACCC-0BC1C84349C5}" presName="connTx" presStyleLbl="parChTrans1D2" presStyleIdx="3" presStyleCnt="7"/>
      <dgm:spPr/>
      <dgm:t>
        <a:bodyPr/>
        <a:lstStyle/>
        <a:p>
          <a:endParaRPr lang="ru-RU"/>
        </a:p>
      </dgm:t>
    </dgm:pt>
    <dgm:pt modelId="{CD1D3F09-2745-4B59-AC10-7F1A726AEB63}" type="pres">
      <dgm:prSet presAssocID="{887C8D25-048B-4ACD-B56C-CBC1D5015A87}" presName="root2" presStyleCnt="0"/>
      <dgm:spPr/>
    </dgm:pt>
    <dgm:pt modelId="{56671927-A03A-49A4-8A59-10D7558733C8}" type="pres">
      <dgm:prSet presAssocID="{887C8D25-048B-4ACD-B56C-CBC1D5015A87}" presName="LevelTwoTextNode" presStyleLbl="node2" presStyleIdx="3" presStyleCnt="7" custScaleX="120516" custScaleY="49215" custLinFactNeighborX="-3589" custLinFactNeighborY="-18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A850F2-A763-40C3-995D-3BF5E64F187D}" type="pres">
      <dgm:prSet presAssocID="{887C8D25-048B-4ACD-B56C-CBC1D5015A87}" presName="level3hierChild" presStyleCnt="0"/>
      <dgm:spPr/>
    </dgm:pt>
    <dgm:pt modelId="{C0807C50-314A-4F72-910B-B075083A1FCD}" type="pres">
      <dgm:prSet presAssocID="{738CF2F1-5397-4322-A24C-EE9AFD05F6D4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71858E02-0E46-4535-8CE7-9CFD68CFC945}" type="pres">
      <dgm:prSet presAssocID="{738CF2F1-5397-4322-A24C-EE9AFD05F6D4}" presName="connTx" presStyleLbl="parChTrans1D2" presStyleIdx="4" presStyleCnt="7"/>
      <dgm:spPr/>
      <dgm:t>
        <a:bodyPr/>
        <a:lstStyle/>
        <a:p>
          <a:endParaRPr lang="ru-RU"/>
        </a:p>
      </dgm:t>
    </dgm:pt>
    <dgm:pt modelId="{B7B2A0F1-58BA-41D0-8A15-3167B39454E5}" type="pres">
      <dgm:prSet presAssocID="{E02FE7CA-66EA-4138-89F1-F4C032384B83}" presName="root2" presStyleCnt="0"/>
      <dgm:spPr/>
    </dgm:pt>
    <dgm:pt modelId="{969C0CBC-5A3C-453B-91E6-93530E0E1EC1}" type="pres">
      <dgm:prSet presAssocID="{E02FE7CA-66EA-4138-89F1-F4C032384B83}" presName="LevelTwoTextNode" presStyleLbl="node2" presStyleIdx="4" presStyleCnt="7" custScaleX="118692" custScaleY="58610" custLinFactNeighborX="-1855" custLinFactNeighborY="-19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9620A5-BCE0-4BE4-83F0-751FEB9BA20B}" type="pres">
      <dgm:prSet presAssocID="{E02FE7CA-66EA-4138-89F1-F4C032384B83}" presName="level3hierChild" presStyleCnt="0"/>
      <dgm:spPr/>
    </dgm:pt>
    <dgm:pt modelId="{848E3F4C-F8DA-4C82-BF58-147C814589AE}" type="pres">
      <dgm:prSet presAssocID="{D517170A-0402-44FC-98C0-7D55CCE0984D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721807AA-A651-4740-A217-AE6362E4E87C}" type="pres">
      <dgm:prSet presAssocID="{D517170A-0402-44FC-98C0-7D55CCE0984D}" presName="connTx" presStyleLbl="parChTrans1D2" presStyleIdx="5" presStyleCnt="7"/>
      <dgm:spPr/>
      <dgm:t>
        <a:bodyPr/>
        <a:lstStyle/>
        <a:p>
          <a:endParaRPr lang="ru-RU"/>
        </a:p>
      </dgm:t>
    </dgm:pt>
    <dgm:pt modelId="{FF54B3D6-01E8-45BB-BD46-AB9C4140810D}" type="pres">
      <dgm:prSet presAssocID="{CF6844C8-69E0-4FEA-A3DC-425A0D7BAD04}" presName="root2" presStyleCnt="0"/>
      <dgm:spPr/>
    </dgm:pt>
    <dgm:pt modelId="{E2728EA1-B106-4C20-9400-6F2391F189C1}" type="pres">
      <dgm:prSet presAssocID="{CF6844C8-69E0-4FEA-A3DC-425A0D7BAD04}" presName="LevelTwoTextNode" presStyleLbl="node2" presStyleIdx="5" presStyleCnt="7" custScaleX="113704" custScaleY="55610" custLinFactNeighborX="1682" custLinFactNeighborY="-18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89BA9D-7F1F-48C3-A4D8-876772615AC5}" type="pres">
      <dgm:prSet presAssocID="{CF6844C8-69E0-4FEA-A3DC-425A0D7BAD04}" presName="level3hierChild" presStyleCnt="0"/>
      <dgm:spPr/>
    </dgm:pt>
    <dgm:pt modelId="{619BFEEB-E4BD-44E4-A6F8-B0C88CF391C3}" type="pres">
      <dgm:prSet presAssocID="{4E5077B5-1B64-4B08-B4E8-7119CA34354A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81D26CE2-4940-486B-BB0B-64CA633BBA6B}" type="pres">
      <dgm:prSet presAssocID="{4E5077B5-1B64-4B08-B4E8-7119CA34354A}" presName="connTx" presStyleLbl="parChTrans1D2" presStyleIdx="6" presStyleCnt="7"/>
      <dgm:spPr/>
      <dgm:t>
        <a:bodyPr/>
        <a:lstStyle/>
        <a:p>
          <a:endParaRPr lang="ru-RU"/>
        </a:p>
      </dgm:t>
    </dgm:pt>
    <dgm:pt modelId="{E26133AE-6B7F-4965-91AC-1CEABBA46DCC}" type="pres">
      <dgm:prSet presAssocID="{78A0EF1D-6A2E-4E4E-8039-F22E2F8C6072}" presName="root2" presStyleCnt="0"/>
      <dgm:spPr/>
    </dgm:pt>
    <dgm:pt modelId="{B0B695CD-1605-47EA-A4FC-8FF2E94B7867}" type="pres">
      <dgm:prSet presAssocID="{78A0EF1D-6A2E-4E4E-8039-F22E2F8C6072}" presName="LevelTwoTextNode" presStyleLbl="node2" presStyleIdx="6" presStyleCnt="7" custScaleX="114800" custScaleY="56341" custLinFactNeighborX="-393" custLinFactNeighborY="-19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DF11C8-287C-4C15-90E6-87677EE9D8F9}" type="pres">
      <dgm:prSet presAssocID="{78A0EF1D-6A2E-4E4E-8039-F22E2F8C6072}" presName="level3hierChild" presStyleCnt="0"/>
      <dgm:spPr/>
    </dgm:pt>
  </dgm:ptLst>
  <dgm:cxnLst>
    <dgm:cxn modelId="{647F8999-3EBC-4203-8157-6CCE315A1FAE}" srcId="{DD2886A1-0B77-4F3F-A492-67D2C1FB01C9}" destId="{78A0EF1D-6A2E-4E4E-8039-F22E2F8C6072}" srcOrd="6" destOrd="0" parTransId="{4E5077B5-1B64-4B08-B4E8-7119CA34354A}" sibTransId="{7B124558-2B32-47FE-BAE8-EABB6C720809}"/>
    <dgm:cxn modelId="{01AAF02D-FB6E-4A26-8514-C8871BBA9D0E}" type="presOf" srcId="{4E5077B5-1B64-4B08-B4E8-7119CA34354A}" destId="{81D26CE2-4940-486B-BB0B-64CA633BBA6B}" srcOrd="1" destOrd="0" presId="urn:microsoft.com/office/officeart/2005/8/layout/hierarchy2"/>
    <dgm:cxn modelId="{3F494C9B-8F47-4199-A132-0C9F0FB89F53}" type="presOf" srcId="{CF6844C8-69E0-4FEA-A3DC-425A0D7BAD04}" destId="{E2728EA1-B106-4C20-9400-6F2391F189C1}" srcOrd="0" destOrd="0" presId="urn:microsoft.com/office/officeart/2005/8/layout/hierarchy2"/>
    <dgm:cxn modelId="{5BBA1FED-8EBB-44E3-A6AC-9B643403F57B}" type="presOf" srcId="{738CF2F1-5397-4322-A24C-EE9AFD05F6D4}" destId="{71858E02-0E46-4535-8CE7-9CFD68CFC945}" srcOrd="1" destOrd="0" presId="urn:microsoft.com/office/officeart/2005/8/layout/hierarchy2"/>
    <dgm:cxn modelId="{9E4396A4-E373-44E4-B390-9FBC7403DD38}" type="presOf" srcId="{20A0A51C-4FD1-4301-9407-91E0ECDF2AA2}" destId="{817DF9FE-C741-4055-8266-81D896A593CA}" srcOrd="0" destOrd="0" presId="urn:microsoft.com/office/officeart/2005/8/layout/hierarchy2"/>
    <dgm:cxn modelId="{D73C1259-2671-410A-BA8F-C3827EE7BB02}" srcId="{42193F2D-1FD1-4564-86EC-099310BC6688}" destId="{DD2886A1-0B77-4F3F-A492-67D2C1FB01C9}" srcOrd="0" destOrd="0" parTransId="{06E15F74-91DA-4AE4-9028-58D9902815FB}" sibTransId="{796132B1-1EAE-4EA6-B0B9-FA7FC9E75134}"/>
    <dgm:cxn modelId="{CFE45F6B-00B6-436A-ADC1-8E30DCCC773B}" type="presOf" srcId="{0B43C4A0-EA98-4019-A3FC-89B97040C648}" destId="{155A6991-6864-466A-8006-DE5F4CB70993}" srcOrd="0" destOrd="0" presId="urn:microsoft.com/office/officeart/2005/8/layout/hierarchy2"/>
    <dgm:cxn modelId="{8BE34A26-603D-431E-95B1-29C526EB407F}" type="presOf" srcId="{E02FE7CA-66EA-4138-89F1-F4C032384B83}" destId="{969C0CBC-5A3C-453B-91E6-93530E0E1EC1}" srcOrd="0" destOrd="0" presId="urn:microsoft.com/office/officeart/2005/8/layout/hierarchy2"/>
    <dgm:cxn modelId="{F1364F1C-AA70-4369-AA75-B0C33510FD7C}" srcId="{DD2886A1-0B77-4F3F-A492-67D2C1FB01C9}" destId="{E02FE7CA-66EA-4138-89F1-F4C032384B83}" srcOrd="4" destOrd="0" parTransId="{738CF2F1-5397-4322-A24C-EE9AFD05F6D4}" sibTransId="{DBE04CA7-5D51-458E-B821-454F8BFD213D}"/>
    <dgm:cxn modelId="{DE8F506C-06F3-41B9-8517-CDBC7A787FDF}" type="presOf" srcId="{42193F2D-1FD1-4564-86EC-099310BC6688}" destId="{B0C3EA5E-B83D-4C81-9EAA-D2F462A07A14}" srcOrd="0" destOrd="0" presId="urn:microsoft.com/office/officeart/2005/8/layout/hierarchy2"/>
    <dgm:cxn modelId="{08CAAC9E-C7C2-42C7-BC99-41D1E3AF30FC}" type="presOf" srcId="{D94F8E50-DF64-42EB-BAEF-6AC4B8899472}" destId="{8972AA68-7DF6-4487-A5DE-6295BDC54B42}" srcOrd="0" destOrd="0" presId="urn:microsoft.com/office/officeart/2005/8/layout/hierarchy2"/>
    <dgm:cxn modelId="{F479C858-F92E-4148-9EA2-3DCF2BDE4C0C}" type="presOf" srcId="{20F108DD-A17A-4926-90EC-91B12998A2EB}" destId="{CC7C5C52-7D00-44AD-B8B6-467301CBABBA}" srcOrd="1" destOrd="0" presId="urn:microsoft.com/office/officeart/2005/8/layout/hierarchy2"/>
    <dgm:cxn modelId="{3F91DC7F-FB8A-416F-A8CC-3A0FD6764A7B}" type="presOf" srcId="{20F108DD-A17A-4926-90EC-91B12998A2EB}" destId="{8A8124DE-FA47-460F-ADA7-EBB50BA6F6D3}" srcOrd="0" destOrd="0" presId="urn:microsoft.com/office/officeart/2005/8/layout/hierarchy2"/>
    <dgm:cxn modelId="{7C25866A-3D07-4383-AAF8-6954B7504EB5}" type="presOf" srcId="{DD2886A1-0B77-4F3F-A492-67D2C1FB01C9}" destId="{85BE7A3D-6F45-44C5-BE2E-247C17CAECF9}" srcOrd="0" destOrd="0" presId="urn:microsoft.com/office/officeart/2005/8/layout/hierarchy2"/>
    <dgm:cxn modelId="{7ADCF165-C688-4DB2-AB72-A2404D6E70B1}" type="presOf" srcId="{0B43C4A0-EA98-4019-A3FC-89B97040C648}" destId="{84A58DB0-69B7-4011-972D-BA4A76272735}" srcOrd="1" destOrd="0" presId="urn:microsoft.com/office/officeart/2005/8/layout/hierarchy2"/>
    <dgm:cxn modelId="{6C2BB2AA-B616-49BB-B3A1-CE20980EF800}" srcId="{DD2886A1-0B77-4F3F-A492-67D2C1FB01C9}" destId="{20A0A51C-4FD1-4301-9407-91E0ECDF2AA2}" srcOrd="1" destOrd="0" parTransId="{0B43C4A0-EA98-4019-A3FC-89B97040C648}" sibTransId="{BFFDA3E5-C0C3-4864-876A-EC142C5C5ABA}"/>
    <dgm:cxn modelId="{0BF3CCC1-DD3C-47F0-B1BE-6E35C128C1FE}" type="presOf" srcId="{4E5077B5-1B64-4B08-B4E8-7119CA34354A}" destId="{619BFEEB-E4BD-44E4-A6F8-B0C88CF391C3}" srcOrd="0" destOrd="0" presId="urn:microsoft.com/office/officeart/2005/8/layout/hierarchy2"/>
    <dgm:cxn modelId="{C5A74B5D-40B6-48CE-AA5F-67335B7B3B33}" type="presOf" srcId="{887C8D25-048B-4ACD-B56C-CBC1D5015A87}" destId="{56671927-A03A-49A4-8A59-10D7558733C8}" srcOrd="0" destOrd="0" presId="urn:microsoft.com/office/officeart/2005/8/layout/hierarchy2"/>
    <dgm:cxn modelId="{8A57BDEC-5AAA-4206-8075-E512EFB48081}" type="presOf" srcId="{859593B1-EF1E-4340-9765-93C3300A6313}" destId="{91438251-D319-42DF-A352-8551AFAEE2EB}" srcOrd="0" destOrd="0" presId="urn:microsoft.com/office/officeart/2005/8/layout/hierarchy2"/>
    <dgm:cxn modelId="{CFBB1E0F-D43F-4ACE-9C09-DB68D7893EF0}" srcId="{DD2886A1-0B77-4F3F-A492-67D2C1FB01C9}" destId="{29D34863-017C-4D3C-8A70-F7AFF3748FDA}" srcOrd="0" destOrd="0" parTransId="{D94F8E50-DF64-42EB-BAEF-6AC4B8899472}" sibTransId="{5E9DBD20-F409-4F87-BF55-E00D7DCF04C0}"/>
    <dgm:cxn modelId="{1AAC7757-66D3-45F1-A9B3-63E793D9EC98}" type="presOf" srcId="{78A0EF1D-6A2E-4E4E-8039-F22E2F8C6072}" destId="{B0B695CD-1605-47EA-A4FC-8FF2E94B7867}" srcOrd="0" destOrd="0" presId="urn:microsoft.com/office/officeart/2005/8/layout/hierarchy2"/>
    <dgm:cxn modelId="{4ED03B16-C484-4F68-B1E4-D4961EF6D86D}" srcId="{DD2886A1-0B77-4F3F-A492-67D2C1FB01C9}" destId="{887C8D25-048B-4ACD-B56C-CBC1D5015A87}" srcOrd="3" destOrd="0" parTransId="{DA2B009E-365D-450E-ACCC-0BC1C84349C5}" sibTransId="{1BD7E2A8-8721-4E92-B22D-DA740761EA87}"/>
    <dgm:cxn modelId="{CE66FEBA-3E8F-4143-B91C-FC77400136A9}" srcId="{DD2886A1-0B77-4F3F-A492-67D2C1FB01C9}" destId="{859593B1-EF1E-4340-9765-93C3300A6313}" srcOrd="2" destOrd="0" parTransId="{20F108DD-A17A-4926-90EC-91B12998A2EB}" sibTransId="{9AABAD8C-E392-4A0A-AF88-227A2CE99740}"/>
    <dgm:cxn modelId="{81128EB9-8AB3-4D75-BDC1-2645707E2A8E}" type="presOf" srcId="{D94F8E50-DF64-42EB-BAEF-6AC4B8899472}" destId="{AAD1D597-2AC2-4496-8653-55372B5501F7}" srcOrd="1" destOrd="0" presId="urn:microsoft.com/office/officeart/2005/8/layout/hierarchy2"/>
    <dgm:cxn modelId="{C2BE5A41-9B98-4301-9B92-3A543BB0A7C3}" type="presOf" srcId="{D517170A-0402-44FC-98C0-7D55CCE0984D}" destId="{848E3F4C-F8DA-4C82-BF58-147C814589AE}" srcOrd="0" destOrd="0" presId="urn:microsoft.com/office/officeart/2005/8/layout/hierarchy2"/>
    <dgm:cxn modelId="{3554A518-38FB-4EF5-A787-B677CDE3D854}" type="presOf" srcId="{D517170A-0402-44FC-98C0-7D55CCE0984D}" destId="{721807AA-A651-4740-A217-AE6362E4E87C}" srcOrd="1" destOrd="0" presId="urn:microsoft.com/office/officeart/2005/8/layout/hierarchy2"/>
    <dgm:cxn modelId="{AADE24B9-F922-4363-9941-55E2A4BF68FF}" type="presOf" srcId="{29D34863-017C-4D3C-8A70-F7AFF3748FDA}" destId="{AC00C103-04E8-4AD5-8CAC-BE3751FA8802}" srcOrd="0" destOrd="0" presId="urn:microsoft.com/office/officeart/2005/8/layout/hierarchy2"/>
    <dgm:cxn modelId="{5BAC7FD0-3FCE-4952-AC11-806E69BAEC92}" srcId="{DD2886A1-0B77-4F3F-A492-67D2C1FB01C9}" destId="{CF6844C8-69E0-4FEA-A3DC-425A0D7BAD04}" srcOrd="5" destOrd="0" parTransId="{D517170A-0402-44FC-98C0-7D55CCE0984D}" sibTransId="{D2F15803-3AF6-4EDF-B82D-AD18238778EC}"/>
    <dgm:cxn modelId="{A8847647-B378-4EA3-A121-1658DFA2FE1A}" type="presOf" srcId="{DA2B009E-365D-450E-ACCC-0BC1C84349C5}" destId="{3A6112AE-F6FA-48E2-82D0-38458F9256C9}" srcOrd="0" destOrd="0" presId="urn:microsoft.com/office/officeart/2005/8/layout/hierarchy2"/>
    <dgm:cxn modelId="{833DC8EA-4273-4EF7-BBB2-9250878E5A73}" type="presOf" srcId="{DA2B009E-365D-450E-ACCC-0BC1C84349C5}" destId="{38570B66-5EE2-424B-8CB6-841DD9206961}" srcOrd="1" destOrd="0" presId="urn:microsoft.com/office/officeart/2005/8/layout/hierarchy2"/>
    <dgm:cxn modelId="{6EDC8589-A5A5-4871-AA7B-4DD76D0A374A}" type="presOf" srcId="{738CF2F1-5397-4322-A24C-EE9AFD05F6D4}" destId="{C0807C50-314A-4F72-910B-B075083A1FCD}" srcOrd="0" destOrd="0" presId="urn:microsoft.com/office/officeart/2005/8/layout/hierarchy2"/>
    <dgm:cxn modelId="{3B694BAC-2BFA-4F83-86B9-C331D692EC45}" type="presParOf" srcId="{B0C3EA5E-B83D-4C81-9EAA-D2F462A07A14}" destId="{8E22593C-E32F-46A1-BBA5-FD546B6D9A82}" srcOrd="0" destOrd="0" presId="urn:microsoft.com/office/officeart/2005/8/layout/hierarchy2"/>
    <dgm:cxn modelId="{EB8BF5FB-5E0B-4F9E-9481-74D27963BBB5}" type="presParOf" srcId="{8E22593C-E32F-46A1-BBA5-FD546B6D9A82}" destId="{85BE7A3D-6F45-44C5-BE2E-247C17CAECF9}" srcOrd="0" destOrd="0" presId="urn:microsoft.com/office/officeart/2005/8/layout/hierarchy2"/>
    <dgm:cxn modelId="{E7EA32F1-3DAC-497B-81E6-EC86FE78769F}" type="presParOf" srcId="{8E22593C-E32F-46A1-BBA5-FD546B6D9A82}" destId="{1D7AFB7D-CD5F-4A0A-941A-34BBB9B9D545}" srcOrd="1" destOrd="0" presId="urn:microsoft.com/office/officeart/2005/8/layout/hierarchy2"/>
    <dgm:cxn modelId="{5F1CE1F8-DDC6-4A89-ABA2-5FBB1373AC25}" type="presParOf" srcId="{1D7AFB7D-CD5F-4A0A-941A-34BBB9B9D545}" destId="{8972AA68-7DF6-4487-A5DE-6295BDC54B42}" srcOrd="0" destOrd="0" presId="urn:microsoft.com/office/officeart/2005/8/layout/hierarchy2"/>
    <dgm:cxn modelId="{671A1A22-B518-4203-808A-A0F24439BE83}" type="presParOf" srcId="{8972AA68-7DF6-4487-A5DE-6295BDC54B42}" destId="{AAD1D597-2AC2-4496-8653-55372B5501F7}" srcOrd="0" destOrd="0" presId="urn:microsoft.com/office/officeart/2005/8/layout/hierarchy2"/>
    <dgm:cxn modelId="{C269D2B9-6DC3-4364-BCB7-45BD64522F2C}" type="presParOf" srcId="{1D7AFB7D-CD5F-4A0A-941A-34BBB9B9D545}" destId="{CAF1F29F-18FD-41ED-BD51-6EF953FE1317}" srcOrd="1" destOrd="0" presId="urn:microsoft.com/office/officeart/2005/8/layout/hierarchy2"/>
    <dgm:cxn modelId="{B202EC6F-5175-437C-94D0-656B8E1D3FC1}" type="presParOf" srcId="{CAF1F29F-18FD-41ED-BD51-6EF953FE1317}" destId="{AC00C103-04E8-4AD5-8CAC-BE3751FA8802}" srcOrd="0" destOrd="0" presId="urn:microsoft.com/office/officeart/2005/8/layout/hierarchy2"/>
    <dgm:cxn modelId="{B5183D11-678C-405B-99B0-66A6E9431EA7}" type="presParOf" srcId="{CAF1F29F-18FD-41ED-BD51-6EF953FE1317}" destId="{07462BEA-B2E6-491C-9F31-66BF2E0B8371}" srcOrd="1" destOrd="0" presId="urn:microsoft.com/office/officeart/2005/8/layout/hierarchy2"/>
    <dgm:cxn modelId="{4ED5E311-A20C-4512-AAEF-DDD13C6FC735}" type="presParOf" srcId="{1D7AFB7D-CD5F-4A0A-941A-34BBB9B9D545}" destId="{155A6991-6864-466A-8006-DE5F4CB70993}" srcOrd="2" destOrd="0" presId="urn:microsoft.com/office/officeart/2005/8/layout/hierarchy2"/>
    <dgm:cxn modelId="{1FFC0A18-32D8-4542-8FF3-8712D28BC6D8}" type="presParOf" srcId="{155A6991-6864-466A-8006-DE5F4CB70993}" destId="{84A58DB0-69B7-4011-972D-BA4A76272735}" srcOrd="0" destOrd="0" presId="urn:microsoft.com/office/officeart/2005/8/layout/hierarchy2"/>
    <dgm:cxn modelId="{6F84FE0F-BF37-46A1-B502-6DCB9FDF81F9}" type="presParOf" srcId="{1D7AFB7D-CD5F-4A0A-941A-34BBB9B9D545}" destId="{D095B6D2-37F4-47F7-9071-2CDEE11599D9}" srcOrd="3" destOrd="0" presId="urn:microsoft.com/office/officeart/2005/8/layout/hierarchy2"/>
    <dgm:cxn modelId="{51CD08E8-D9B9-4AB0-A208-AFD1CBB5FD03}" type="presParOf" srcId="{D095B6D2-37F4-47F7-9071-2CDEE11599D9}" destId="{817DF9FE-C741-4055-8266-81D896A593CA}" srcOrd="0" destOrd="0" presId="urn:microsoft.com/office/officeart/2005/8/layout/hierarchy2"/>
    <dgm:cxn modelId="{18F1172F-3326-4E92-8903-95728E040D5C}" type="presParOf" srcId="{D095B6D2-37F4-47F7-9071-2CDEE11599D9}" destId="{C9CD5706-6ADF-4CA5-B641-4AB889B44E1B}" srcOrd="1" destOrd="0" presId="urn:microsoft.com/office/officeart/2005/8/layout/hierarchy2"/>
    <dgm:cxn modelId="{D5434636-330E-411D-9140-4F80F759B5C1}" type="presParOf" srcId="{1D7AFB7D-CD5F-4A0A-941A-34BBB9B9D545}" destId="{8A8124DE-FA47-460F-ADA7-EBB50BA6F6D3}" srcOrd="4" destOrd="0" presId="urn:microsoft.com/office/officeart/2005/8/layout/hierarchy2"/>
    <dgm:cxn modelId="{56CF3A3B-07BA-4759-A005-5CB1973E028E}" type="presParOf" srcId="{8A8124DE-FA47-460F-ADA7-EBB50BA6F6D3}" destId="{CC7C5C52-7D00-44AD-B8B6-467301CBABBA}" srcOrd="0" destOrd="0" presId="urn:microsoft.com/office/officeart/2005/8/layout/hierarchy2"/>
    <dgm:cxn modelId="{729EA267-95E8-4504-A2CE-D4563FF1CFE0}" type="presParOf" srcId="{1D7AFB7D-CD5F-4A0A-941A-34BBB9B9D545}" destId="{3E9C5655-F5A6-40C8-9294-D5C584AE88A4}" srcOrd="5" destOrd="0" presId="urn:microsoft.com/office/officeart/2005/8/layout/hierarchy2"/>
    <dgm:cxn modelId="{7AAD9786-EB69-4C2F-9B2D-110CCC4ABB9D}" type="presParOf" srcId="{3E9C5655-F5A6-40C8-9294-D5C584AE88A4}" destId="{91438251-D319-42DF-A352-8551AFAEE2EB}" srcOrd="0" destOrd="0" presId="urn:microsoft.com/office/officeart/2005/8/layout/hierarchy2"/>
    <dgm:cxn modelId="{440C4270-359C-4216-8731-5A7BEC2EF380}" type="presParOf" srcId="{3E9C5655-F5A6-40C8-9294-D5C584AE88A4}" destId="{D7AA6298-4C4A-4F63-9DA0-CE417EFC27A5}" srcOrd="1" destOrd="0" presId="urn:microsoft.com/office/officeart/2005/8/layout/hierarchy2"/>
    <dgm:cxn modelId="{0F523E6D-8284-4C91-BD70-EAEF7C7A9052}" type="presParOf" srcId="{1D7AFB7D-CD5F-4A0A-941A-34BBB9B9D545}" destId="{3A6112AE-F6FA-48E2-82D0-38458F9256C9}" srcOrd="6" destOrd="0" presId="urn:microsoft.com/office/officeart/2005/8/layout/hierarchy2"/>
    <dgm:cxn modelId="{16B145ED-D654-4C09-9FE8-FD5845D986CC}" type="presParOf" srcId="{3A6112AE-F6FA-48E2-82D0-38458F9256C9}" destId="{38570B66-5EE2-424B-8CB6-841DD9206961}" srcOrd="0" destOrd="0" presId="urn:microsoft.com/office/officeart/2005/8/layout/hierarchy2"/>
    <dgm:cxn modelId="{1DC11B33-4F32-459C-9210-F59C6E4B5675}" type="presParOf" srcId="{1D7AFB7D-CD5F-4A0A-941A-34BBB9B9D545}" destId="{CD1D3F09-2745-4B59-AC10-7F1A726AEB63}" srcOrd="7" destOrd="0" presId="urn:microsoft.com/office/officeart/2005/8/layout/hierarchy2"/>
    <dgm:cxn modelId="{D6F40F8A-C832-42B8-9748-8AF3243F7E67}" type="presParOf" srcId="{CD1D3F09-2745-4B59-AC10-7F1A726AEB63}" destId="{56671927-A03A-49A4-8A59-10D7558733C8}" srcOrd="0" destOrd="0" presId="urn:microsoft.com/office/officeart/2005/8/layout/hierarchy2"/>
    <dgm:cxn modelId="{963B989A-F37B-4171-889D-494D40ABD057}" type="presParOf" srcId="{CD1D3F09-2745-4B59-AC10-7F1A726AEB63}" destId="{4BA850F2-A763-40C3-995D-3BF5E64F187D}" srcOrd="1" destOrd="0" presId="urn:microsoft.com/office/officeart/2005/8/layout/hierarchy2"/>
    <dgm:cxn modelId="{2904B2D9-1390-4BEE-A916-210E7BFD2299}" type="presParOf" srcId="{1D7AFB7D-CD5F-4A0A-941A-34BBB9B9D545}" destId="{C0807C50-314A-4F72-910B-B075083A1FCD}" srcOrd="8" destOrd="0" presId="urn:microsoft.com/office/officeart/2005/8/layout/hierarchy2"/>
    <dgm:cxn modelId="{7CE870D2-86AA-4978-8306-A1AEC66804A4}" type="presParOf" srcId="{C0807C50-314A-4F72-910B-B075083A1FCD}" destId="{71858E02-0E46-4535-8CE7-9CFD68CFC945}" srcOrd="0" destOrd="0" presId="urn:microsoft.com/office/officeart/2005/8/layout/hierarchy2"/>
    <dgm:cxn modelId="{C55D0DCB-4287-47D5-BB61-309793282462}" type="presParOf" srcId="{1D7AFB7D-CD5F-4A0A-941A-34BBB9B9D545}" destId="{B7B2A0F1-58BA-41D0-8A15-3167B39454E5}" srcOrd="9" destOrd="0" presId="urn:microsoft.com/office/officeart/2005/8/layout/hierarchy2"/>
    <dgm:cxn modelId="{1BF5DD03-B09A-4496-B6D5-8201CFCAD9D8}" type="presParOf" srcId="{B7B2A0F1-58BA-41D0-8A15-3167B39454E5}" destId="{969C0CBC-5A3C-453B-91E6-93530E0E1EC1}" srcOrd="0" destOrd="0" presId="urn:microsoft.com/office/officeart/2005/8/layout/hierarchy2"/>
    <dgm:cxn modelId="{3C46E302-36F4-4E77-BDC8-C9D26C44093F}" type="presParOf" srcId="{B7B2A0F1-58BA-41D0-8A15-3167B39454E5}" destId="{4D9620A5-BCE0-4BE4-83F0-751FEB9BA20B}" srcOrd="1" destOrd="0" presId="urn:microsoft.com/office/officeart/2005/8/layout/hierarchy2"/>
    <dgm:cxn modelId="{DC4F3502-8158-487B-9543-4CAE203A8C73}" type="presParOf" srcId="{1D7AFB7D-CD5F-4A0A-941A-34BBB9B9D545}" destId="{848E3F4C-F8DA-4C82-BF58-147C814589AE}" srcOrd="10" destOrd="0" presId="urn:microsoft.com/office/officeart/2005/8/layout/hierarchy2"/>
    <dgm:cxn modelId="{B7BCD2A2-E9FF-4DAF-9671-F9EDB5088FEC}" type="presParOf" srcId="{848E3F4C-F8DA-4C82-BF58-147C814589AE}" destId="{721807AA-A651-4740-A217-AE6362E4E87C}" srcOrd="0" destOrd="0" presId="urn:microsoft.com/office/officeart/2005/8/layout/hierarchy2"/>
    <dgm:cxn modelId="{F1ECAD29-3FB4-41A1-9A5B-3C33B4B68DAD}" type="presParOf" srcId="{1D7AFB7D-CD5F-4A0A-941A-34BBB9B9D545}" destId="{FF54B3D6-01E8-45BB-BD46-AB9C4140810D}" srcOrd="11" destOrd="0" presId="urn:microsoft.com/office/officeart/2005/8/layout/hierarchy2"/>
    <dgm:cxn modelId="{21493857-2A3A-4E86-9E12-CF9BC080B6CA}" type="presParOf" srcId="{FF54B3D6-01E8-45BB-BD46-AB9C4140810D}" destId="{E2728EA1-B106-4C20-9400-6F2391F189C1}" srcOrd="0" destOrd="0" presId="urn:microsoft.com/office/officeart/2005/8/layout/hierarchy2"/>
    <dgm:cxn modelId="{A82A58EE-9AD6-41D4-B37F-4723DF91E043}" type="presParOf" srcId="{FF54B3D6-01E8-45BB-BD46-AB9C4140810D}" destId="{2E89BA9D-7F1F-48C3-A4D8-876772615AC5}" srcOrd="1" destOrd="0" presId="urn:microsoft.com/office/officeart/2005/8/layout/hierarchy2"/>
    <dgm:cxn modelId="{6C427438-43C7-4E9B-95FB-60A9F643E347}" type="presParOf" srcId="{1D7AFB7D-CD5F-4A0A-941A-34BBB9B9D545}" destId="{619BFEEB-E4BD-44E4-A6F8-B0C88CF391C3}" srcOrd="12" destOrd="0" presId="urn:microsoft.com/office/officeart/2005/8/layout/hierarchy2"/>
    <dgm:cxn modelId="{392F0E97-F249-40D1-8ADD-86EACC1A6236}" type="presParOf" srcId="{619BFEEB-E4BD-44E4-A6F8-B0C88CF391C3}" destId="{81D26CE2-4940-486B-BB0B-64CA633BBA6B}" srcOrd="0" destOrd="0" presId="urn:microsoft.com/office/officeart/2005/8/layout/hierarchy2"/>
    <dgm:cxn modelId="{AE134C4C-1E36-4A12-BF59-509FEA109BF4}" type="presParOf" srcId="{1D7AFB7D-CD5F-4A0A-941A-34BBB9B9D545}" destId="{E26133AE-6B7F-4965-91AC-1CEABBA46DCC}" srcOrd="13" destOrd="0" presId="urn:microsoft.com/office/officeart/2005/8/layout/hierarchy2"/>
    <dgm:cxn modelId="{C44A73AB-C09A-48A1-866F-29B943FD8556}" type="presParOf" srcId="{E26133AE-6B7F-4965-91AC-1CEABBA46DCC}" destId="{B0B695CD-1605-47EA-A4FC-8FF2E94B7867}" srcOrd="0" destOrd="0" presId="urn:microsoft.com/office/officeart/2005/8/layout/hierarchy2"/>
    <dgm:cxn modelId="{E2172625-50FA-424C-8B88-556BB5FE6352}" type="presParOf" srcId="{E26133AE-6B7F-4965-91AC-1CEABBA46DCC}" destId="{B8DF11C8-287C-4C15-90E6-87677EE9D8F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689E3C-691C-460C-AB9C-9319DC7851CC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C7993B55-CBC2-4B7C-88E9-6CB20105971C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яйцо</a:t>
          </a:r>
        </a:p>
      </dgm:t>
    </dgm:pt>
    <dgm:pt modelId="{152FE092-7A08-4B19-9FE4-E905E883512A}" type="parTrans" cxnId="{DC6CE44D-2CDA-45A0-A0CF-D2680A0F8E0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035E0-5725-4A6B-9912-5CA96C803E82}" type="sibTrans" cxnId="{DC6CE44D-2CDA-45A0-A0CF-D2680A0F8E05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04939-5C18-4BA0-B366-6AF9C5FCCE03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личинка</a:t>
          </a:r>
        </a:p>
      </dgm:t>
    </dgm:pt>
    <dgm:pt modelId="{DE1A84A1-11E5-4E9E-A297-E7DCA5E3149D}" type="parTrans" cxnId="{244A97A4-D377-4A89-827C-E5BDF536CAA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1D742-EC86-417F-BCD7-00C1495B549A}" type="sibTrans" cxnId="{244A97A4-D377-4A89-827C-E5BDF536CAAF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19BDA-83F6-4806-A579-7422E1647599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куколка</a:t>
          </a:r>
        </a:p>
      </dgm:t>
    </dgm:pt>
    <dgm:pt modelId="{0BEE110B-2329-4315-B62E-9A1EFF0D2631}" type="parTrans" cxnId="{D7FE649C-1614-4098-8A5C-F33CD042FC9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8EF92-EA5F-471C-86B3-DBD6A95456AB}" type="sibTrans" cxnId="{D7FE649C-1614-4098-8A5C-F33CD042FC96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E1156-7718-44B4-9BA8-86CBE65DEB7F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взрослая особь</a:t>
          </a:r>
        </a:p>
      </dgm:t>
    </dgm:pt>
    <dgm:pt modelId="{3434EC56-13A5-4788-862D-9E9E346C09CD}" type="parTrans" cxnId="{F21CD508-87E4-4A88-A431-65A47E8E760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DEE8C-993E-467D-9F99-DBC8374143BC}" type="sibTrans" cxnId="{F21CD508-87E4-4A88-A431-65A47E8E7605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A26B-1758-4410-AE0E-6E7C9EC7278E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примеры</a:t>
          </a:r>
        </a:p>
      </dgm:t>
    </dgm:pt>
    <dgm:pt modelId="{971502EF-9CAE-47BD-BDAE-2C731BBAE7BD}" type="parTrans" cxnId="{E49C3FBD-461D-4C1E-ABF4-81E318C1F94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E099A6-5D67-4B7A-8371-A5C356E877DC}" type="sibTrans" cxnId="{E49C3FBD-461D-4C1E-ABF4-81E318C1F94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726EC-4BDF-495F-A6DB-822FC58F2593}" type="pres">
      <dgm:prSet presAssocID="{F8689E3C-691C-460C-AB9C-9319DC7851CC}" presName="Name0" presStyleCnt="0">
        <dgm:presLayoutVars>
          <dgm:dir/>
          <dgm:resizeHandles val="exact"/>
        </dgm:presLayoutVars>
      </dgm:prSet>
      <dgm:spPr/>
    </dgm:pt>
    <dgm:pt modelId="{E2B4EBE8-526E-44F9-858B-1CAAAFCDCBC9}" type="pres">
      <dgm:prSet presAssocID="{C7993B55-CBC2-4B7C-88E9-6CB2010597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CFBF0-3B92-4643-809C-8EEB174ECA5A}" type="pres">
      <dgm:prSet presAssocID="{B8B035E0-5725-4A6B-9912-5CA96C803E8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EE21035-83F8-4EEE-86C2-6521477DF95A}" type="pres">
      <dgm:prSet presAssocID="{B8B035E0-5725-4A6B-9912-5CA96C803E8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8912496-129A-4668-8E0E-FA7266B5C439}" type="pres">
      <dgm:prSet presAssocID="{51A04939-5C18-4BA0-B366-6AF9C5FCCE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6EDF6-8890-4478-BBA8-F959C68710B5}" type="pres">
      <dgm:prSet presAssocID="{7CE1D742-EC86-417F-BCD7-00C1495B549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3410ACD-1BC4-49CC-AD00-A1857B1DD45A}" type="pres">
      <dgm:prSet presAssocID="{7CE1D742-EC86-417F-BCD7-00C1495B549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17FF700-3D3F-4A8E-9816-60F232EC16D4}" type="pres">
      <dgm:prSet presAssocID="{40E19BDA-83F6-4806-A579-7422E16475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5D2AF-31CD-4F90-A5B6-FA032797B3DD}" type="pres">
      <dgm:prSet presAssocID="{9188EF92-EA5F-471C-86B3-DBD6A95456A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0EA2633-880F-468A-80E0-221452214A9C}" type="pres">
      <dgm:prSet presAssocID="{9188EF92-EA5F-471C-86B3-DBD6A95456A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7BDDD15-7637-4511-A389-E75AB67144A5}" type="pres">
      <dgm:prSet presAssocID="{9CAE1156-7718-44B4-9BA8-86CBE65DEB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C9FE2-E306-4D69-A33A-1C108D3A4D3A}" type="pres">
      <dgm:prSet presAssocID="{4A8DEE8C-993E-467D-9F99-DBC8374143BC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D1A2F91-5795-4F90-A170-81562EF2D417}" type="pres">
      <dgm:prSet presAssocID="{4A8DEE8C-993E-467D-9F99-DBC8374143B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5924916-FDD0-48C9-A593-21B1816F07F6}" type="pres">
      <dgm:prSet presAssocID="{4DD3A26B-1758-4410-AE0E-6E7C9EC727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C9AE0-69BF-4789-AD49-3C7F881FD0A9}" type="presOf" srcId="{4A8DEE8C-993E-467D-9F99-DBC8374143BC}" destId="{7D1A2F91-5795-4F90-A170-81562EF2D417}" srcOrd="1" destOrd="0" presId="urn:microsoft.com/office/officeart/2005/8/layout/process1"/>
    <dgm:cxn modelId="{6E48B58E-2C1F-48AA-9494-97A95FF001F7}" type="presOf" srcId="{40E19BDA-83F6-4806-A579-7422E1647599}" destId="{F17FF700-3D3F-4A8E-9816-60F232EC16D4}" srcOrd="0" destOrd="0" presId="urn:microsoft.com/office/officeart/2005/8/layout/process1"/>
    <dgm:cxn modelId="{9D5CD87C-1B37-4C51-B22E-E28C7C9B96D5}" type="presOf" srcId="{7CE1D742-EC86-417F-BCD7-00C1495B549A}" destId="{1636EDF6-8890-4478-BBA8-F959C68710B5}" srcOrd="0" destOrd="0" presId="urn:microsoft.com/office/officeart/2005/8/layout/process1"/>
    <dgm:cxn modelId="{BF69F7C0-695C-4617-8ED9-6AACFC5E7C1E}" type="presOf" srcId="{9188EF92-EA5F-471C-86B3-DBD6A95456AB}" destId="{20EA2633-880F-468A-80E0-221452214A9C}" srcOrd="1" destOrd="0" presId="urn:microsoft.com/office/officeart/2005/8/layout/process1"/>
    <dgm:cxn modelId="{8C9127C8-F1BE-4A64-9EC6-A760DFD4C033}" type="presOf" srcId="{B8B035E0-5725-4A6B-9912-5CA96C803E82}" destId="{8EFCFBF0-3B92-4643-809C-8EEB174ECA5A}" srcOrd="0" destOrd="0" presId="urn:microsoft.com/office/officeart/2005/8/layout/process1"/>
    <dgm:cxn modelId="{DC6CE44D-2CDA-45A0-A0CF-D2680A0F8E05}" srcId="{F8689E3C-691C-460C-AB9C-9319DC7851CC}" destId="{C7993B55-CBC2-4B7C-88E9-6CB20105971C}" srcOrd="0" destOrd="0" parTransId="{152FE092-7A08-4B19-9FE4-E905E883512A}" sibTransId="{B8B035E0-5725-4A6B-9912-5CA96C803E82}"/>
    <dgm:cxn modelId="{E8B7F960-2B50-4D61-BEC7-4DA232EF4FB8}" type="presOf" srcId="{B8B035E0-5725-4A6B-9912-5CA96C803E82}" destId="{FEE21035-83F8-4EEE-86C2-6521477DF95A}" srcOrd="1" destOrd="0" presId="urn:microsoft.com/office/officeart/2005/8/layout/process1"/>
    <dgm:cxn modelId="{3CDDF495-5EC9-4449-AA39-53A7F3981BD6}" type="presOf" srcId="{4A8DEE8C-993E-467D-9F99-DBC8374143BC}" destId="{E3FC9FE2-E306-4D69-A33A-1C108D3A4D3A}" srcOrd="0" destOrd="0" presId="urn:microsoft.com/office/officeart/2005/8/layout/process1"/>
    <dgm:cxn modelId="{E49C3FBD-461D-4C1E-ABF4-81E318C1F94E}" srcId="{F8689E3C-691C-460C-AB9C-9319DC7851CC}" destId="{4DD3A26B-1758-4410-AE0E-6E7C9EC7278E}" srcOrd="4" destOrd="0" parTransId="{971502EF-9CAE-47BD-BDAE-2C731BBAE7BD}" sibTransId="{E6E099A6-5D67-4B7A-8371-A5C356E877DC}"/>
    <dgm:cxn modelId="{D7FE649C-1614-4098-8A5C-F33CD042FC96}" srcId="{F8689E3C-691C-460C-AB9C-9319DC7851CC}" destId="{40E19BDA-83F6-4806-A579-7422E1647599}" srcOrd="2" destOrd="0" parTransId="{0BEE110B-2329-4315-B62E-9A1EFF0D2631}" sibTransId="{9188EF92-EA5F-471C-86B3-DBD6A95456AB}"/>
    <dgm:cxn modelId="{73BFB723-DD95-40C0-8F83-8A9BA3619CF0}" type="presOf" srcId="{51A04939-5C18-4BA0-B366-6AF9C5FCCE03}" destId="{98912496-129A-4668-8E0E-FA7266B5C439}" srcOrd="0" destOrd="0" presId="urn:microsoft.com/office/officeart/2005/8/layout/process1"/>
    <dgm:cxn modelId="{D31E2149-75E4-46E7-AC00-81D68C641E77}" type="presOf" srcId="{F8689E3C-691C-460C-AB9C-9319DC7851CC}" destId="{5C6726EC-4BDF-495F-A6DB-822FC58F2593}" srcOrd="0" destOrd="0" presId="urn:microsoft.com/office/officeart/2005/8/layout/process1"/>
    <dgm:cxn modelId="{7B4A6BCC-F931-4765-AA25-D77DC1B09141}" type="presOf" srcId="{9188EF92-EA5F-471C-86B3-DBD6A95456AB}" destId="{39C5D2AF-31CD-4F90-A5B6-FA032797B3DD}" srcOrd="0" destOrd="0" presId="urn:microsoft.com/office/officeart/2005/8/layout/process1"/>
    <dgm:cxn modelId="{21A58EB5-9DC8-48DA-96BE-80FCA6E48B53}" type="presOf" srcId="{C7993B55-CBC2-4B7C-88E9-6CB20105971C}" destId="{E2B4EBE8-526E-44F9-858B-1CAAAFCDCBC9}" srcOrd="0" destOrd="0" presId="urn:microsoft.com/office/officeart/2005/8/layout/process1"/>
    <dgm:cxn modelId="{013F1B3E-B554-4F5E-92B2-CF838623EF10}" type="presOf" srcId="{9CAE1156-7718-44B4-9BA8-86CBE65DEB7F}" destId="{97BDDD15-7637-4511-A389-E75AB67144A5}" srcOrd="0" destOrd="0" presId="urn:microsoft.com/office/officeart/2005/8/layout/process1"/>
    <dgm:cxn modelId="{6181172A-3A1F-496C-98DA-D6D4F6429D39}" type="presOf" srcId="{7CE1D742-EC86-417F-BCD7-00C1495B549A}" destId="{73410ACD-1BC4-49CC-AD00-A1857B1DD45A}" srcOrd="1" destOrd="0" presId="urn:microsoft.com/office/officeart/2005/8/layout/process1"/>
    <dgm:cxn modelId="{F21CD508-87E4-4A88-A431-65A47E8E7605}" srcId="{F8689E3C-691C-460C-AB9C-9319DC7851CC}" destId="{9CAE1156-7718-44B4-9BA8-86CBE65DEB7F}" srcOrd="3" destOrd="0" parTransId="{3434EC56-13A5-4788-862D-9E9E346C09CD}" sibTransId="{4A8DEE8C-993E-467D-9F99-DBC8374143BC}"/>
    <dgm:cxn modelId="{B69F2E5D-A9FE-4AA3-903C-4E8C1BF105C4}" type="presOf" srcId="{4DD3A26B-1758-4410-AE0E-6E7C9EC7278E}" destId="{15924916-FDD0-48C9-A593-21B1816F07F6}" srcOrd="0" destOrd="0" presId="urn:microsoft.com/office/officeart/2005/8/layout/process1"/>
    <dgm:cxn modelId="{244A97A4-D377-4A89-827C-E5BDF536CAAF}" srcId="{F8689E3C-691C-460C-AB9C-9319DC7851CC}" destId="{51A04939-5C18-4BA0-B366-6AF9C5FCCE03}" srcOrd="1" destOrd="0" parTransId="{DE1A84A1-11E5-4E9E-A297-E7DCA5E3149D}" sibTransId="{7CE1D742-EC86-417F-BCD7-00C1495B549A}"/>
    <dgm:cxn modelId="{5F8EAA89-C0BD-4751-BF71-7E88F11ED438}" type="presParOf" srcId="{5C6726EC-4BDF-495F-A6DB-822FC58F2593}" destId="{E2B4EBE8-526E-44F9-858B-1CAAAFCDCBC9}" srcOrd="0" destOrd="0" presId="urn:microsoft.com/office/officeart/2005/8/layout/process1"/>
    <dgm:cxn modelId="{8D1AC7BF-12AC-40DE-8DBF-0545E4D17AAB}" type="presParOf" srcId="{5C6726EC-4BDF-495F-A6DB-822FC58F2593}" destId="{8EFCFBF0-3B92-4643-809C-8EEB174ECA5A}" srcOrd="1" destOrd="0" presId="urn:microsoft.com/office/officeart/2005/8/layout/process1"/>
    <dgm:cxn modelId="{24C83AC6-6667-46F8-9D51-709FFFE7452C}" type="presParOf" srcId="{8EFCFBF0-3B92-4643-809C-8EEB174ECA5A}" destId="{FEE21035-83F8-4EEE-86C2-6521477DF95A}" srcOrd="0" destOrd="0" presId="urn:microsoft.com/office/officeart/2005/8/layout/process1"/>
    <dgm:cxn modelId="{82BAD1CD-7173-4B16-8A1F-9120AD6E1044}" type="presParOf" srcId="{5C6726EC-4BDF-495F-A6DB-822FC58F2593}" destId="{98912496-129A-4668-8E0E-FA7266B5C439}" srcOrd="2" destOrd="0" presId="urn:microsoft.com/office/officeart/2005/8/layout/process1"/>
    <dgm:cxn modelId="{65B9BB90-0844-4E85-96FD-73E3C773081A}" type="presParOf" srcId="{5C6726EC-4BDF-495F-A6DB-822FC58F2593}" destId="{1636EDF6-8890-4478-BBA8-F959C68710B5}" srcOrd="3" destOrd="0" presId="urn:microsoft.com/office/officeart/2005/8/layout/process1"/>
    <dgm:cxn modelId="{D01915CA-D1E2-41D8-B4F0-863CBE744A0D}" type="presParOf" srcId="{1636EDF6-8890-4478-BBA8-F959C68710B5}" destId="{73410ACD-1BC4-49CC-AD00-A1857B1DD45A}" srcOrd="0" destOrd="0" presId="urn:microsoft.com/office/officeart/2005/8/layout/process1"/>
    <dgm:cxn modelId="{3CA8A661-5DDD-47A4-9A82-C4F25BE0E3A6}" type="presParOf" srcId="{5C6726EC-4BDF-495F-A6DB-822FC58F2593}" destId="{F17FF700-3D3F-4A8E-9816-60F232EC16D4}" srcOrd="4" destOrd="0" presId="urn:microsoft.com/office/officeart/2005/8/layout/process1"/>
    <dgm:cxn modelId="{2B9BE1CB-B6DB-44C0-8843-8A82889ECF1B}" type="presParOf" srcId="{5C6726EC-4BDF-495F-A6DB-822FC58F2593}" destId="{39C5D2AF-31CD-4F90-A5B6-FA032797B3DD}" srcOrd="5" destOrd="0" presId="urn:microsoft.com/office/officeart/2005/8/layout/process1"/>
    <dgm:cxn modelId="{ECDCE96F-FC9B-4A13-A8B1-45A317C56798}" type="presParOf" srcId="{39C5D2AF-31CD-4F90-A5B6-FA032797B3DD}" destId="{20EA2633-880F-468A-80E0-221452214A9C}" srcOrd="0" destOrd="0" presId="urn:microsoft.com/office/officeart/2005/8/layout/process1"/>
    <dgm:cxn modelId="{850B41E5-08C0-44A6-98F2-796A87ACBB2A}" type="presParOf" srcId="{5C6726EC-4BDF-495F-A6DB-822FC58F2593}" destId="{97BDDD15-7637-4511-A389-E75AB67144A5}" srcOrd="6" destOrd="0" presId="urn:microsoft.com/office/officeart/2005/8/layout/process1"/>
    <dgm:cxn modelId="{2C2F3866-3676-4DB3-A7FF-93DB57C577D0}" type="presParOf" srcId="{5C6726EC-4BDF-495F-A6DB-822FC58F2593}" destId="{E3FC9FE2-E306-4D69-A33A-1C108D3A4D3A}" srcOrd="7" destOrd="0" presId="urn:microsoft.com/office/officeart/2005/8/layout/process1"/>
    <dgm:cxn modelId="{6C50E3BF-C162-4BE1-A411-880610C05D90}" type="presParOf" srcId="{E3FC9FE2-E306-4D69-A33A-1C108D3A4D3A}" destId="{7D1A2F91-5795-4F90-A170-81562EF2D417}" srcOrd="0" destOrd="0" presId="urn:microsoft.com/office/officeart/2005/8/layout/process1"/>
    <dgm:cxn modelId="{60A532C6-6449-4FF7-A464-AC36F265CBFA}" type="presParOf" srcId="{5C6726EC-4BDF-495F-A6DB-822FC58F2593}" destId="{15924916-FDD0-48C9-A593-21B1816F07F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B2619-1D93-4823-A5D8-B110635212F0}">
      <dsp:nvSpPr>
        <dsp:cNvPr id="0" name=""/>
        <dsp:cNvSpPr/>
      </dsp:nvSpPr>
      <dsp:spPr>
        <a:xfrm>
          <a:off x="6842" y="2102626"/>
          <a:ext cx="1589810" cy="794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Царство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Растения </a:t>
          </a:r>
        </a:p>
      </dsp:txBody>
      <dsp:txXfrm>
        <a:off x="30124" y="2125908"/>
        <a:ext cx="1543246" cy="748341"/>
      </dsp:txXfrm>
    </dsp:sp>
    <dsp:sp modelId="{3A4A533F-5EB3-45F3-BB60-BF9A86746A0D}">
      <dsp:nvSpPr>
        <dsp:cNvPr id="0" name=""/>
        <dsp:cNvSpPr/>
      </dsp:nvSpPr>
      <dsp:spPr>
        <a:xfrm rot="16367225">
          <a:off x="1093205" y="1961385"/>
          <a:ext cx="1058356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1058356" y="10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5925" y="1945068"/>
        <a:ext cx="52917" cy="52917"/>
      </dsp:txXfrm>
    </dsp:sp>
    <dsp:sp modelId="{15D6021F-FCA6-4BE2-9608-E1C025637CE4}">
      <dsp:nvSpPr>
        <dsp:cNvPr id="0" name=""/>
        <dsp:cNvSpPr/>
      </dsp:nvSpPr>
      <dsp:spPr>
        <a:xfrm>
          <a:off x="1648115" y="708172"/>
          <a:ext cx="1720763" cy="1469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Подцарство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Низшие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растения</a:t>
          </a:r>
        </a:p>
      </dsp:txBody>
      <dsp:txXfrm>
        <a:off x="1691158" y="751215"/>
        <a:ext cx="1634677" cy="1383518"/>
      </dsp:txXfrm>
    </dsp:sp>
    <dsp:sp modelId="{69DA07D0-3D94-46D7-BA64-A11FC4946616}">
      <dsp:nvSpPr>
        <dsp:cNvPr id="0" name=""/>
        <dsp:cNvSpPr/>
      </dsp:nvSpPr>
      <dsp:spPr>
        <a:xfrm rot="19275101">
          <a:off x="3191609" y="928726"/>
          <a:ext cx="1610821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1610821" y="101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6750" y="898597"/>
        <a:ext cx="80541" cy="80541"/>
      </dsp:txXfrm>
    </dsp:sp>
    <dsp:sp modelId="{212D2B90-3FC4-4FD8-A2E2-28AA94869AD9}">
      <dsp:nvSpPr>
        <dsp:cNvPr id="0" name=""/>
        <dsp:cNvSpPr/>
      </dsp:nvSpPr>
      <dsp:spPr>
        <a:xfrm>
          <a:off x="4625162" y="151225"/>
          <a:ext cx="1893718" cy="5670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Зеленые водоросли </a:t>
          </a:r>
        </a:p>
      </dsp:txBody>
      <dsp:txXfrm>
        <a:off x="4641771" y="167834"/>
        <a:ext cx="1860500" cy="533851"/>
      </dsp:txXfrm>
    </dsp:sp>
    <dsp:sp modelId="{5F5A437B-A1C4-4279-A53E-52F3429475D2}">
      <dsp:nvSpPr>
        <dsp:cNvPr id="0" name=""/>
        <dsp:cNvSpPr/>
      </dsp:nvSpPr>
      <dsp:spPr>
        <a:xfrm rot="934285">
          <a:off x="3346277" y="1598133"/>
          <a:ext cx="1231567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1231567" y="101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1271" y="1577485"/>
        <a:ext cx="61578" cy="61578"/>
      </dsp:txXfrm>
    </dsp:sp>
    <dsp:sp modelId="{65CA9498-48D7-4DF6-A133-4FCD593F3C7D}">
      <dsp:nvSpPr>
        <dsp:cNvPr id="0" name=""/>
        <dsp:cNvSpPr/>
      </dsp:nvSpPr>
      <dsp:spPr>
        <a:xfrm>
          <a:off x="4555242" y="1485251"/>
          <a:ext cx="1951333" cy="5766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Красные водоросли  </a:t>
          </a:r>
        </a:p>
      </dsp:txBody>
      <dsp:txXfrm>
        <a:off x="4572131" y="1502140"/>
        <a:ext cx="1917555" cy="542870"/>
      </dsp:txXfrm>
    </dsp:sp>
    <dsp:sp modelId="{9B6235D5-81DD-409D-9B42-82D4BDEFEACF}">
      <dsp:nvSpPr>
        <dsp:cNvPr id="0" name=""/>
        <dsp:cNvSpPr/>
      </dsp:nvSpPr>
      <dsp:spPr>
        <a:xfrm rot="20727490">
          <a:off x="3348916" y="1276373"/>
          <a:ext cx="1246256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1246256" y="101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0888" y="1255358"/>
        <a:ext cx="62312" cy="62312"/>
      </dsp:txXfrm>
    </dsp:sp>
    <dsp:sp modelId="{AAD14B57-313D-4D7B-B900-0D7F98069409}">
      <dsp:nvSpPr>
        <dsp:cNvPr id="0" name=""/>
        <dsp:cNvSpPr/>
      </dsp:nvSpPr>
      <dsp:spPr>
        <a:xfrm>
          <a:off x="4575210" y="835973"/>
          <a:ext cx="1980140" cy="5881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Бурые водоросли  </a:t>
          </a:r>
        </a:p>
      </dsp:txBody>
      <dsp:txXfrm>
        <a:off x="4592437" y="853200"/>
        <a:ext cx="1945686" cy="553712"/>
      </dsp:txXfrm>
    </dsp:sp>
    <dsp:sp modelId="{7874929E-057F-4DFB-A2B5-997166E9ED74}">
      <dsp:nvSpPr>
        <dsp:cNvPr id="0" name=""/>
        <dsp:cNvSpPr/>
      </dsp:nvSpPr>
      <dsp:spPr>
        <a:xfrm rot="5118822">
          <a:off x="987669" y="3150885"/>
          <a:ext cx="1326329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1326329" y="10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7675" y="3127869"/>
        <a:ext cx="66316" cy="66316"/>
      </dsp:txXfrm>
    </dsp:sp>
    <dsp:sp modelId="{95709083-B51A-4D83-BF93-F0759DB2534D}">
      <dsp:nvSpPr>
        <dsp:cNvPr id="0" name=""/>
        <dsp:cNvSpPr/>
      </dsp:nvSpPr>
      <dsp:spPr>
        <a:xfrm>
          <a:off x="1705014" y="3069223"/>
          <a:ext cx="1727615" cy="15055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Подцарство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Высшие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растения </a:t>
          </a:r>
        </a:p>
      </dsp:txBody>
      <dsp:txXfrm>
        <a:off x="1749109" y="3113318"/>
        <a:ext cx="1639425" cy="1417312"/>
      </dsp:txXfrm>
    </dsp:sp>
    <dsp:sp modelId="{86C996A0-3842-42BB-8E17-777C4B0D4131}">
      <dsp:nvSpPr>
        <dsp:cNvPr id="0" name=""/>
        <dsp:cNvSpPr/>
      </dsp:nvSpPr>
      <dsp:spPr>
        <a:xfrm rot="18732038">
          <a:off x="3140331" y="3152215"/>
          <a:ext cx="1780833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1780833" y="101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6227" y="3117835"/>
        <a:ext cx="89041" cy="89041"/>
      </dsp:txXfrm>
    </dsp:sp>
    <dsp:sp modelId="{4BE82F83-0861-40B4-B9A0-A688C10E87AF}">
      <dsp:nvSpPr>
        <dsp:cNvPr id="0" name=""/>
        <dsp:cNvSpPr/>
      </dsp:nvSpPr>
      <dsp:spPr>
        <a:xfrm>
          <a:off x="4628867" y="2258710"/>
          <a:ext cx="1883432" cy="4880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 Моходидные</a:t>
          </a:r>
        </a:p>
      </dsp:txBody>
      <dsp:txXfrm>
        <a:off x="4643162" y="2273005"/>
        <a:ext cx="1854842" cy="459465"/>
      </dsp:txXfrm>
    </dsp:sp>
    <dsp:sp modelId="{E338B193-C8C1-49F4-96E7-DE0185C1DB70}">
      <dsp:nvSpPr>
        <dsp:cNvPr id="0" name=""/>
        <dsp:cNvSpPr/>
      </dsp:nvSpPr>
      <dsp:spPr>
        <a:xfrm rot="19763923">
          <a:off x="3338281" y="3466969"/>
          <a:ext cx="1354901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1354901" y="101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1860" y="3443238"/>
        <a:ext cx="67745" cy="67745"/>
      </dsp:txXfrm>
    </dsp:sp>
    <dsp:sp modelId="{CBB7E588-8C6F-45DE-89C6-399E3571873B}">
      <dsp:nvSpPr>
        <dsp:cNvPr id="0" name=""/>
        <dsp:cNvSpPr/>
      </dsp:nvSpPr>
      <dsp:spPr>
        <a:xfrm>
          <a:off x="4598835" y="2897917"/>
          <a:ext cx="2125052" cy="468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Плауновидные </a:t>
          </a:r>
        </a:p>
      </dsp:txBody>
      <dsp:txXfrm>
        <a:off x="4612562" y="2911644"/>
        <a:ext cx="2097598" cy="441206"/>
      </dsp:txXfrm>
    </dsp:sp>
    <dsp:sp modelId="{23BEDE15-56B8-4D8E-A5F4-B9F115AD2860}">
      <dsp:nvSpPr>
        <dsp:cNvPr id="0" name=""/>
        <dsp:cNvSpPr/>
      </dsp:nvSpPr>
      <dsp:spPr>
        <a:xfrm rot="21332732">
          <a:off x="3430863" y="3766408"/>
          <a:ext cx="1169738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1169738" y="101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6489" y="3747306"/>
        <a:ext cx="58486" cy="58486"/>
      </dsp:txXfrm>
    </dsp:sp>
    <dsp:sp modelId="{97D5DECB-7489-4E9D-9D72-41E299358CA1}">
      <dsp:nvSpPr>
        <dsp:cNvPr id="0" name=""/>
        <dsp:cNvSpPr/>
      </dsp:nvSpPr>
      <dsp:spPr>
        <a:xfrm>
          <a:off x="4598835" y="3500416"/>
          <a:ext cx="2860323" cy="4614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Папоротниковидные </a:t>
          </a:r>
        </a:p>
      </dsp:txBody>
      <dsp:txXfrm>
        <a:off x="4612349" y="3513930"/>
        <a:ext cx="2833295" cy="434390"/>
      </dsp:txXfrm>
    </dsp:sp>
    <dsp:sp modelId="{669E8956-5AD0-4216-8DC8-B51042A6334D}">
      <dsp:nvSpPr>
        <dsp:cNvPr id="0" name=""/>
        <dsp:cNvSpPr/>
      </dsp:nvSpPr>
      <dsp:spPr>
        <a:xfrm rot="1645916">
          <a:off x="3358759" y="4114497"/>
          <a:ext cx="1313947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1313947" y="101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2884" y="4091790"/>
        <a:ext cx="65697" cy="65697"/>
      </dsp:txXfrm>
    </dsp:sp>
    <dsp:sp modelId="{2ECDC13A-BCE3-4C6F-8762-11456671CF84}">
      <dsp:nvSpPr>
        <dsp:cNvPr id="0" name=""/>
        <dsp:cNvSpPr/>
      </dsp:nvSpPr>
      <dsp:spPr>
        <a:xfrm>
          <a:off x="4598835" y="4168438"/>
          <a:ext cx="2376289" cy="5177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Голосеменные </a:t>
          </a:r>
        </a:p>
      </dsp:txBody>
      <dsp:txXfrm>
        <a:off x="4613999" y="4183602"/>
        <a:ext cx="2345961" cy="487401"/>
      </dsp:txXfrm>
    </dsp:sp>
    <dsp:sp modelId="{7055184E-A5C4-444C-8C20-7157B6308DE0}">
      <dsp:nvSpPr>
        <dsp:cNvPr id="0" name=""/>
        <dsp:cNvSpPr/>
      </dsp:nvSpPr>
      <dsp:spPr>
        <a:xfrm rot="2924757">
          <a:off x="3118512" y="4505169"/>
          <a:ext cx="1844486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1844486" y="101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4644" y="4469199"/>
        <a:ext cx="92224" cy="92224"/>
      </dsp:txXfrm>
    </dsp:sp>
    <dsp:sp modelId="{18636495-79F3-493A-98FC-E258556D4504}">
      <dsp:nvSpPr>
        <dsp:cNvPr id="0" name=""/>
        <dsp:cNvSpPr/>
      </dsp:nvSpPr>
      <dsp:spPr>
        <a:xfrm>
          <a:off x="4648882" y="4959234"/>
          <a:ext cx="2862390" cy="498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Отдел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Покрытосеменные </a:t>
          </a:r>
        </a:p>
      </dsp:txBody>
      <dsp:txXfrm>
        <a:off x="4663492" y="4973844"/>
        <a:ext cx="2833170" cy="469606"/>
      </dsp:txXfrm>
    </dsp:sp>
    <dsp:sp modelId="{9398F8C9-A5A3-4621-AF8A-59E16BE0EEE7}">
      <dsp:nvSpPr>
        <dsp:cNvPr id="0" name=""/>
        <dsp:cNvSpPr/>
      </dsp:nvSpPr>
      <dsp:spPr>
        <a:xfrm rot="17271078">
          <a:off x="6844326" y="4283033"/>
          <a:ext cx="1923553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1923553" y="101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58014" y="4245086"/>
        <a:ext cx="96177" cy="96177"/>
      </dsp:txXfrm>
    </dsp:sp>
    <dsp:sp modelId="{7EE6ADAB-EFA6-4750-A53D-11B2AE3F4321}">
      <dsp:nvSpPr>
        <dsp:cNvPr id="0" name=""/>
        <dsp:cNvSpPr/>
      </dsp:nvSpPr>
      <dsp:spPr>
        <a:xfrm>
          <a:off x="8100933" y="2313447"/>
          <a:ext cx="1700683" cy="2128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Класс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Двудольные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Семейство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Крестоцветные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Бобовые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Пасленовые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Сложноцветные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Розоцветные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8150744" y="2363258"/>
        <a:ext cx="1601061" cy="2028887"/>
      </dsp:txXfrm>
    </dsp:sp>
    <dsp:sp modelId="{7B1843EF-D955-495E-BB30-22A596E4D8A3}">
      <dsp:nvSpPr>
        <dsp:cNvPr id="0" name=""/>
        <dsp:cNvSpPr/>
      </dsp:nvSpPr>
      <dsp:spPr>
        <a:xfrm rot="536015">
          <a:off x="7507633" y="5245093"/>
          <a:ext cx="600007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600007" y="101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2637" y="5240234"/>
        <a:ext cx="30000" cy="30000"/>
      </dsp:txXfrm>
    </dsp:sp>
    <dsp:sp modelId="{7D0E4E8D-59AC-49B2-843A-3C73BBA7D548}">
      <dsp:nvSpPr>
        <dsp:cNvPr id="0" name=""/>
        <dsp:cNvSpPr/>
      </dsp:nvSpPr>
      <dsp:spPr>
        <a:xfrm>
          <a:off x="8104002" y="4574770"/>
          <a:ext cx="1697615" cy="1454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Класс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Однодольные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Семейство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Лилейные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Злаковые</a:t>
          </a:r>
        </a:p>
      </dsp:txBody>
      <dsp:txXfrm>
        <a:off x="8146591" y="4617359"/>
        <a:ext cx="1612437" cy="13689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4EBE8-526E-44F9-858B-1CAAAFCDCBC9}">
      <dsp:nvSpPr>
        <dsp:cNvPr id="0" name=""/>
        <dsp:cNvSpPr/>
      </dsp:nvSpPr>
      <dsp:spPr>
        <a:xfrm>
          <a:off x="5882" y="0"/>
          <a:ext cx="1217670" cy="5715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яйцо</a:t>
          </a:r>
        </a:p>
      </dsp:txBody>
      <dsp:txXfrm>
        <a:off x="22621" y="16739"/>
        <a:ext cx="1184192" cy="538022"/>
      </dsp:txXfrm>
    </dsp:sp>
    <dsp:sp modelId="{8EFCFBF0-3B92-4643-809C-8EEB174ECA5A}">
      <dsp:nvSpPr>
        <dsp:cNvPr id="0" name=""/>
        <dsp:cNvSpPr/>
      </dsp:nvSpPr>
      <dsp:spPr>
        <a:xfrm>
          <a:off x="1345319" y="134758"/>
          <a:ext cx="258146" cy="30198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5319" y="195154"/>
        <a:ext cx="180702" cy="181190"/>
      </dsp:txXfrm>
    </dsp:sp>
    <dsp:sp modelId="{98912496-129A-4668-8E0E-FA7266B5C439}">
      <dsp:nvSpPr>
        <dsp:cNvPr id="0" name=""/>
        <dsp:cNvSpPr/>
      </dsp:nvSpPr>
      <dsp:spPr>
        <a:xfrm>
          <a:off x="1710620" y="0"/>
          <a:ext cx="1217670" cy="5715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личинка</a:t>
          </a:r>
        </a:p>
      </dsp:txBody>
      <dsp:txXfrm>
        <a:off x="1727359" y="16739"/>
        <a:ext cx="1184192" cy="538022"/>
      </dsp:txXfrm>
    </dsp:sp>
    <dsp:sp modelId="{1636EDF6-8890-4478-BBA8-F959C68710B5}">
      <dsp:nvSpPr>
        <dsp:cNvPr id="0" name=""/>
        <dsp:cNvSpPr/>
      </dsp:nvSpPr>
      <dsp:spPr>
        <a:xfrm>
          <a:off x="3050057" y="134758"/>
          <a:ext cx="258146" cy="30198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0057" y="195154"/>
        <a:ext cx="180702" cy="181190"/>
      </dsp:txXfrm>
    </dsp:sp>
    <dsp:sp modelId="{97BDDD15-7637-4511-A389-E75AB67144A5}">
      <dsp:nvSpPr>
        <dsp:cNvPr id="0" name=""/>
        <dsp:cNvSpPr/>
      </dsp:nvSpPr>
      <dsp:spPr>
        <a:xfrm>
          <a:off x="3415359" y="0"/>
          <a:ext cx="1217670" cy="5715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взрослая особь</a:t>
          </a:r>
        </a:p>
      </dsp:txBody>
      <dsp:txXfrm>
        <a:off x="3432098" y="16739"/>
        <a:ext cx="1184192" cy="538022"/>
      </dsp:txXfrm>
    </dsp:sp>
    <dsp:sp modelId="{BD661C9E-E166-4E3A-9424-9F7AC35CAAB1}">
      <dsp:nvSpPr>
        <dsp:cNvPr id="0" name=""/>
        <dsp:cNvSpPr/>
      </dsp:nvSpPr>
      <dsp:spPr>
        <a:xfrm>
          <a:off x="4754796" y="134758"/>
          <a:ext cx="258146" cy="30198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4796" y="195154"/>
        <a:ext cx="180702" cy="181190"/>
      </dsp:txXfrm>
    </dsp:sp>
    <dsp:sp modelId="{9F8B1330-A1FD-41A8-A551-A0CA0AD99361}">
      <dsp:nvSpPr>
        <dsp:cNvPr id="0" name=""/>
        <dsp:cNvSpPr/>
      </dsp:nvSpPr>
      <dsp:spPr>
        <a:xfrm>
          <a:off x="5120097" y="0"/>
          <a:ext cx="1217670" cy="5715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примеры</a:t>
          </a:r>
        </a:p>
      </dsp:txBody>
      <dsp:txXfrm>
        <a:off x="5136836" y="16739"/>
        <a:ext cx="1184192" cy="5380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16CA1-9860-4286-AD02-5A8F8F3DD967}">
      <dsp:nvSpPr>
        <dsp:cNvPr id="0" name=""/>
        <dsp:cNvSpPr/>
      </dsp:nvSpPr>
      <dsp:spPr>
        <a:xfrm>
          <a:off x="3443587" y="1530691"/>
          <a:ext cx="455066" cy="38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943"/>
              </a:lnTo>
              <a:lnTo>
                <a:pt x="455066" y="3869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36005-BBAB-4AA7-9BF5-5BC8E7611CAF}">
      <dsp:nvSpPr>
        <dsp:cNvPr id="0" name=""/>
        <dsp:cNvSpPr/>
      </dsp:nvSpPr>
      <dsp:spPr>
        <a:xfrm>
          <a:off x="3111411" y="632704"/>
          <a:ext cx="1119916" cy="265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00"/>
              </a:lnTo>
              <a:lnTo>
                <a:pt x="1119916" y="132800"/>
              </a:lnTo>
              <a:lnTo>
                <a:pt x="1119916" y="265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7C7D5-F0D3-40AC-9890-E7B56FEFF6E7}">
      <dsp:nvSpPr>
        <dsp:cNvPr id="0" name=""/>
        <dsp:cNvSpPr/>
      </dsp:nvSpPr>
      <dsp:spPr>
        <a:xfrm>
          <a:off x="1158523" y="1530691"/>
          <a:ext cx="91440" cy="446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106246" y="4467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ACCFC-E423-4273-8278-5CB83CC533EA}">
      <dsp:nvSpPr>
        <dsp:cNvPr id="0" name=""/>
        <dsp:cNvSpPr/>
      </dsp:nvSpPr>
      <dsp:spPr>
        <a:xfrm>
          <a:off x="1993935" y="632704"/>
          <a:ext cx="1117475" cy="265601"/>
        </a:xfrm>
        <a:custGeom>
          <a:avLst/>
          <a:gdLst/>
          <a:ahLst/>
          <a:cxnLst/>
          <a:rect l="0" t="0" r="0" b="0"/>
          <a:pathLst>
            <a:path>
              <a:moveTo>
                <a:pt x="1117475" y="0"/>
              </a:moveTo>
              <a:lnTo>
                <a:pt x="1117475" y="132800"/>
              </a:lnTo>
              <a:lnTo>
                <a:pt x="0" y="132800"/>
              </a:lnTo>
              <a:lnTo>
                <a:pt x="0" y="265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B9CBD-FA69-4153-8085-2063507E86EC}">
      <dsp:nvSpPr>
        <dsp:cNvPr id="0" name=""/>
        <dsp:cNvSpPr/>
      </dsp:nvSpPr>
      <dsp:spPr>
        <a:xfrm>
          <a:off x="2479025" y="319"/>
          <a:ext cx="1264770" cy="632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Прямое  развитие</a:t>
          </a:r>
        </a:p>
      </dsp:txBody>
      <dsp:txXfrm>
        <a:off x="2479025" y="319"/>
        <a:ext cx="1264770" cy="632385"/>
      </dsp:txXfrm>
    </dsp:sp>
    <dsp:sp modelId="{D8594AA1-8B3D-4E82-B5AC-13536C1DB584}">
      <dsp:nvSpPr>
        <dsp:cNvPr id="0" name=""/>
        <dsp:cNvSpPr/>
      </dsp:nvSpPr>
      <dsp:spPr>
        <a:xfrm>
          <a:off x="1006820" y="898306"/>
          <a:ext cx="1974230" cy="632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неличиночное (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яйцекладный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1006820" y="898306"/>
        <a:ext cx="1974230" cy="632385"/>
      </dsp:txXfrm>
    </dsp:sp>
    <dsp:sp modelId="{F9E6D8E9-0FF2-45FF-BAA1-D96E8E07A189}">
      <dsp:nvSpPr>
        <dsp:cNvPr id="0" name=""/>
        <dsp:cNvSpPr/>
      </dsp:nvSpPr>
      <dsp:spPr>
        <a:xfrm>
          <a:off x="0" y="1661203"/>
          <a:ext cx="1264770" cy="632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примеры</a:t>
          </a:r>
        </a:p>
      </dsp:txBody>
      <dsp:txXfrm>
        <a:off x="0" y="1661203"/>
        <a:ext cx="1264770" cy="632385"/>
      </dsp:txXfrm>
    </dsp:sp>
    <dsp:sp modelId="{6F465691-0F2C-4C3A-B34B-422D644BC0C7}">
      <dsp:nvSpPr>
        <dsp:cNvPr id="0" name=""/>
        <dsp:cNvSpPr/>
      </dsp:nvSpPr>
      <dsp:spPr>
        <a:xfrm>
          <a:off x="3246652" y="898306"/>
          <a:ext cx="1969348" cy="632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внутриутробное</a:t>
          </a:r>
        </a:p>
      </dsp:txBody>
      <dsp:txXfrm>
        <a:off x="3246652" y="898306"/>
        <a:ext cx="1969348" cy="632385"/>
      </dsp:txXfrm>
    </dsp:sp>
    <dsp:sp modelId="{5698055E-3796-4B9E-84B9-87DAB38A449A}">
      <dsp:nvSpPr>
        <dsp:cNvPr id="0" name=""/>
        <dsp:cNvSpPr/>
      </dsp:nvSpPr>
      <dsp:spPr>
        <a:xfrm>
          <a:off x="3898654" y="1601442"/>
          <a:ext cx="1264770" cy="632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примеры</a:t>
          </a:r>
        </a:p>
      </dsp:txBody>
      <dsp:txXfrm>
        <a:off x="3898654" y="1601442"/>
        <a:ext cx="1264770" cy="632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222BE-58E6-4E37-8DD3-24D47FE9C5DD}">
      <dsp:nvSpPr>
        <dsp:cNvPr id="0" name=""/>
        <dsp:cNvSpPr/>
      </dsp:nvSpPr>
      <dsp:spPr>
        <a:xfrm>
          <a:off x="2322130" y="2598"/>
          <a:ext cx="861268" cy="5598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яйцо</a:t>
          </a:r>
        </a:p>
      </dsp:txBody>
      <dsp:txXfrm>
        <a:off x="2349458" y="29926"/>
        <a:ext cx="806612" cy="505168"/>
      </dsp:txXfrm>
    </dsp:sp>
    <dsp:sp modelId="{C743885F-E440-4ECA-BB2C-F9BFEE912A79}">
      <dsp:nvSpPr>
        <dsp:cNvPr id="0" name=""/>
        <dsp:cNvSpPr/>
      </dsp:nvSpPr>
      <dsp:spPr>
        <a:xfrm>
          <a:off x="1435074" y="282510"/>
          <a:ext cx="2635379" cy="2635379"/>
        </a:xfrm>
        <a:custGeom>
          <a:avLst/>
          <a:gdLst/>
          <a:ahLst/>
          <a:cxnLst/>
          <a:rect l="0" t="0" r="0" b="0"/>
          <a:pathLst>
            <a:path>
              <a:moveTo>
                <a:pt x="1856408" y="115155"/>
              </a:moveTo>
              <a:arcTo wR="1317689" hR="1317689" stAng="17647904" swAng="922747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05EA7-7762-47CE-9E64-C6E10284C2E8}">
      <dsp:nvSpPr>
        <dsp:cNvPr id="0" name=""/>
        <dsp:cNvSpPr/>
      </dsp:nvSpPr>
      <dsp:spPr>
        <a:xfrm>
          <a:off x="3368194" y="661443"/>
          <a:ext cx="1051445" cy="5598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организм свиньи</a:t>
          </a:r>
        </a:p>
      </dsp:txBody>
      <dsp:txXfrm>
        <a:off x="3395522" y="688771"/>
        <a:ext cx="996789" cy="505168"/>
      </dsp:txXfrm>
    </dsp:sp>
    <dsp:sp modelId="{5060772B-E4E7-4BA5-92E1-AB8D07712CBE}">
      <dsp:nvSpPr>
        <dsp:cNvPr id="0" name=""/>
        <dsp:cNvSpPr/>
      </dsp:nvSpPr>
      <dsp:spPr>
        <a:xfrm>
          <a:off x="1435074" y="282510"/>
          <a:ext cx="2635379" cy="2635379"/>
        </a:xfrm>
        <a:custGeom>
          <a:avLst/>
          <a:gdLst/>
          <a:ahLst/>
          <a:cxnLst/>
          <a:rect l="0" t="0" r="0" b="0"/>
          <a:pathLst>
            <a:path>
              <a:moveTo>
                <a:pt x="2614870" y="1086111"/>
              </a:moveTo>
              <a:arcTo wR="1317689" hR="1317689" stAng="20992678" swAng="121464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74186-A086-4585-B415-973D000E72D1}">
      <dsp:nvSpPr>
        <dsp:cNvPr id="0" name=""/>
        <dsp:cNvSpPr/>
      </dsp:nvSpPr>
      <dsp:spPr>
        <a:xfrm>
          <a:off x="3420081" y="1979132"/>
          <a:ext cx="947670" cy="5598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личинка</a:t>
          </a:r>
        </a:p>
      </dsp:txBody>
      <dsp:txXfrm>
        <a:off x="3447409" y="2006460"/>
        <a:ext cx="893014" cy="505168"/>
      </dsp:txXfrm>
    </dsp:sp>
    <dsp:sp modelId="{0D8974A0-3441-42B7-A076-FE3C567872C3}">
      <dsp:nvSpPr>
        <dsp:cNvPr id="0" name=""/>
        <dsp:cNvSpPr/>
      </dsp:nvSpPr>
      <dsp:spPr>
        <a:xfrm>
          <a:off x="1435074" y="282510"/>
          <a:ext cx="2635379" cy="2635379"/>
        </a:xfrm>
        <a:custGeom>
          <a:avLst/>
          <a:gdLst/>
          <a:ahLst/>
          <a:cxnLst/>
          <a:rect l="0" t="0" r="0" b="0"/>
          <a:pathLst>
            <a:path>
              <a:moveTo>
                <a:pt x="2156035" y="2334292"/>
              </a:moveTo>
              <a:arcTo wR="1317689" hR="1317689" stAng="3029349" swAng="922747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D9C3B-AAFC-4F17-A829-5FDEB343DA37}">
      <dsp:nvSpPr>
        <dsp:cNvPr id="0" name=""/>
        <dsp:cNvSpPr/>
      </dsp:nvSpPr>
      <dsp:spPr>
        <a:xfrm>
          <a:off x="2322130" y="2637977"/>
          <a:ext cx="861268" cy="5598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финна</a:t>
          </a:r>
        </a:p>
      </dsp:txBody>
      <dsp:txXfrm>
        <a:off x="2349458" y="2665305"/>
        <a:ext cx="806612" cy="505168"/>
      </dsp:txXfrm>
    </dsp:sp>
    <dsp:sp modelId="{ED326755-7252-450A-B3B3-299C829850D5}">
      <dsp:nvSpPr>
        <dsp:cNvPr id="0" name=""/>
        <dsp:cNvSpPr/>
      </dsp:nvSpPr>
      <dsp:spPr>
        <a:xfrm>
          <a:off x="1435074" y="282510"/>
          <a:ext cx="2635379" cy="2635379"/>
        </a:xfrm>
        <a:custGeom>
          <a:avLst/>
          <a:gdLst/>
          <a:ahLst/>
          <a:cxnLst/>
          <a:rect l="0" t="0" r="0" b="0"/>
          <a:pathLst>
            <a:path>
              <a:moveTo>
                <a:pt x="778970" y="2520223"/>
              </a:moveTo>
              <a:arcTo wR="1317689" hR="1317689" stAng="6847904" swAng="922747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CD9A1-E1B4-4EC9-8C14-50DC93174D95}">
      <dsp:nvSpPr>
        <dsp:cNvPr id="0" name=""/>
        <dsp:cNvSpPr/>
      </dsp:nvSpPr>
      <dsp:spPr>
        <a:xfrm>
          <a:off x="1066760" y="1979132"/>
          <a:ext cx="1089702" cy="5598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организм человека</a:t>
          </a:r>
        </a:p>
      </dsp:txBody>
      <dsp:txXfrm>
        <a:off x="1094088" y="2006460"/>
        <a:ext cx="1035046" cy="505168"/>
      </dsp:txXfrm>
    </dsp:sp>
    <dsp:sp modelId="{1760B85F-63B7-49EA-8A3F-0B2AFB497026}">
      <dsp:nvSpPr>
        <dsp:cNvPr id="0" name=""/>
        <dsp:cNvSpPr/>
      </dsp:nvSpPr>
      <dsp:spPr>
        <a:xfrm>
          <a:off x="1435074" y="282510"/>
          <a:ext cx="2635379" cy="2635379"/>
        </a:xfrm>
        <a:custGeom>
          <a:avLst/>
          <a:gdLst/>
          <a:ahLst/>
          <a:cxnLst/>
          <a:rect l="0" t="0" r="0" b="0"/>
          <a:pathLst>
            <a:path>
              <a:moveTo>
                <a:pt x="20508" y="1549267"/>
              </a:moveTo>
              <a:arcTo wR="1317689" hR="1317689" stAng="10192678" swAng="121464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8D7A2-2242-4902-9C85-D1663255E38E}">
      <dsp:nvSpPr>
        <dsp:cNvPr id="0" name=""/>
        <dsp:cNvSpPr/>
      </dsp:nvSpPr>
      <dsp:spPr>
        <a:xfrm>
          <a:off x="1134361" y="661443"/>
          <a:ext cx="954500" cy="5598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молодой цепень</a:t>
          </a:r>
        </a:p>
      </dsp:txBody>
      <dsp:txXfrm>
        <a:off x="1161689" y="688771"/>
        <a:ext cx="899844" cy="505168"/>
      </dsp:txXfrm>
    </dsp:sp>
    <dsp:sp modelId="{38E30EBE-51A7-42CB-B450-6B571EE6E69B}">
      <dsp:nvSpPr>
        <dsp:cNvPr id="0" name=""/>
        <dsp:cNvSpPr/>
      </dsp:nvSpPr>
      <dsp:spPr>
        <a:xfrm>
          <a:off x="1435074" y="282510"/>
          <a:ext cx="2635379" cy="2635379"/>
        </a:xfrm>
        <a:custGeom>
          <a:avLst/>
          <a:gdLst/>
          <a:ahLst/>
          <a:cxnLst/>
          <a:rect l="0" t="0" r="0" b="0"/>
          <a:pathLst>
            <a:path>
              <a:moveTo>
                <a:pt x="479343" y="301086"/>
              </a:moveTo>
              <a:arcTo wR="1317689" hR="1317689" stAng="13829349" swAng="922747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9C29D-6D37-4E54-8873-A7810F2F5F78}">
      <dsp:nvSpPr>
        <dsp:cNvPr id="0" name=""/>
        <dsp:cNvSpPr/>
      </dsp:nvSpPr>
      <dsp:spPr>
        <a:xfrm>
          <a:off x="2214309" y="-31902"/>
          <a:ext cx="731750" cy="475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яйцо</a:t>
          </a:r>
        </a:p>
      </dsp:txBody>
      <dsp:txXfrm>
        <a:off x="2237528" y="-8683"/>
        <a:ext cx="685312" cy="429199"/>
      </dsp:txXfrm>
    </dsp:sp>
    <dsp:sp modelId="{A8396B16-55FE-4703-BF74-42AE9DDC1E9C}">
      <dsp:nvSpPr>
        <dsp:cNvPr id="0" name=""/>
        <dsp:cNvSpPr/>
      </dsp:nvSpPr>
      <dsp:spPr>
        <a:xfrm>
          <a:off x="1222474" y="205916"/>
          <a:ext cx="2715420" cy="2715420"/>
        </a:xfrm>
        <a:custGeom>
          <a:avLst/>
          <a:gdLst/>
          <a:ahLst/>
          <a:cxnLst/>
          <a:rect l="0" t="0" r="0" b="0"/>
          <a:pathLst>
            <a:path>
              <a:moveTo>
                <a:pt x="1804316" y="75555"/>
              </a:moveTo>
              <a:arcTo wR="1357710" hR="1357710" stAng="17352270" swAng="64719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0D4D0-4666-402C-A59E-7604EF1F2BEE}">
      <dsp:nvSpPr>
        <dsp:cNvPr id="0" name=""/>
        <dsp:cNvSpPr/>
      </dsp:nvSpPr>
      <dsp:spPr>
        <a:xfrm>
          <a:off x="3020696" y="432267"/>
          <a:ext cx="1241978" cy="5696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личинка с ресничками</a:t>
          </a:r>
        </a:p>
      </dsp:txBody>
      <dsp:txXfrm>
        <a:off x="3048506" y="460077"/>
        <a:ext cx="1186358" cy="514061"/>
      </dsp:txXfrm>
    </dsp:sp>
    <dsp:sp modelId="{410BEDC4-9AB0-409B-A4F1-2A3B7E907FCB}">
      <dsp:nvSpPr>
        <dsp:cNvPr id="0" name=""/>
        <dsp:cNvSpPr/>
      </dsp:nvSpPr>
      <dsp:spPr>
        <a:xfrm>
          <a:off x="1375083" y="462448"/>
          <a:ext cx="2715420" cy="2715420"/>
        </a:xfrm>
        <a:custGeom>
          <a:avLst/>
          <a:gdLst/>
          <a:ahLst/>
          <a:cxnLst/>
          <a:rect l="0" t="0" r="0" b="0"/>
          <a:pathLst>
            <a:path>
              <a:moveTo>
                <a:pt x="2484498" y="600263"/>
              </a:moveTo>
              <a:arcTo wR="1357710" hR="1357710" stAng="19565420" swAng="56990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7AB4E-68CA-4884-BD8C-0A1802942D09}">
      <dsp:nvSpPr>
        <dsp:cNvPr id="0" name=""/>
        <dsp:cNvSpPr/>
      </dsp:nvSpPr>
      <dsp:spPr>
        <a:xfrm>
          <a:off x="3206711" y="1327814"/>
          <a:ext cx="1621574" cy="4992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промежуточный хозяин</a:t>
          </a:r>
        </a:p>
      </dsp:txBody>
      <dsp:txXfrm>
        <a:off x="3231084" y="1352187"/>
        <a:ext cx="1572828" cy="450531"/>
      </dsp:txXfrm>
    </dsp:sp>
    <dsp:sp modelId="{DFADCFF8-CA9B-4B35-BD44-B56C0488ADD2}">
      <dsp:nvSpPr>
        <dsp:cNvPr id="0" name=""/>
        <dsp:cNvSpPr/>
      </dsp:nvSpPr>
      <dsp:spPr>
        <a:xfrm>
          <a:off x="1335508" y="77728"/>
          <a:ext cx="2715420" cy="2715420"/>
        </a:xfrm>
        <a:custGeom>
          <a:avLst/>
          <a:gdLst/>
          <a:ahLst/>
          <a:cxnLst/>
          <a:rect l="0" t="0" r="0" b="0"/>
          <a:pathLst>
            <a:path>
              <a:moveTo>
                <a:pt x="2610627" y="1880754"/>
              </a:moveTo>
              <a:arcTo wR="1357710" hR="1357710" stAng="1359519" swAng="1080737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F246E-CC64-4A00-B10F-5022F5BA0B18}">
      <dsp:nvSpPr>
        <dsp:cNvPr id="0" name=""/>
        <dsp:cNvSpPr/>
      </dsp:nvSpPr>
      <dsp:spPr>
        <a:xfrm>
          <a:off x="2571740" y="2421321"/>
          <a:ext cx="1409300" cy="6050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личинка с хвостовым придатком</a:t>
          </a:r>
        </a:p>
      </dsp:txBody>
      <dsp:txXfrm>
        <a:off x="2601278" y="2450859"/>
        <a:ext cx="1350224" cy="546016"/>
      </dsp:txXfrm>
    </dsp:sp>
    <dsp:sp modelId="{38EEC7A3-FF86-4CD1-9ABF-F6E333DA4C2C}">
      <dsp:nvSpPr>
        <dsp:cNvPr id="0" name=""/>
        <dsp:cNvSpPr/>
      </dsp:nvSpPr>
      <dsp:spPr>
        <a:xfrm>
          <a:off x="844579" y="252506"/>
          <a:ext cx="2715420" cy="2715420"/>
        </a:xfrm>
        <a:custGeom>
          <a:avLst/>
          <a:gdLst/>
          <a:ahLst/>
          <a:cxnLst/>
          <a:rect l="0" t="0" r="0" b="0"/>
          <a:pathLst>
            <a:path>
              <a:moveTo>
                <a:pt x="1633700" y="2687073"/>
              </a:moveTo>
              <a:arcTo wR="1357710" hR="1357710" stAng="4696284" swAng="737531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8426A-8D46-49D5-9535-D8CE56E45D2F}">
      <dsp:nvSpPr>
        <dsp:cNvPr id="0" name=""/>
        <dsp:cNvSpPr/>
      </dsp:nvSpPr>
      <dsp:spPr>
        <a:xfrm>
          <a:off x="1361061" y="2537897"/>
          <a:ext cx="731750" cy="475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циста</a:t>
          </a:r>
        </a:p>
      </dsp:txBody>
      <dsp:txXfrm>
        <a:off x="1384280" y="2561116"/>
        <a:ext cx="685312" cy="429199"/>
      </dsp:txXfrm>
    </dsp:sp>
    <dsp:sp modelId="{CDA634CD-DAE5-4142-A0E3-8A04F9A54F78}">
      <dsp:nvSpPr>
        <dsp:cNvPr id="0" name=""/>
        <dsp:cNvSpPr/>
      </dsp:nvSpPr>
      <dsp:spPr>
        <a:xfrm>
          <a:off x="781186" y="2644"/>
          <a:ext cx="2715420" cy="2715420"/>
        </a:xfrm>
        <a:custGeom>
          <a:avLst/>
          <a:gdLst/>
          <a:ahLst/>
          <a:cxnLst/>
          <a:rect l="0" t="0" r="0" b="0"/>
          <a:pathLst>
            <a:path>
              <a:moveTo>
                <a:pt x="581134" y="2471401"/>
              </a:moveTo>
              <a:arcTo wR="1357710" hR="1357710" stAng="7493281" swAng="91862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2F5AF-C056-4288-862C-008495C5C01E}">
      <dsp:nvSpPr>
        <dsp:cNvPr id="0" name=""/>
        <dsp:cNvSpPr/>
      </dsp:nvSpPr>
      <dsp:spPr>
        <a:xfrm>
          <a:off x="390757" y="1615960"/>
          <a:ext cx="1121912" cy="5186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основной хозяин</a:t>
          </a:r>
        </a:p>
      </dsp:txBody>
      <dsp:txXfrm>
        <a:off x="416074" y="1641277"/>
        <a:ext cx="1071278" cy="467982"/>
      </dsp:txXfrm>
    </dsp:sp>
    <dsp:sp modelId="{4DBCE09A-680E-4CFF-8F16-8766894DC6CB}">
      <dsp:nvSpPr>
        <dsp:cNvPr id="0" name=""/>
        <dsp:cNvSpPr/>
      </dsp:nvSpPr>
      <dsp:spPr>
        <a:xfrm>
          <a:off x="902961" y="490590"/>
          <a:ext cx="2715420" cy="2715420"/>
        </a:xfrm>
        <a:custGeom>
          <a:avLst/>
          <a:gdLst/>
          <a:ahLst/>
          <a:cxnLst/>
          <a:rect l="0" t="0" r="0" b="0"/>
          <a:pathLst>
            <a:path>
              <a:moveTo>
                <a:pt x="47771" y="1000725"/>
              </a:moveTo>
              <a:arcTo wR="1357710" hR="1357710" stAng="11714644" swAng="98563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734D4-CD84-4A4D-8BAC-CA9D1060F05C}">
      <dsp:nvSpPr>
        <dsp:cNvPr id="0" name=""/>
        <dsp:cNvSpPr/>
      </dsp:nvSpPr>
      <dsp:spPr>
        <a:xfrm>
          <a:off x="586368" y="385133"/>
          <a:ext cx="1521734" cy="6449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взрослая особь  в печени</a:t>
          </a:r>
        </a:p>
      </dsp:txBody>
      <dsp:txXfrm>
        <a:off x="617850" y="416615"/>
        <a:ext cx="1458770" cy="581939"/>
      </dsp:txXfrm>
    </dsp:sp>
    <dsp:sp modelId="{E770A467-7103-4E77-98DE-326DE7393706}">
      <dsp:nvSpPr>
        <dsp:cNvPr id="0" name=""/>
        <dsp:cNvSpPr/>
      </dsp:nvSpPr>
      <dsp:spPr>
        <a:xfrm>
          <a:off x="870648" y="256070"/>
          <a:ext cx="2715420" cy="2715420"/>
        </a:xfrm>
        <a:custGeom>
          <a:avLst/>
          <a:gdLst/>
          <a:ahLst/>
          <a:cxnLst/>
          <a:rect l="0" t="0" r="0" b="0"/>
          <a:pathLst>
            <a:path>
              <a:moveTo>
                <a:pt x="886582" y="84361"/>
              </a:moveTo>
              <a:arcTo wR="1357710" hR="1357710" stAng="14981759" swAng="88982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9C29D-6D37-4E54-8873-A7810F2F5F78}">
      <dsp:nvSpPr>
        <dsp:cNvPr id="0" name=""/>
        <dsp:cNvSpPr/>
      </dsp:nvSpPr>
      <dsp:spPr>
        <a:xfrm>
          <a:off x="2321308" y="-36494"/>
          <a:ext cx="766167" cy="498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яйцо</a:t>
          </a:r>
        </a:p>
      </dsp:txBody>
      <dsp:txXfrm>
        <a:off x="2345619" y="-12183"/>
        <a:ext cx="717545" cy="449386"/>
      </dsp:txXfrm>
    </dsp:sp>
    <dsp:sp modelId="{A8396B16-55FE-4703-BF74-42AE9DDC1E9C}">
      <dsp:nvSpPr>
        <dsp:cNvPr id="0" name=""/>
        <dsp:cNvSpPr/>
      </dsp:nvSpPr>
      <dsp:spPr>
        <a:xfrm>
          <a:off x="1284023" y="212509"/>
          <a:ext cx="2840737" cy="2840737"/>
        </a:xfrm>
        <a:custGeom>
          <a:avLst/>
          <a:gdLst/>
          <a:ahLst/>
          <a:cxnLst/>
          <a:rect l="0" t="0" r="0" b="0"/>
          <a:pathLst>
            <a:path>
              <a:moveTo>
                <a:pt x="1889938" y="79864"/>
              </a:moveTo>
              <a:arcTo wR="1420368" hR="1420368" stAng="17358302" swAng="663190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0D4D0-4666-402C-A59E-7604EF1F2BEE}">
      <dsp:nvSpPr>
        <dsp:cNvPr id="0" name=""/>
        <dsp:cNvSpPr/>
      </dsp:nvSpPr>
      <dsp:spPr>
        <a:xfrm>
          <a:off x="3253866" y="455567"/>
          <a:ext cx="1122028" cy="583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личинка в яйце</a:t>
          </a:r>
        </a:p>
      </dsp:txBody>
      <dsp:txXfrm>
        <a:off x="3282348" y="484049"/>
        <a:ext cx="1065064" cy="526488"/>
      </dsp:txXfrm>
    </dsp:sp>
    <dsp:sp modelId="{410BEDC4-9AB0-409B-A4F1-2A3B7E907FCB}">
      <dsp:nvSpPr>
        <dsp:cNvPr id="0" name=""/>
        <dsp:cNvSpPr/>
      </dsp:nvSpPr>
      <dsp:spPr>
        <a:xfrm>
          <a:off x="1410172" y="432460"/>
          <a:ext cx="2840737" cy="2840737"/>
        </a:xfrm>
        <a:custGeom>
          <a:avLst/>
          <a:gdLst/>
          <a:ahLst/>
          <a:cxnLst/>
          <a:rect l="0" t="0" r="0" b="0"/>
          <a:pathLst>
            <a:path>
              <a:moveTo>
                <a:pt x="2637824" y="688761"/>
              </a:moveTo>
              <a:arcTo wR="1420368" hR="1420368" stAng="19739822" swAng="71763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7AB4E-68CA-4884-BD8C-0A1802942D09}">
      <dsp:nvSpPr>
        <dsp:cNvPr id="0" name=""/>
        <dsp:cNvSpPr/>
      </dsp:nvSpPr>
      <dsp:spPr>
        <a:xfrm>
          <a:off x="3537762" y="1483089"/>
          <a:ext cx="1326296" cy="6190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личинка в кишечнике человека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7984" y="1513311"/>
        <a:ext cx="1265852" cy="558650"/>
      </dsp:txXfrm>
    </dsp:sp>
    <dsp:sp modelId="{DFADCFF8-CA9B-4B35-BD44-B56C0488ADD2}">
      <dsp:nvSpPr>
        <dsp:cNvPr id="0" name=""/>
        <dsp:cNvSpPr/>
      </dsp:nvSpPr>
      <dsp:spPr>
        <a:xfrm>
          <a:off x="1302239" y="525711"/>
          <a:ext cx="2840737" cy="2840737"/>
        </a:xfrm>
        <a:custGeom>
          <a:avLst/>
          <a:gdLst/>
          <a:ahLst/>
          <a:cxnLst/>
          <a:rect l="0" t="0" r="0" b="0"/>
          <a:pathLst>
            <a:path>
              <a:moveTo>
                <a:pt x="2816851" y="1679758"/>
              </a:moveTo>
              <a:arcTo wR="1420368" hR="1420368" stAng="631350" swAng="765520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F246E-CC64-4A00-B10F-5022F5BA0B18}">
      <dsp:nvSpPr>
        <dsp:cNvPr id="0" name=""/>
        <dsp:cNvSpPr/>
      </dsp:nvSpPr>
      <dsp:spPr>
        <a:xfrm>
          <a:off x="2919348" y="2601799"/>
          <a:ext cx="1528564" cy="602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личинка в кровеносной системе</a:t>
          </a:r>
        </a:p>
      </dsp:txBody>
      <dsp:txXfrm>
        <a:off x="2948770" y="2631221"/>
        <a:ext cx="1469720" cy="543875"/>
      </dsp:txXfrm>
    </dsp:sp>
    <dsp:sp modelId="{38EEC7A3-FF86-4CD1-9ABF-F6E333DA4C2C}">
      <dsp:nvSpPr>
        <dsp:cNvPr id="0" name=""/>
        <dsp:cNvSpPr/>
      </dsp:nvSpPr>
      <dsp:spPr>
        <a:xfrm>
          <a:off x="1408369" y="377336"/>
          <a:ext cx="2840737" cy="2840737"/>
        </a:xfrm>
        <a:custGeom>
          <a:avLst/>
          <a:gdLst/>
          <a:ahLst/>
          <a:cxnLst/>
          <a:rect l="0" t="0" r="0" b="0"/>
          <a:pathLst>
            <a:path>
              <a:moveTo>
                <a:pt x="1494189" y="2838817"/>
              </a:moveTo>
              <a:arcTo wR="1420368" hR="1420368" stAng="5221249" swAng="90143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8426A-8D46-49D5-9535-D8CE56E45D2F}">
      <dsp:nvSpPr>
        <dsp:cNvPr id="0" name=""/>
        <dsp:cNvSpPr/>
      </dsp:nvSpPr>
      <dsp:spPr>
        <a:xfrm>
          <a:off x="1209773" y="2576598"/>
          <a:ext cx="1203985" cy="6486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личинка в легких</a:t>
          </a:r>
        </a:p>
      </dsp:txBody>
      <dsp:txXfrm>
        <a:off x="1241436" y="2608261"/>
        <a:ext cx="1140659" cy="585290"/>
      </dsp:txXfrm>
    </dsp:sp>
    <dsp:sp modelId="{CDA634CD-DAE5-4142-A0E3-8A04F9A54F78}">
      <dsp:nvSpPr>
        <dsp:cNvPr id="0" name=""/>
        <dsp:cNvSpPr/>
      </dsp:nvSpPr>
      <dsp:spPr>
        <a:xfrm>
          <a:off x="1431570" y="811988"/>
          <a:ext cx="2840737" cy="2840737"/>
        </a:xfrm>
        <a:custGeom>
          <a:avLst/>
          <a:gdLst/>
          <a:ahLst/>
          <a:cxnLst/>
          <a:rect l="0" t="0" r="0" b="0"/>
          <a:pathLst>
            <a:path>
              <a:moveTo>
                <a:pt x="28420" y="1703083"/>
              </a:moveTo>
              <a:arcTo wR="1420368" hR="1420368" stAng="10111140" swAng="45966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2C7C8-76B7-4523-9A07-B3B8AE599649}">
      <dsp:nvSpPr>
        <dsp:cNvPr id="0" name=""/>
        <dsp:cNvSpPr/>
      </dsp:nvSpPr>
      <dsp:spPr>
        <a:xfrm>
          <a:off x="734102" y="1633917"/>
          <a:ext cx="1171063" cy="630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личинка в пищеводе </a:t>
          </a:r>
          <a:endParaRPr lang="ru-RU" sz="1600" kern="1200" dirty="0"/>
        </a:p>
      </dsp:txBody>
      <dsp:txXfrm>
        <a:off x="764858" y="1664673"/>
        <a:ext cx="1109551" cy="568533"/>
      </dsp:txXfrm>
    </dsp:sp>
    <dsp:sp modelId="{32AA5357-1E11-42B9-A8E7-6BE58CF04F20}">
      <dsp:nvSpPr>
        <dsp:cNvPr id="0" name=""/>
        <dsp:cNvSpPr/>
      </dsp:nvSpPr>
      <dsp:spPr>
        <a:xfrm>
          <a:off x="1284023" y="212509"/>
          <a:ext cx="2840737" cy="2840737"/>
        </a:xfrm>
        <a:custGeom>
          <a:avLst/>
          <a:gdLst/>
          <a:ahLst/>
          <a:cxnLst/>
          <a:rect l="0" t="0" r="0" b="0"/>
          <a:pathLst>
            <a:path>
              <a:moveTo>
                <a:pt x="3032" y="1327610"/>
              </a:moveTo>
              <a:arcTo wR="1420368" hR="1420368" stAng="11024664" swAng="68676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2F5AF-C056-4288-862C-008495C5C01E}">
      <dsp:nvSpPr>
        <dsp:cNvPr id="0" name=""/>
        <dsp:cNvSpPr/>
      </dsp:nvSpPr>
      <dsp:spPr>
        <a:xfrm>
          <a:off x="913213" y="323592"/>
          <a:ext cx="1361379" cy="8474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взрослая особь в кишечнике человека</a:t>
          </a:r>
        </a:p>
      </dsp:txBody>
      <dsp:txXfrm>
        <a:off x="954580" y="364959"/>
        <a:ext cx="1278645" cy="764667"/>
      </dsp:txXfrm>
    </dsp:sp>
    <dsp:sp modelId="{4DBCE09A-680E-4CFF-8F16-8766894DC6CB}">
      <dsp:nvSpPr>
        <dsp:cNvPr id="0" name=""/>
        <dsp:cNvSpPr/>
      </dsp:nvSpPr>
      <dsp:spPr>
        <a:xfrm>
          <a:off x="1284023" y="212509"/>
          <a:ext cx="2840737" cy="2840737"/>
        </a:xfrm>
        <a:custGeom>
          <a:avLst/>
          <a:gdLst/>
          <a:ahLst/>
          <a:cxnLst/>
          <a:rect l="0" t="0" r="0" b="0"/>
          <a:pathLst>
            <a:path>
              <a:moveTo>
                <a:pt x="902603" y="97732"/>
              </a:moveTo>
              <a:arcTo wR="1420368" hR="1420368" stAng="14917286" swAng="257998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991C3-33D8-4073-8F56-97FA2B117587}">
      <dsp:nvSpPr>
        <dsp:cNvPr id="0" name=""/>
        <dsp:cNvSpPr/>
      </dsp:nvSpPr>
      <dsp:spPr>
        <a:xfrm>
          <a:off x="4957" y="1212"/>
          <a:ext cx="1682296" cy="846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чувствительные нервные окончания </a:t>
          </a:r>
        </a:p>
      </dsp:txBody>
      <dsp:txXfrm>
        <a:off x="29741" y="25996"/>
        <a:ext cx="1632728" cy="796614"/>
      </dsp:txXfrm>
    </dsp:sp>
    <dsp:sp modelId="{18C60D64-53C6-464E-848E-C53830708A79}">
      <dsp:nvSpPr>
        <dsp:cNvPr id="0" name=""/>
        <dsp:cNvSpPr/>
      </dsp:nvSpPr>
      <dsp:spPr>
        <a:xfrm>
          <a:off x="1817760" y="262476"/>
          <a:ext cx="276672" cy="3236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7760" y="327207"/>
        <a:ext cx="193670" cy="194192"/>
      </dsp:txXfrm>
    </dsp:sp>
    <dsp:sp modelId="{4BAADB67-7ECE-4F0A-820D-72925FCBF429}">
      <dsp:nvSpPr>
        <dsp:cNvPr id="0" name=""/>
        <dsp:cNvSpPr/>
      </dsp:nvSpPr>
      <dsp:spPr>
        <a:xfrm>
          <a:off x="2209277" y="1212"/>
          <a:ext cx="1688822" cy="846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чувствительный путь </a:t>
          </a:r>
        </a:p>
      </dsp:txBody>
      <dsp:txXfrm>
        <a:off x="2234061" y="25996"/>
        <a:ext cx="1639254" cy="796614"/>
      </dsp:txXfrm>
    </dsp:sp>
    <dsp:sp modelId="{B4FD3F11-E93B-4785-A317-9491D2963543}">
      <dsp:nvSpPr>
        <dsp:cNvPr id="0" name=""/>
        <dsp:cNvSpPr/>
      </dsp:nvSpPr>
      <dsp:spPr>
        <a:xfrm>
          <a:off x="4028605" y="262476"/>
          <a:ext cx="276672" cy="3236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8605" y="327207"/>
        <a:ext cx="193670" cy="194192"/>
      </dsp:txXfrm>
    </dsp:sp>
    <dsp:sp modelId="{9F053CF6-68E3-4E8D-8D90-35134D9C52CA}">
      <dsp:nvSpPr>
        <dsp:cNvPr id="0" name=""/>
        <dsp:cNvSpPr/>
      </dsp:nvSpPr>
      <dsp:spPr>
        <a:xfrm>
          <a:off x="4420122" y="1212"/>
          <a:ext cx="927334" cy="846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участок ЦНС </a:t>
          </a:r>
        </a:p>
      </dsp:txBody>
      <dsp:txXfrm>
        <a:off x="4444906" y="25996"/>
        <a:ext cx="877766" cy="796614"/>
      </dsp:txXfrm>
    </dsp:sp>
    <dsp:sp modelId="{C7160DAB-1036-49F1-AE6B-A5176DF4CE8D}">
      <dsp:nvSpPr>
        <dsp:cNvPr id="0" name=""/>
        <dsp:cNvSpPr/>
      </dsp:nvSpPr>
      <dsp:spPr>
        <a:xfrm>
          <a:off x="5477962" y="262476"/>
          <a:ext cx="276672" cy="3236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7962" y="327207"/>
        <a:ext cx="193670" cy="194192"/>
      </dsp:txXfrm>
    </dsp:sp>
    <dsp:sp modelId="{CA44698B-ED66-49F6-976F-E99A35B55967}">
      <dsp:nvSpPr>
        <dsp:cNvPr id="0" name=""/>
        <dsp:cNvSpPr/>
      </dsp:nvSpPr>
      <dsp:spPr>
        <a:xfrm>
          <a:off x="5869479" y="1212"/>
          <a:ext cx="1648926" cy="846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исполнительный путь </a:t>
          </a:r>
        </a:p>
      </dsp:txBody>
      <dsp:txXfrm>
        <a:off x="5894263" y="25996"/>
        <a:ext cx="1599358" cy="796614"/>
      </dsp:txXfrm>
    </dsp:sp>
    <dsp:sp modelId="{4278A7F3-16DD-4D11-AE37-EC36AA1F3B5C}">
      <dsp:nvSpPr>
        <dsp:cNvPr id="0" name=""/>
        <dsp:cNvSpPr/>
      </dsp:nvSpPr>
      <dsp:spPr>
        <a:xfrm>
          <a:off x="7648911" y="262476"/>
          <a:ext cx="276672" cy="3236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48911" y="327207"/>
        <a:ext cx="193670" cy="194192"/>
      </dsp:txXfrm>
    </dsp:sp>
    <dsp:sp modelId="{73DFC6D8-B649-493D-8383-61BE6AED71F6}">
      <dsp:nvSpPr>
        <dsp:cNvPr id="0" name=""/>
        <dsp:cNvSpPr/>
      </dsp:nvSpPr>
      <dsp:spPr>
        <a:xfrm>
          <a:off x="8040429" y="1212"/>
          <a:ext cx="1039060" cy="846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рабочий орган</a:t>
          </a:r>
        </a:p>
      </dsp:txBody>
      <dsp:txXfrm>
        <a:off x="8065213" y="25996"/>
        <a:ext cx="989492" cy="7966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991C3-33D8-4073-8F56-97FA2B117587}">
      <dsp:nvSpPr>
        <dsp:cNvPr id="0" name=""/>
        <dsp:cNvSpPr/>
      </dsp:nvSpPr>
      <dsp:spPr>
        <a:xfrm>
          <a:off x="4920" y="25455"/>
          <a:ext cx="1211648" cy="813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рецепторы кожи </a:t>
          </a:r>
        </a:p>
      </dsp:txBody>
      <dsp:txXfrm>
        <a:off x="28754" y="49289"/>
        <a:ext cx="1163980" cy="766083"/>
      </dsp:txXfrm>
    </dsp:sp>
    <dsp:sp modelId="{18C60D64-53C6-464E-848E-C53830708A79}">
      <dsp:nvSpPr>
        <dsp:cNvPr id="0" name=""/>
        <dsp:cNvSpPr/>
      </dsp:nvSpPr>
      <dsp:spPr>
        <a:xfrm>
          <a:off x="1352193" y="264156"/>
          <a:ext cx="287525" cy="336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2193" y="331426"/>
        <a:ext cx="201268" cy="201810"/>
      </dsp:txXfrm>
    </dsp:sp>
    <dsp:sp modelId="{4BAADB67-7ECE-4F0A-820D-72925FCBF429}">
      <dsp:nvSpPr>
        <dsp:cNvPr id="0" name=""/>
        <dsp:cNvSpPr/>
      </dsp:nvSpPr>
      <dsp:spPr>
        <a:xfrm>
          <a:off x="1759069" y="25455"/>
          <a:ext cx="1651833" cy="813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чувствительный нейрон </a:t>
          </a:r>
        </a:p>
      </dsp:txBody>
      <dsp:txXfrm>
        <a:off x="1782903" y="49289"/>
        <a:ext cx="1604165" cy="766083"/>
      </dsp:txXfrm>
    </dsp:sp>
    <dsp:sp modelId="{B4FD3F11-E93B-4785-A317-9491D2963543}">
      <dsp:nvSpPr>
        <dsp:cNvPr id="0" name=""/>
        <dsp:cNvSpPr/>
      </dsp:nvSpPr>
      <dsp:spPr>
        <a:xfrm>
          <a:off x="3546527" y="264156"/>
          <a:ext cx="287525" cy="336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6527" y="331426"/>
        <a:ext cx="201268" cy="201810"/>
      </dsp:txXfrm>
    </dsp:sp>
    <dsp:sp modelId="{9F053CF6-68E3-4E8D-8D90-35134D9C52CA}">
      <dsp:nvSpPr>
        <dsp:cNvPr id="0" name=""/>
        <dsp:cNvSpPr/>
      </dsp:nvSpPr>
      <dsp:spPr>
        <a:xfrm>
          <a:off x="3953403" y="25455"/>
          <a:ext cx="1425244" cy="813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вставочный нейрон</a:t>
          </a:r>
        </a:p>
      </dsp:txBody>
      <dsp:txXfrm>
        <a:off x="3977237" y="49289"/>
        <a:ext cx="1377576" cy="766083"/>
      </dsp:txXfrm>
    </dsp:sp>
    <dsp:sp modelId="{C7160DAB-1036-49F1-AE6B-A5176DF4CE8D}">
      <dsp:nvSpPr>
        <dsp:cNvPr id="0" name=""/>
        <dsp:cNvSpPr/>
      </dsp:nvSpPr>
      <dsp:spPr>
        <a:xfrm>
          <a:off x="5514272" y="264156"/>
          <a:ext cx="287525" cy="336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4272" y="331426"/>
        <a:ext cx="201268" cy="201810"/>
      </dsp:txXfrm>
    </dsp:sp>
    <dsp:sp modelId="{CA44698B-ED66-49F6-976F-E99A35B55967}">
      <dsp:nvSpPr>
        <dsp:cNvPr id="0" name=""/>
        <dsp:cNvSpPr/>
      </dsp:nvSpPr>
      <dsp:spPr>
        <a:xfrm>
          <a:off x="5921148" y="25455"/>
          <a:ext cx="1642746" cy="813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исполнительный нейрон </a:t>
          </a:r>
        </a:p>
      </dsp:txBody>
      <dsp:txXfrm>
        <a:off x="5944982" y="49289"/>
        <a:ext cx="1595078" cy="766083"/>
      </dsp:txXfrm>
    </dsp:sp>
    <dsp:sp modelId="{4278A7F3-16DD-4D11-AE37-EC36AA1F3B5C}">
      <dsp:nvSpPr>
        <dsp:cNvPr id="0" name=""/>
        <dsp:cNvSpPr/>
      </dsp:nvSpPr>
      <dsp:spPr>
        <a:xfrm>
          <a:off x="7699519" y="264156"/>
          <a:ext cx="287525" cy="336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99519" y="331426"/>
        <a:ext cx="201268" cy="201810"/>
      </dsp:txXfrm>
    </dsp:sp>
    <dsp:sp modelId="{73DFC6D8-B649-493D-8383-61BE6AED71F6}">
      <dsp:nvSpPr>
        <dsp:cNvPr id="0" name=""/>
        <dsp:cNvSpPr/>
      </dsp:nvSpPr>
      <dsp:spPr>
        <a:xfrm>
          <a:off x="8106395" y="25455"/>
          <a:ext cx="1079820" cy="813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скелетная мышца</a:t>
          </a:r>
        </a:p>
      </dsp:txBody>
      <dsp:txXfrm>
        <a:off x="8130229" y="49289"/>
        <a:ext cx="1032152" cy="766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E7A3D-6F45-44C5-BE2E-247C17CAECF9}">
      <dsp:nvSpPr>
        <dsp:cNvPr id="0" name=""/>
        <dsp:cNvSpPr/>
      </dsp:nvSpPr>
      <dsp:spPr>
        <a:xfrm>
          <a:off x="3296" y="4877959"/>
          <a:ext cx="1278409" cy="639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Бесполое размножение </a:t>
          </a:r>
        </a:p>
      </dsp:txBody>
      <dsp:txXfrm>
        <a:off x="22018" y="4896681"/>
        <a:ext cx="1240965" cy="601760"/>
      </dsp:txXfrm>
    </dsp:sp>
    <dsp:sp modelId="{8972AA68-7DF6-4487-A5DE-6295BDC54B42}">
      <dsp:nvSpPr>
        <dsp:cNvPr id="0" name=""/>
        <dsp:cNvSpPr/>
      </dsp:nvSpPr>
      <dsp:spPr>
        <a:xfrm rot="16828861">
          <a:off x="189797" y="3877587"/>
          <a:ext cx="2669407" cy="15080"/>
        </a:xfrm>
        <a:custGeom>
          <a:avLst/>
          <a:gdLst/>
          <a:ahLst/>
          <a:cxnLst/>
          <a:rect l="0" t="0" r="0" b="0"/>
          <a:pathLst>
            <a:path>
              <a:moveTo>
                <a:pt x="0" y="7540"/>
              </a:moveTo>
              <a:lnTo>
                <a:pt x="2669407" y="75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457766" y="3818392"/>
        <a:ext cx="133470" cy="133470"/>
      </dsp:txXfrm>
    </dsp:sp>
    <dsp:sp modelId="{AC00C103-04E8-4AD5-8CAC-BE3751FA8802}">
      <dsp:nvSpPr>
        <dsp:cNvPr id="0" name=""/>
        <dsp:cNvSpPr/>
      </dsp:nvSpPr>
      <dsp:spPr>
        <a:xfrm>
          <a:off x="1767296" y="2253091"/>
          <a:ext cx="1556437" cy="639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вегетативное</a:t>
          </a:r>
        </a:p>
      </dsp:txBody>
      <dsp:txXfrm>
        <a:off x="1786018" y="2271813"/>
        <a:ext cx="1518993" cy="601760"/>
      </dsp:txXfrm>
    </dsp:sp>
    <dsp:sp modelId="{5C417E88-1648-4277-95CF-C20166819636}">
      <dsp:nvSpPr>
        <dsp:cNvPr id="0" name=""/>
        <dsp:cNvSpPr/>
      </dsp:nvSpPr>
      <dsp:spPr>
        <a:xfrm rot="16984513">
          <a:off x="2565539" y="1610686"/>
          <a:ext cx="1959742" cy="15080"/>
        </a:xfrm>
        <a:custGeom>
          <a:avLst/>
          <a:gdLst/>
          <a:ahLst/>
          <a:cxnLst/>
          <a:rect l="0" t="0" r="0" b="0"/>
          <a:pathLst>
            <a:path>
              <a:moveTo>
                <a:pt x="0" y="7540"/>
              </a:moveTo>
              <a:lnTo>
                <a:pt x="1959742" y="75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96417" y="1569233"/>
        <a:ext cx="97987" cy="97987"/>
      </dsp:txXfrm>
    </dsp:sp>
    <dsp:sp modelId="{EC04A5CC-1807-4E2C-A00A-2AA2E7C24042}">
      <dsp:nvSpPr>
        <dsp:cNvPr id="0" name=""/>
        <dsp:cNvSpPr/>
      </dsp:nvSpPr>
      <dsp:spPr>
        <a:xfrm>
          <a:off x="3767087" y="89642"/>
          <a:ext cx="1860712" cy="1148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фрагментация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(медузы, иглокожие, плоские, ленточные и кольчатые  черви, спирогира, плесневые грибы)</a:t>
          </a:r>
        </a:p>
      </dsp:txBody>
      <dsp:txXfrm>
        <a:off x="3800718" y="123273"/>
        <a:ext cx="1793450" cy="1080973"/>
      </dsp:txXfrm>
    </dsp:sp>
    <dsp:sp modelId="{2D46703F-8131-4233-BC35-4926AC6083A8}">
      <dsp:nvSpPr>
        <dsp:cNvPr id="0" name=""/>
        <dsp:cNvSpPr/>
      </dsp:nvSpPr>
      <dsp:spPr>
        <a:xfrm rot="18345826">
          <a:off x="3149487" y="2224909"/>
          <a:ext cx="838624" cy="15080"/>
        </a:xfrm>
        <a:custGeom>
          <a:avLst/>
          <a:gdLst/>
          <a:ahLst/>
          <a:cxnLst/>
          <a:rect l="0" t="0" r="0" b="0"/>
          <a:pathLst>
            <a:path>
              <a:moveTo>
                <a:pt x="0" y="7540"/>
              </a:moveTo>
              <a:lnTo>
                <a:pt x="838624" y="75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47833" y="2211483"/>
        <a:ext cx="41931" cy="41931"/>
      </dsp:txXfrm>
    </dsp:sp>
    <dsp:sp modelId="{86F3ACC3-3575-4423-8CBA-9FE2C726CD31}">
      <dsp:nvSpPr>
        <dsp:cNvPr id="0" name=""/>
        <dsp:cNvSpPr/>
      </dsp:nvSpPr>
      <dsp:spPr>
        <a:xfrm>
          <a:off x="3813864" y="1395690"/>
          <a:ext cx="1861619" cy="9930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деление тела </a:t>
          </a: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(кольчатые, ресничные и ленточные черви, медузы, морские звезды)</a:t>
          </a:r>
        </a:p>
      </dsp:txBody>
      <dsp:txXfrm>
        <a:off x="3842949" y="1424775"/>
        <a:ext cx="1803449" cy="934860"/>
      </dsp:txXfrm>
    </dsp:sp>
    <dsp:sp modelId="{29BA90B6-69BE-4F34-A1C2-DAFB09102F68}">
      <dsp:nvSpPr>
        <dsp:cNvPr id="0" name=""/>
        <dsp:cNvSpPr/>
      </dsp:nvSpPr>
      <dsp:spPr>
        <a:xfrm rot="4302661">
          <a:off x="2732868" y="3382739"/>
          <a:ext cx="1722165" cy="15080"/>
        </a:xfrm>
        <a:custGeom>
          <a:avLst/>
          <a:gdLst/>
          <a:ahLst/>
          <a:cxnLst/>
          <a:rect l="0" t="0" r="0" b="0"/>
          <a:pathLst>
            <a:path>
              <a:moveTo>
                <a:pt x="0" y="7540"/>
              </a:moveTo>
              <a:lnTo>
                <a:pt x="1722165" y="75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550896" y="3347225"/>
        <a:ext cx="86108" cy="86108"/>
      </dsp:txXfrm>
    </dsp:sp>
    <dsp:sp modelId="{B13E457C-9E69-4E92-90E8-CCF91F5F2EA4}">
      <dsp:nvSpPr>
        <dsp:cNvPr id="0" name=""/>
        <dsp:cNvSpPr/>
      </dsp:nvSpPr>
      <dsp:spPr>
        <a:xfrm>
          <a:off x="3864167" y="2758698"/>
          <a:ext cx="1965132" cy="2898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частями вегетативных органов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черенки</a:t>
          </a: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 - жасмин, бегония, фиалка, ива</a:t>
          </a:r>
          <a:r>
            <a:rPr lang="ru-RU" sz="1400" kern="12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400" i="1" kern="12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усы</a:t>
          </a:r>
          <a:r>
            <a:rPr lang="ru-RU" sz="1400" kern="12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 - земляника, лютик; </a:t>
          </a:r>
          <a:r>
            <a:rPr lang="ru-RU" sz="1400" i="1" kern="12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луковица</a:t>
          </a:r>
          <a:r>
            <a:rPr lang="ru-RU" sz="1400" kern="12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 -нарцисс, тюльпан, лук; </a:t>
          </a:r>
          <a:r>
            <a:rPr lang="ru-RU" sz="1400" i="1" kern="12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клубень</a:t>
          </a:r>
          <a:r>
            <a:rPr lang="ru-RU" sz="1400" kern="12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 - картофель, топинамбур; </a:t>
          </a:r>
          <a:r>
            <a:rPr lang="ru-RU" sz="1400" i="1" kern="12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корневище</a:t>
          </a:r>
          <a:r>
            <a:rPr lang="ru-RU" sz="1400" kern="12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 - георгины, ирисы, осот, пырей ползучий, мята; </a:t>
          </a:r>
          <a:r>
            <a:rPr lang="ru-RU" sz="1400" i="1" kern="12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столон</a:t>
          </a:r>
          <a:r>
            <a:rPr lang="ru-RU" sz="1400" kern="1200" spc="-20" baseline="0">
              <a:latin typeface="Times New Roman" panose="02020603050405020304" pitchFamily="18" charset="0"/>
              <a:cs typeface="Times New Roman" panose="02020603050405020304" pitchFamily="18" charset="0"/>
            </a:rPr>
            <a:t> - ежевика, крыжовник</a:t>
          </a: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, смородина; </a:t>
          </a:r>
          <a:r>
            <a:rPr lang="ru-RU" sz="14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листом</a:t>
          </a: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 - бегония, сукуленты, </a:t>
          </a:r>
          <a:r>
            <a:rPr lang="ru-RU" sz="14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сансевьерия</a:t>
          </a: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</dsp:txBody>
      <dsp:txXfrm>
        <a:off x="3921724" y="2816255"/>
        <a:ext cx="1850018" cy="2783219"/>
      </dsp:txXfrm>
    </dsp:sp>
    <dsp:sp modelId="{5BC131AD-FEEC-4906-85A4-0009965D4FFB}">
      <dsp:nvSpPr>
        <dsp:cNvPr id="0" name=""/>
        <dsp:cNvSpPr/>
      </dsp:nvSpPr>
      <dsp:spPr>
        <a:xfrm rot="4863926">
          <a:off x="1707516" y="4455315"/>
          <a:ext cx="3826756" cy="15080"/>
        </a:xfrm>
        <a:custGeom>
          <a:avLst/>
          <a:gdLst/>
          <a:ahLst/>
          <a:cxnLst/>
          <a:rect l="0" t="0" r="0" b="0"/>
          <a:pathLst>
            <a:path>
              <a:moveTo>
                <a:pt x="0" y="7540"/>
              </a:moveTo>
              <a:lnTo>
                <a:pt x="3826756" y="75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525225" y="4367186"/>
        <a:ext cx="191337" cy="191337"/>
      </dsp:txXfrm>
    </dsp:sp>
    <dsp:sp modelId="{B1DC05A6-27F3-4FB8-8353-D11E19871D05}">
      <dsp:nvSpPr>
        <dsp:cNvPr id="0" name=""/>
        <dsp:cNvSpPr/>
      </dsp:nvSpPr>
      <dsp:spPr>
        <a:xfrm>
          <a:off x="3918054" y="5931436"/>
          <a:ext cx="1799923" cy="8431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почкование</a:t>
          </a: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 (кишечнополостные, губки, каланхоэ, дрожжевые грибы)</a:t>
          </a:r>
        </a:p>
      </dsp:txBody>
      <dsp:txXfrm>
        <a:off x="3942749" y="5956131"/>
        <a:ext cx="1750533" cy="793772"/>
      </dsp:txXfrm>
    </dsp:sp>
    <dsp:sp modelId="{155A6991-6864-466A-8006-DE5F4CB70993}">
      <dsp:nvSpPr>
        <dsp:cNvPr id="0" name=""/>
        <dsp:cNvSpPr/>
      </dsp:nvSpPr>
      <dsp:spPr>
        <a:xfrm rot="17256612">
          <a:off x="662560" y="4343909"/>
          <a:ext cx="1775426" cy="15080"/>
        </a:xfrm>
        <a:custGeom>
          <a:avLst/>
          <a:gdLst/>
          <a:ahLst/>
          <a:cxnLst/>
          <a:rect l="0" t="0" r="0" b="0"/>
          <a:pathLst>
            <a:path>
              <a:moveTo>
                <a:pt x="0" y="7540"/>
              </a:moveTo>
              <a:lnTo>
                <a:pt x="1775426" y="75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505888" y="4307064"/>
        <a:ext cx="88771" cy="88771"/>
      </dsp:txXfrm>
    </dsp:sp>
    <dsp:sp modelId="{817DF9FE-C741-4055-8266-81D896A593CA}">
      <dsp:nvSpPr>
        <dsp:cNvPr id="0" name=""/>
        <dsp:cNvSpPr/>
      </dsp:nvSpPr>
      <dsp:spPr>
        <a:xfrm>
          <a:off x="1818842" y="3185735"/>
          <a:ext cx="1493195" cy="639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полиэмбриония</a:t>
          </a:r>
        </a:p>
      </dsp:txBody>
      <dsp:txXfrm>
        <a:off x="1837564" y="3204457"/>
        <a:ext cx="1455751" cy="601760"/>
      </dsp:txXfrm>
    </dsp:sp>
    <dsp:sp modelId="{8A8124DE-FA47-460F-ADA7-EBB50BA6F6D3}">
      <dsp:nvSpPr>
        <dsp:cNvPr id="0" name=""/>
        <dsp:cNvSpPr/>
      </dsp:nvSpPr>
      <dsp:spPr>
        <a:xfrm rot="18248889">
          <a:off x="1100195" y="4847583"/>
          <a:ext cx="827555" cy="15080"/>
        </a:xfrm>
        <a:custGeom>
          <a:avLst/>
          <a:gdLst/>
          <a:ahLst/>
          <a:cxnLst/>
          <a:rect l="0" t="0" r="0" b="0"/>
          <a:pathLst>
            <a:path>
              <a:moveTo>
                <a:pt x="0" y="7540"/>
              </a:moveTo>
              <a:lnTo>
                <a:pt x="827555" y="75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93284" y="4834435"/>
        <a:ext cx="41377" cy="41377"/>
      </dsp:txXfrm>
    </dsp:sp>
    <dsp:sp modelId="{91438251-D319-42DF-A352-8551AFAEE2EB}">
      <dsp:nvSpPr>
        <dsp:cNvPr id="0" name=""/>
        <dsp:cNvSpPr/>
      </dsp:nvSpPr>
      <dsp:spPr>
        <a:xfrm>
          <a:off x="1746241" y="4097414"/>
          <a:ext cx="1793979" cy="8305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деление клетки надвое (хламидомонада, амеба, эвглена, инфузория)</a:t>
          </a:r>
        </a:p>
      </dsp:txBody>
      <dsp:txXfrm>
        <a:off x="1770567" y="4121740"/>
        <a:ext cx="1745327" cy="781892"/>
      </dsp:txXfrm>
    </dsp:sp>
    <dsp:sp modelId="{3A6112AE-F6FA-48E2-82D0-38458F9256C9}">
      <dsp:nvSpPr>
        <dsp:cNvPr id="0" name=""/>
        <dsp:cNvSpPr/>
      </dsp:nvSpPr>
      <dsp:spPr>
        <a:xfrm rot="2374188">
          <a:off x="1218034" y="5367020"/>
          <a:ext cx="555711" cy="15080"/>
        </a:xfrm>
        <a:custGeom>
          <a:avLst/>
          <a:gdLst/>
          <a:ahLst/>
          <a:cxnLst/>
          <a:rect l="0" t="0" r="0" b="0"/>
          <a:pathLst>
            <a:path>
              <a:moveTo>
                <a:pt x="0" y="7540"/>
              </a:moveTo>
              <a:lnTo>
                <a:pt x="555711" y="75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81997" y="5360668"/>
        <a:ext cx="27785" cy="27785"/>
      </dsp:txXfrm>
    </dsp:sp>
    <dsp:sp modelId="{56671927-A03A-49A4-8A59-10D7558733C8}">
      <dsp:nvSpPr>
        <dsp:cNvPr id="0" name=""/>
        <dsp:cNvSpPr/>
      </dsp:nvSpPr>
      <dsp:spPr>
        <a:xfrm>
          <a:off x="1710075" y="5167513"/>
          <a:ext cx="2006834" cy="7680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шизогония, или множественное деление (жгутиковые, споровики) </a:t>
          </a:r>
        </a:p>
      </dsp:txBody>
      <dsp:txXfrm>
        <a:off x="1732572" y="5190010"/>
        <a:ext cx="1961840" cy="723099"/>
      </dsp:txXfrm>
    </dsp:sp>
    <dsp:sp modelId="{C0807C50-314A-4F72-910B-B075083A1FCD}">
      <dsp:nvSpPr>
        <dsp:cNvPr id="0" name=""/>
        <dsp:cNvSpPr/>
      </dsp:nvSpPr>
      <dsp:spPr>
        <a:xfrm rot="3897054">
          <a:off x="888810" y="5807327"/>
          <a:ext cx="1362787" cy="15080"/>
        </a:xfrm>
        <a:custGeom>
          <a:avLst/>
          <a:gdLst/>
          <a:ahLst/>
          <a:cxnLst/>
          <a:rect l="0" t="0" r="0" b="0"/>
          <a:pathLst>
            <a:path>
              <a:moveTo>
                <a:pt x="0" y="7540"/>
              </a:moveTo>
              <a:lnTo>
                <a:pt x="1362787" y="75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6134" y="5780797"/>
        <a:ext cx="68139" cy="68139"/>
      </dsp:txXfrm>
    </dsp:sp>
    <dsp:sp modelId="{969C0CBC-5A3C-453B-91E6-93530E0E1EC1}">
      <dsp:nvSpPr>
        <dsp:cNvPr id="0" name=""/>
        <dsp:cNvSpPr/>
      </dsp:nvSpPr>
      <dsp:spPr>
        <a:xfrm>
          <a:off x="1858702" y="6112570"/>
          <a:ext cx="1845984" cy="639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клонирование</a:t>
          </a:r>
        </a:p>
      </dsp:txBody>
      <dsp:txXfrm>
        <a:off x="1877424" y="6131292"/>
        <a:ext cx="1808540" cy="601760"/>
      </dsp:txXfrm>
    </dsp:sp>
    <dsp:sp modelId="{619BFEEB-E4BD-44E4-A6F8-B0C88CF391C3}">
      <dsp:nvSpPr>
        <dsp:cNvPr id="0" name=""/>
        <dsp:cNvSpPr/>
      </dsp:nvSpPr>
      <dsp:spPr>
        <a:xfrm rot="4538569">
          <a:off x="506270" y="6188935"/>
          <a:ext cx="2062234" cy="15080"/>
        </a:xfrm>
        <a:custGeom>
          <a:avLst/>
          <a:gdLst/>
          <a:ahLst/>
          <a:cxnLst/>
          <a:rect l="0" t="0" r="0" b="0"/>
          <a:pathLst>
            <a:path>
              <a:moveTo>
                <a:pt x="0" y="7540"/>
              </a:moveTo>
              <a:lnTo>
                <a:pt x="2062234" y="75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485831" y="6144920"/>
        <a:ext cx="103111" cy="103111"/>
      </dsp:txXfrm>
    </dsp:sp>
    <dsp:sp modelId="{B0B695CD-1605-47EA-A4FC-8FF2E94B7867}">
      <dsp:nvSpPr>
        <dsp:cNvPr id="0" name=""/>
        <dsp:cNvSpPr/>
      </dsp:nvSpPr>
      <dsp:spPr>
        <a:xfrm>
          <a:off x="1793069" y="6875787"/>
          <a:ext cx="2020794" cy="639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спорообразование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(грибы, водоросли, мхи, папоротникообразные)</a:t>
          </a:r>
        </a:p>
      </dsp:txBody>
      <dsp:txXfrm>
        <a:off x="1811791" y="6894509"/>
        <a:ext cx="1983350" cy="6017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E7A3D-6F45-44C5-BE2E-247C17CAECF9}">
      <dsp:nvSpPr>
        <dsp:cNvPr id="0" name=""/>
        <dsp:cNvSpPr/>
      </dsp:nvSpPr>
      <dsp:spPr>
        <a:xfrm>
          <a:off x="316055" y="2235412"/>
          <a:ext cx="1619388" cy="7393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Половое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размножение </a:t>
          </a:r>
        </a:p>
      </dsp:txBody>
      <dsp:txXfrm>
        <a:off x="337710" y="2257067"/>
        <a:ext cx="1576078" cy="696039"/>
      </dsp:txXfrm>
    </dsp:sp>
    <dsp:sp modelId="{8972AA68-7DF6-4487-A5DE-6295BDC54B42}">
      <dsp:nvSpPr>
        <dsp:cNvPr id="0" name=""/>
        <dsp:cNvSpPr/>
      </dsp:nvSpPr>
      <dsp:spPr>
        <a:xfrm rot="17395260">
          <a:off x="1116353" y="1417767"/>
          <a:ext cx="2484822" cy="38502"/>
        </a:xfrm>
        <a:custGeom>
          <a:avLst/>
          <a:gdLst/>
          <a:ahLst/>
          <a:cxnLst/>
          <a:rect l="0" t="0" r="0" b="0"/>
          <a:pathLst>
            <a:path>
              <a:moveTo>
                <a:pt x="0" y="19251"/>
              </a:moveTo>
              <a:lnTo>
                <a:pt x="2484822" y="19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296643" y="1374897"/>
        <a:ext cx="124241" cy="124241"/>
      </dsp:txXfrm>
    </dsp:sp>
    <dsp:sp modelId="{AC00C103-04E8-4AD5-8CAC-BE3751FA8802}">
      <dsp:nvSpPr>
        <dsp:cNvPr id="0" name=""/>
        <dsp:cNvSpPr/>
      </dsp:nvSpPr>
      <dsp:spPr>
        <a:xfrm>
          <a:off x="2782084" y="0"/>
          <a:ext cx="2580952" cy="5378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коньюгация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(инфузории, спирогира)</a:t>
          </a:r>
        </a:p>
      </dsp:txBody>
      <dsp:txXfrm>
        <a:off x="2797838" y="15754"/>
        <a:ext cx="2549444" cy="506390"/>
      </dsp:txXfrm>
    </dsp:sp>
    <dsp:sp modelId="{155A6991-6864-466A-8006-DE5F4CB70993}">
      <dsp:nvSpPr>
        <dsp:cNvPr id="0" name=""/>
        <dsp:cNvSpPr/>
      </dsp:nvSpPr>
      <dsp:spPr>
        <a:xfrm rot="17787681">
          <a:off x="1401861" y="1724224"/>
          <a:ext cx="1924884" cy="38502"/>
        </a:xfrm>
        <a:custGeom>
          <a:avLst/>
          <a:gdLst/>
          <a:ahLst/>
          <a:cxnLst/>
          <a:rect l="0" t="0" r="0" b="0"/>
          <a:pathLst>
            <a:path>
              <a:moveTo>
                <a:pt x="0" y="19251"/>
              </a:moveTo>
              <a:lnTo>
                <a:pt x="1924884" y="19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16181" y="1695353"/>
        <a:ext cx="96244" cy="96244"/>
      </dsp:txXfrm>
    </dsp:sp>
    <dsp:sp modelId="{817DF9FE-C741-4055-8266-81D896A593CA}">
      <dsp:nvSpPr>
        <dsp:cNvPr id="0" name=""/>
        <dsp:cNvSpPr/>
      </dsp:nvSpPr>
      <dsp:spPr>
        <a:xfrm>
          <a:off x="2793161" y="597941"/>
          <a:ext cx="2603419" cy="5678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копуляция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(жгутиконосцы)</a:t>
          </a:r>
        </a:p>
      </dsp:txBody>
      <dsp:txXfrm>
        <a:off x="2809793" y="614573"/>
        <a:ext cx="2570155" cy="534579"/>
      </dsp:txXfrm>
    </dsp:sp>
    <dsp:sp modelId="{8A8124DE-FA47-460F-ADA7-EBB50BA6F6D3}">
      <dsp:nvSpPr>
        <dsp:cNvPr id="0" name=""/>
        <dsp:cNvSpPr/>
      </dsp:nvSpPr>
      <dsp:spPr>
        <a:xfrm rot="18556589">
          <a:off x="1697256" y="2083347"/>
          <a:ext cx="1298252" cy="38502"/>
        </a:xfrm>
        <a:custGeom>
          <a:avLst/>
          <a:gdLst/>
          <a:ahLst/>
          <a:cxnLst/>
          <a:rect l="0" t="0" r="0" b="0"/>
          <a:pathLst>
            <a:path>
              <a:moveTo>
                <a:pt x="0" y="19251"/>
              </a:moveTo>
              <a:lnTo>
                <a:pt x="1298252" y="19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13926" y="2070142"/>
        <a:ext cx="64912" cy="64912"/>
      </dsp:txXfrm>
    </dsp:sp>
    <dsp:sp modelId="{91438251-D319-42DF-A352-8551AFAEE2EB}">
      <dsp:nvSpPr>
        <dsp:cNvPr id="0" name=""/>
        <dsp:cNvSpPr/>
      </dsp:nvSpPr>
      <dsp:spPr>
        <a:xfrm>
          <a:off x="2757320" y="1279539"/>
          <a:ext cx="2646594" cy="641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партеногенез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(пчелы, муравьи, тля, коловратки, дафния)</a:t>
          </a:r>
        </a:p>
      </dsp:txBody>
      <dsp:txXfrm>
        <a:off x="2776098" y="1298317"/>
        <a:ext cx="2609038" cy="603586"/>
      </dsp:txXfrm>
    </dsp:sp>
    <dsp:sp modelId="{3A6112AE-F6FA-48E2-82D0-38458F9256C9}">
      <dsp:nvSpPr>
        <dsp:cNvPr id="0" name=""/>
        <dsp:cNvSpPr/>
      </dsp:nvSpPr>
      <dsp:spPr>
        <a:xfrm rot="20427154">
          <a:off x="1910626" y="2441760"/>
          <a:ext cx="861214" cy="38502"/>
        </a:xfrm>
        <a:custGeom>
          <a:avLst/>
          <a:gdLst/>
          <a:ahLst/>
          <a:cxnLst/>
          <a:rect l="0" t="0" r="0" b="0"/>
          <a:pathLst>
            <a:path>
              <a:moveTo>
                <a:pt x="0" y="19251"/>
              </a:moveTo>
              <a:lnTo>
                <a:pt x="861214" y="19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19703" y="2439481"/>
        <a:ext cx="43060" cy="43060"/>
      </dsp:txXfrm>
    </dsp:sp>
    <dsp:sp modelId="{56671927-A03A-49A4-8A59-10D7558733C8}">
      <dsp:nvSpPr>
        <dsp:cNvPr id="0" name=""/>
        <dsp:cNvSpPr/>
      </dsp:nvSpPr>
      <dsp:spPr>
        <a:xfrm>
          <a:off x="2747022" y="2042693"/>
          <a:ext cx="2686224" cy="5484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изогамия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(зеленые, бурые водоросли) </a:t>
          </a:r>
        </a:p>
      </dsp:txBody>
      <dsp:txXfrm>
        <a:off x="2763087" y="2058758"/>
        <a:ext cx="2654094" cy="516355"/>
      </dsp:txXfrm>
    </dsp:sp>
    <dsp:sp modelId="{C0807C50-314A-4F72-910B-B075083A1FCD}">
      <dsp:nvSpPr>
        <dsp:cNvPr id="0" name=""/>
        <dsp:cNvSpPr/>
      </dsp:nvSpPr>
      <dsp:spPr>
        <a:xfrm rot="1735128">
          <a:off x="1874884" y="2820693"/>
          <a:ext cx="971349" cy="38502"/>
        </a:xfrm>
        <a:custGeom>
          <a:avLst/>
          <a:gdLst/>
          <a:ahLst/>
          <a:cxnLst/>
          <a:rect l="0" t="0" r="0" b="0"/>
          <a:pathLst>
            <a:path>
              <a:moveTo>
                <a:pt x="0" y="19251"/>
              </a:moveTo>
              <a:lnTo>
                <a:pt x="971349" y="19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36275" y="2815661"/>
        <a:ext cx="48567" cy="48567"/>
      </dsp:txXfrm>
    </dsp:sp>
    <dsp:sp modelId="{969C0CBC-5A3C-453B-91E6-93530E0E1EC1}">
      <dsp:nvSpPr>
        <dsp:cNvPr id="0" name=""/>
        <dsp:cNvSpPr/>
      </dsp:nvSpPr>
      <dsp:spPr>
        <a:xfrm>
          <a:off x="2785672" y="2748207"/>
          <a:ext cx="2645568" cy="653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анизогамия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(некоторые водоросли, жгутиконосцы)</a:t>
          </a:r>
        </a:p>
      </dsp:txBody>
      <dsp:txXfrm>
        <a:off x="2804803" y="2767338"/>
        <a:ext cx="2607306" cy="614927"/>
      </dsp:txXfrm>
    </dsp:sp>
    <dsp:sp modelId="{848E3F4C-F8DA-4C82-BF58-147C814589AE}">
      <dsp:nvSpPr>
        <dsp:cNvPr id="0" name=""/>
        <dsp:cNvSpPr/>
      </dsp:nvSpPr>
      <dsp:spPr>
        <a:xfrm rot="3252296">
          <a:off x="1605752" y="3230043"/>
          <a:ext cx="1588449" cy="38502"/>
        </a:xfrm>
        <a:custGeom>
          <a:avLst/>
          <a:gdLst/>
          <a:ahLst/>
          <a:cxnLst/>
          <a:rect l="0" t="0" r="0" b="0"/>
          <a:pathLst>
            <a:path>
              <a:moveTo>
                <a:pt x="0" y="19251"/>
              </a:moveTo>
              <a:lnTo>
                <a:pt x="1588449" y="19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60266" y="3209583"/>
        <a:ext cx="79422" cy="79422"/>
      </dsp:txXfrm>
    </dsp:sp>
    <dsp:sp modelId="{E2728EA1-B106-4C20-9400-6F2391F189C1}">
      <dsp:nvSpPr>
        <dsp:cNvPr id="0" name=""/>
        <dsp:cNvSpPr/>
      </dsp:nvSpPr>
      <dsp:spPr>
        <a:xfrm>
          <a:off x="2864510" y="3583623"/>
          <a:ext cx="2534389" cy="619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гетерогамия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(водоросли, малярийный плазмодий)</a:t>
          </a:r>
        </a:p>
      </dsp:txBody>
      <dsp:txXfrm>
        <a:off x="2882662" y="3601775"/>
        <a:ext cx="2498085" cy="583451"/>
      </dsp:txXfrm>
    </dsp:sp>
    <dsp:sp modelId="{619BFEEB-E4BD-44E4-A6F8-B0C88CF391C3}">
      <dsp:nvSpPr>
        <dsp:cNvPr id="0" name=""/>
        <dsp:cNvSpPr/>
      </dsp:nvSpPr>
      <dsp:spPr>
        <a:xfrm rot="4011892">
          <a:off x="1253395" y="3618945"/>
          <a:ext cx="2246913" cy="38502"/>
        </a:xfrm>
        <a:custGeom>
          <a:avLst/>
          <a:gdLst/>
          <a:ahLst/>
          <a:cxnLst/>
          <a:rect l="0" t="0" r="0" b="0"/>
          <a:pathLst>
            <a:path>
              <a:moveTo>
                <a:pt x="0" y="19251"/>
              </a:moveTo>
              <a:lnTo>
                <a:pt x="2246913" y="19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320679" y="3582023"/>
        <a:ext cx="112345" cy="112345"/>
      </dsp:txXfrm>
    </dsp:sp>
    <dsp:sp modelId="{B0B695CD-1605-47EA-A4FC-8FF2E94B7867}">
      <dsp:nvSpPr>
        <dsp:cNvPr id="0" name=""/>
        <dsp:cNvSpPr/>
      </dsp:nvSpPr>
      <dsp:spPr>
        <a:xfrm>
          <a:off x="2818259" y="4357354"/>
          <a:ext cx="2558818" cy="627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оогамия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(большинство растений  и животных)</a:t>
          </a:r>
        </a:p>
      </dsp:txBody>
      <dsp:txXfrm>
        <a:off x="2836650" y="4375745"/>
        <a:ext cx="2522036" cy="591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4EBE8-526E-44F9-858B-1CAAAFCDCBC9}">
      <dsp:nvSpPr>
        <dsp:cNvPr id="0" name=""/>
        <dsp:cNvSpPr/>
      </dsp:nvSpPr>
      <dsp:spPr>
        <a:xfrm>
          <a:off x="3153" y="92505"/>
          <a:ext cx="977521" cy="5865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яйцо</a:t>
          </a:r>
        </a:p>
      </dsp:txBody>
      <dsp:txXfrm>
        <a:off x="20331" y="109683"/>
        <a:ext cx="943165" cy="552157"/>
      </dsp:txXfrm>
    </dsp:sp>
    <dsp:sp modelId="{8EFCFBF0-3B92-4643-809C-8EEB174ECA5A}">
      <dsp:nvSpPr>
        <dsp:cNvPr id="0" name=""/>
        <dsp:cNvSpPr/>
      </dsp:nvSpPr>
      <dsp:spPr>
        <a:xfrm>
          <a:off x="1078427" y="264549"/>
          <a:ext cx="207234" cy="2424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8427" y="313034"/>
        <a:ext cx="145064" cy="145455"/>
      </dsp:txXfrm>
    </dsp:sp>
    <dsp:sp modelId="{98912496-129A-4668-8E0E-FA7266B5C439}">
      <dsp:nvSpPr>
        <dsp:cNvPr id="0" name=""/>
        <dsp:cNvSpPr/>
      </dsp:nvSpPr>
      <dsp:spPr>
        <a:xfrm>
          <a:off x="1371683" y="92505"/>
          <a:ext cx="977521" cy="5865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личинка</a:t>
          </a:r>
        </a:p>
      </dsp:txBody>
      <dsp:txXfrm>
        <a:off x="1388861" y="109683"/>
        <a:ext cx="943165" cy="552157"/>
      </dsp:txXfrm>
    </dsp:sp>
    <dsp:sp modelId="{1636EDF6-8890-4478-BBA8-F959C68710B5}">
      <dsp:nvSpPr>
        <dsp:cNvPr id="0" name=""/>
        <dsp:cNvSpPr/>
      </dsp:nvSpPr>
      <dsp:spPr>
        <a:xfrm>
          <a:off x="2446957" y="264549"/>
          <a:ext cx="207234" cy="2424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6957" y="313034"/>
        <a:ext cx="145064" cy="145455"/>
      </dsp:txXfrm>
    </dsp:sp>
    <dsp:sp modelId="{F17FF700-3D3F-4A8E-9816-60F232EC16D4}">
      <dsp:nvSpPr>
        <dsp:cNvPr id="0" name=""/>
        <dsp:cNvSpPr/>
      </dsp:nvSpPr>
      <dsp:spPr>
        <a:xfrm>
          <a:off x="2740214" y="92505"/>
          <a:ext cx="977521" cy="5865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куколка</a:t>
          </a:r>
        </a:p>
      </dsp:txBody>
      <dsp:txXfrm>
        <a:off x="2757392" y="109683"/>
        <a:ext cx="943165" cy="552157"/>
      </dsp:txXfrm>
    </dsp:sp>
    <dsp:sp modelId="{39C5D2AF-31CD-4F90-A5B6-FA032797B3DD}">
      <dsp:nvSpPr>
        <dsp:cNvPr id="0" name=""/>
        <dsp:cNvSpPr/>
      </dsp:nvSpPr>
      <dsp:spPr>
        <a:xfrm>
          <a:off x="3815488" y="264549"/>
          <a:ext cx="207234" cy="2424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5488" y="313034"/>
        <a:ext cx="145064" cy="145455"/>
      </dsp:txXfrm>
    </dsp:sp>
    <dsp:sp modelId="{97BDDD15-7637-4511-A389-E75AB67144A5}">
      <dsp:nvSpPr>
        <dsp:cNvPr id="0" name=""/>
        <dsp:cNvSpPr/>
      </dsp:nvSpPr>
      <dsp:spPr>
        <a:xfrm>
          <a:off x="4108744" y="92505"/>
          <a:ext cx="977521" cy="5865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взрослая особь</a:t>
          </a:r>
        </a:p>
      </dsp:txBody>
      <dsp:txXfrm>
        <a:off x="4125922" y="109683"/>
        <a:ext cx="943165" cy="552157"/>
      </dsp:txXfrm>
    </dsp:sp>
    <dsp:sp modelId="{E3FC9FE2-E306-4D69-A33A-1C108D3A4D3A}">
      <dsp:nvSpPr>
        <dsp:cNvPr id="0" name=""/>
        <dsp:cNvSpPr/>
      </dsp:nvSpPr>
      <dsp:spPr>
        <a:xfrm>
          <a:off x="5184018" y="264549"/>
          <a:ext cx="207234" cy="2424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4018" y="313034"/>
        <a:ext cx="145064" cy="145455"/>
      </dsp:txXfrm>
    </dsp:sp>
    <dsp:sp modelId="{15924916-FDD0-48C9-A593-21B1816F07F6}">
      <dsp:nvSpPr>
        <dsp:cNvPr id="0" name=""/>
        <dsp:cNvSpPr/>
      </dsp:nvSpPr>
      <dsp:spPr>
        <a:xfrm>
          <a:off x="5477274" y="92505"/>
          <a:ext cx="977521" cy="5865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примеры</a:t>
          </a:r>
        </a:p>
      </dsp:txBody>
      <dsp:txXfrm>
        <a:off x="5494452" y="109683"/>
        <a:ext cx="943165" cy="552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9C1C-CFEB-4B5C-8185-FD783B623747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9CC00-12A4-4DBA-8979-B9547DEDE5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35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F35B-3F68-42AE-BE84-0276825638C3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18E05-C26E-401E-96D9-A6A8451BAF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26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F255-7B68-43BD-96B3-99318AD1F617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F4D28-C367-4F02-9D61-22A9603C4B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39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4C01-C72B-4C62-8B36-67FFAE163A37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01F16-4E19-44FE-93E5-F40BCBC23D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27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9ECC-047C-40F2-87E9-8796E1687F6C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B8435-AD6D-465A-B859-DBD94ABAEE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73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C722-12A4-4E56-8ACA-8DC85ABAB2D9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2663A-4C7D-4BC8-BA14-F72AAC15C0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69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36A4-419E-4F71-A8E8-F44E96269CB7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11BA7-1FC1-4847-90FD-633DB8EB03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87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59AC-FE2A-4916-B72B-0CBE01BD0575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6B3B0-FC19-496E-B257-23DB8805FA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27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EEE36-7E68-4DC0-938F-7137784C23EC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DC753-49C9-44A4-B8FF-EF9A37AB14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56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D6FF-34CF-464D-B9A2-891A16FA1A9C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59548-5D54-4E95-8687-027A559441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62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8F7F-D477-4E81-9533-6557AA7CEB4F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2E0A4-6BB9-4724-B6FB-248791AF05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68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65BDF4-D2CF-4A74-9304-49932E6BA552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13AFDA7-70E5-4B39-A98D-8D041896D8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13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18" Type="http://schemas.microsoft.com/office/2007/relationships/diagramDrawing" Target="../diagrams/drawing10.xml"/><Relationship Id="rId3" Type="http://schemas.openxmlformats.org/officeDocument/2006/relationships/image" Target="../media/image2.png"/><Relationship Id="rId21" Type="http://schemas.openxmlformats.org/officeDocument/2006/relationships/diagramQuickStyle" Target="../diagrams/quickStyle11.xml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10.xml"/><Relationship Id="rId20" Type="http://schemas.openxmlformats.org/officeDocument/2006/relationships/diagramLayout" Target="../diagrams/layout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openxmlformats.org/officeDocument/2006/relationships/diagramLayout" Target="../diagrams/layout10.xml"/><Relationship Id="rId23" Type="http://schemas.microsoft.com/office/2007/relationships/diagramDrawing" Target="../diagrams/drawing11.xml"/><Relationship Id="rId10" Type="http://schemas.openxmlformats.org/officeDocument/2006/relationships/diagramLayout" Target="../diagrams/layout9.xml"/><Relationship Id="rId19" Type="http://schemas.openxmlformats.org/officeDocument/2006/relationships/diagramData" Target="../diagrams/data11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diagramData" Target="../diagrams/data10.xml"/><Relationship Id="rId22" Type="http://schemas.openxmlformats.org/officeDocument/2006/relationships/diagramColors" Target="../diagrams/colors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7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alleng.org/d/bio/bio189.htm" TargetMode="External"/><Relationship Id="rId7" Type="http://schemas.openxmlformats.org/officeDocument/2006/relationships/hyperlink" Target="https://vk.com/doc10534852_463608890?hash=40a93f1986cb9e2d7f&amp;dl=f57b04274ee31d48de" TargetMode="External"/><Relationship Id="rId2" Type="http://schemas.openxmlformats.org/officeDocument/2006/relationships/hyperlink" Target="https://alleng.org/d/bio/bio140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481952692_60" TargetMode="External"/><Relationship Id="rId5" Type="http://schemas.openxmlformats.org/officeDocument/2006/relationships/hyperlink" Target="http://biologo.ru/1040/index.pdf" TargetMode="External"/><Relationship Id="rId4" Type="http://schemas.openxmlformats.org/officeDocument/2006/relationships/hyperlink" Target="https://alleng.org/d/bio/bio141.htm" TargetMode="External"/><Relationship Id="rId9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900113" y="178435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Особенности </a:t>
            </a:r>
            <a:r>
              <a:rPr lang="ru-RU" b="1" dirty="0"/>
              <a:t>подготовки выпускников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 </a:t>
            </a:r>
            <a:r>
              <a:rPr lang="ru-RU" b="1" dirty="0"/>
              <a:t>ГИА на основе результатов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оценочных </a:t>
            </a:r>
            <a:r>
              <a:rPr lang="ru-RU" b="1" dirty="0"/>
              <a:t>процедур,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том числе КДР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 </a:t>
            </a:r>
            <a:r>
              <a:rPr lang="ru-RU" b="1" dirty="0"/>
              <a:t>биологии</a:t>
            </a:r>
            <a:endParaRPr lang="ru-RU" altLang="ru-RU" sz="4000" b="1" dirty="0" smtClean="0"/>
          </a:p>
        </p:txBody>
      </p:sp>
      <p:sp>
        <p:nvSpPr>
          <p:cNvPr id="2051" name="Объект 4"/>
          <p:cNvSpPr>
            <a:spLocks noGrp="1"/>
          </p:cNvSpPr>
          <p:nvPr>
            <p:ph idx="1"/>
          </p:nvPr>
        </p:nvSpPr>
        <p:spPr>
          <a:xfrm>
            <a:off x="7296150" y="4886325"/>
            <a:ext cx="4533900" cy="11049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1400" dirty="0" err="1" smtClean="0"/>
              <a:t>Мокеева</a:t>
            </a:r>
            <a:r>
              <a:rPr lang="ru-RU" altLang="ru-RU" sz="1400" dirty="0" smtClean="0"/>
              <a:t> Т.Н.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1400" dirty="0" smtClean="0"/>
              <a:t>доцент кафедры </a:t>
            </a:r>
            <a:r>
              <a:rPr lang="ru-RU" altLang="ru-RU" sz="1400" dirty="0" err="1" smtClean="0"/>
              <a:t>ЕНиЭО</a:t>
            </a:r>
            <a:endParaRPr lang="ru-RU" altLang="ru-RU" sz="1400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205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68" y="656267"/>
            <a:ext cx="1941513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59053" y="43934"/>
            <a:ext cx="8097023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Выбрать один правильный из четырех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Какая особенность строения характерна для типа животных,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представитель которого  изображен на  рисунке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радиальная симметрия  тела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наличие  мантии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смешанная  полость тела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миксоцель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первичная  полость тела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 eaLnBrk="1" hangingPunct="1">
              <a:tabLst>
                <a:tab pos="342900" algn="l"/>
              </a:tabLst>
            </a:pPr>
            <a:endParaRPr lang="ru-RU" altLang="ru-RU" sz="1600" b="1" dirty="0" smtClean="0">
              <a:ea typeface="Times New Roman" pitchFamily="18" charset="0"/>
            </a:endParaRPr>
          </a:p>
          <a:p>
            <a:pPr lvl="0" eaLnBrk="1" hangingPunct="1">
              <a:tabLst>
                <a:tab pos="342900" algn="l"/>
              </a:tabLst>
            </a:pPr>
            <a:endParaRPr lang="ru-RU" altLang="ru-RU" sz="1600" b="1" dirty="0">
              <a:ea typeface="Times New Roman" pitchFamily="18" charset="0"/>
            </a:endParaRPr>
          </a:p>
          <a:p>
            <a:pPr lvl="0" eaLnBrk="1" hangingPunct="1">
              <a:tabLst>
                <a:tab pos="342900" algn="l"/>
              </a:tabLst>
            </a:pPr>
            <a:endParaRPr lang="ru-RU" altLang="ru-RU" sz="1600" b="1" dirty="0" smtClean="0">
              <a:ea typeface="Times New Roman" pitchFamily="18" charset="0"/>
            </a:endParaRPr>
          </a:p>
          <a:p>
            <a:pPr lvl="0" eaLnBrk="1" hangingPunct="1">
              <a:tabLst>
                <a:tab pos="342900" algn="l"/>
              </a:tabLst>
            </a:pPr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множественный выбор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6713">
              <a:tabLst>
                <a:tab pos="342900" algn="l"/>
              </a:tabLst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Укажите особенности, характерные для класса, представитель которого изображен на  рисунке. Выберите три верных ответа из шести и запишите в таблицу цифры, под которыми они указаны.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6713">
              <a:tabLst>
                <a:tab pos="342900" algn="l"/>
              </a:tabLst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1) четырёхкамерное сердце 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6713">
              <a:tabLst>
                <a:tab pos="342900" algn="l"/>
              </a:tabLst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2) мальпигиевы  сосуды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6713">
              <a:tabLst>
                <a:tab pos="342900" algn="l"/>
              </a:tabLst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3) трубчатое  сердце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6713">
              <a:tabLst>
                <a:tab pos="342900" algn="l"/>
              </a:tabLst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4) хорда 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6713">
              <a:tabLst>
                <a:tab pos="342900" algn="l"/>
              </a:tabLst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5) жаберные отверстия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6713">
              <a:tabLst>
                <a:tab pos="342900" algn="l"/>
              </a:tabLst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6) трахейная система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73461"/>
              </p:ext>
            </p:extLst>
          </p:nvPr>
        </p:nvGraphicFramePr>
        <p:xfrm>
          <a:off x="2028826" y="6119447"/>
          <a:ext cx="1047750" cy="3154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3850"/>
                <a:gridCol w="361950"/>
                <a:gridCol w="361950"/>
              </a:tblGrid>
              <a:tr h="291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68" y="4116266"/>
            <a:ext cx="199961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809625" y="102851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0691" y="311083"/>
            <a:ext cx="99206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биологических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правильную последовательность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систематической  характеристики вишни обыкновенной, в сторону увеличения систематической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класс Двудольные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подцарство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Высшие  растения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царство Растения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вид Вишня обыкновенная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отдел Покрытосеменные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семейство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Розоцветные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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подцарство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809625" y="102851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0691" y="311083"/>
            <a:ext cx="9920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8716" y="206746"/>
            <a:ext cx="992065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 заданий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правильную последовательность полового размножения у папоротников, начиная с развития спорангия.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нижней стороне  листа развивается спорангий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яйцеклетка и сперматозоиды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 спор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оплодотворение и развитие  зародыша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заросток гаметофит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спорофит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135246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правильную последовательность стадий развития кукушкина льна, начиная со споры.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протонема (тонкая зеленая нить)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коробочки со спорами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оплодотворение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гаметофит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зигота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614352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809625" y="102851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0691" y="273374"/>
            <a:ext cx="9920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6397" y="424522"/>
            <a:ext cx="992065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правильную последовательность цикла развития сосны обыкновенной, начиная с семени.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зигота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молодое растение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семя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опыление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проросток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оплодотворение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352461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проработки циклов размножения растений рекомендую использовать материалы, размещенные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ИРО на странице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естественно-научного образования по итогам прошедших семинаров: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 «Методика проведения уроков по обобщению и углублению знаний по биологии при подготовке к ОГЭ и ЕГЭ»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Валуйская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Т.М.  «Размножение и развитие организмов» при подготовке к итоговой аттестации выпускников школы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«Лучшие практики подготовки к ГИА на основе анализа их результатов по биологии»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Е.В. «Жизненные циклы растений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809625" y="102851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0691" y="311083"/>
            <a:ext cx="9920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8716" y="311083"/>
            <a:ext cx="992065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правильную последовательность цикла развития свиного цепня, начиная со стадии яйца.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яйцо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человека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цепень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финна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личинка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свиньи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165423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 правильную последовательность цикла развития печеночного сосальщика, начиная со стадии яйца.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циста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яйцо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личинка с хвостовым придатком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личинка с ресничками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хозяин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 хозяин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246315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3692" y="204373"/>
            <a:ext cx="86369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9719" y="207573"/>
            <a:ext cx="3696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развития цепня свиного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21143285"/>
              </p:ext>
            </p:extLst>
          </p:nvPr>
        </p:nvGraphicFramePr>
        <p:xfrm>
          <a:off x="873550" y="1715679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r="4007" b="6533"/>
          <a:stretch/>
        </p:blipFill>
        <p:spPr bwMode="auto">
          <a:xfrm>
            <a:off x="6543675" y="1434566"/>
            <a:ext cx="5419725" cy="4761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16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113692" y="204373"/>
            <a:ext cx="86369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45126" y="204373"/>
            <a:ext cx="4933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развития печеночного сосальщика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57209040"/>
              </p:ext>
            </p:extLst>
          </p:nvPr>
        </p:nvGraphicFramePr>
        <p:xfrm>
          <a:off x="754063" y="1447750"/>
          <a:ext cx="5410200" cy="305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9490" y="904972"/>
            <a:ext cx="5596625" cy="5165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5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113692" y="204373"/>
            <a:ext cx="86369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3473" y="188719"/>
            <a:ext cx="4785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развития аскариды человеческой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30668878"/>
              </p:ext>
            </p:extLst>
          </p:nvPr>
        </p:nvGraphicFramePr>
        <p:xfrm>
          <a:off x="864124" y="1706252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83" y="1235425"/>
            <a:ext cx="5106449" cy="5041698"/>
          </a:xfrm>
          <a:prstGeom prst="rect">
            <a:avLst/>
          </a:prstGeom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3692" y="730250"/>
            <a:ext cx="863697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оценивать правильность  биологических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суждений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 ли следующие суждения о процессах жизнедеятельности растений?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По сосудам растений передвигаются органические вещества.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По ситовидным трубкам передвигаются минеральные вещества, растворимые в воде.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верно только 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верно только Б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верны оба суждения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оба суждения неверны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суждения неверны, т. к. по сосудам растений передвигаются минеральные вещества, растворимые в воде, и по ситовидным трубкам передвигаются органические вещества.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1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7154" y="474345"/>
            <a:ext cx="9618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 ли следующие суждения о кишечнополостных животных?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кишечнополостных животных характерно внутриполостное и внутриклеточное переваривание пищи.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Кишечнополостные животные способны к регенерации. 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верно только 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верно только Б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верны оба суждения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оба суждения неверны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 ли сле­ду­ю­щие утвер­жде­ния о грибах?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Ми­це­лий гриба спо­со­бен к бес­ко­неч­но­му росту.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Все грибы об­ра­зу­ют пло­до­вые тела. 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верно толь­ко 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верно толь­ко Б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верны оба утверждения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оба утвер­жде­ния неверны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у плесневых и дрожжевых грибов нет плодового тела</a:t>
            </a:r>
          </a:p>
        </p:txBody>
      </p:sp>
    </p:spTree>
    <p:extLst>
      <p:ext uri="{BB962C8B-B14F-4D97-AF65-F5344CB8AC3E}">
        <p14:creationId xmlns:p14="http://schemas.microsoft.com/office/powerpoint/2010/main" val="36897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8062" y="1368425"/>
            <a:ext cx="89987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 из курса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Растения»,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Бактерии. Грибы. Лишайники»,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Животные»,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его здоровье»,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биология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9569" y="263907"/>
            <a:ext cx="9737481" cy="884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определять структуру объекта, выделять значимые функциональные связи и отношения между частям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целого</a:t>
            </a:r>
          </a:p>
          <a:p>
            <a:pPr lvl="0" indent="238125" algn="just" eaLnBrk="1" hangingPunct="1"/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Между позициями первого и второго столбцов приведённой ниже таблицы имеется определённая связь: 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38125" algn="just"/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indent="238125" algn="just"/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38125" algn="just"/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38125" algn="just"/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38125" algn="just">
              <a:spcBef>
                <a:spcPts val="600"/>
              </a:spcBef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Какое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понятие следует вписать на место пропуска в этой таблице?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just"/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кожа				3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 трахеи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just"/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лёгкие			4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 жабры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38125" algn="just"/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Ответ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втором столбце указан орган дыхания бабочки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–трахеи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значит в месте пропуска нам нужно указать орган  дыхания краба — это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жабры</a:t>
            </a:r>
          </a:p>
          <a:p>
            <a:pPr lvl="0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38125" algn="just"/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Между позициями первого и второго столбцов приведённой ниже таблицы имеется определённая связь: 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38125" algn="just"/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indent="238125" algn="just"/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38125" algn="just"/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38125"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38125" algn="just"/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38125" algn="just"/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Какое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понятие следует вписать на место пропуска в этой таблице?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just"/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цветок			3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 заросток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just"/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костянка			4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 щиток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38125" algn="just"/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Ответ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втором столбце указан тип соцветия – метёлка, значит в месте пропуска нам нужно указать тип плода — это костянка.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14414"/>
              </p:ext>
            </p:extLst>
          </p:nvPr>
        </p:nvGraphicFramePr>
        <p:xfrm>
          <a:off x="2346079" y="1136233"/>
          <a:ext cx="3894260" cy="1069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7130"/>
                <a:gridCol w="19471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Целое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Ба­боч­ка апол­лон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Тра­хеи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Кам­чат­ский краб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199125"/>
              </p:ext>
            </p:extLst>
          </p:nvPr>
        </p:nvGraphicFramePr>
        <p:xfrm>
          <a:off x="2316771" y="3928584"/>
          <a:ext cx="3908182" cy="1069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091"/>
                <a:gridCol w="195409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Целое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Частное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Соцветие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Метёлка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Плод 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83126" y="5924162"/>
            <a:ext cx="47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381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6299" y="204373"/>
            <a:ext cx="943707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Вставить в текст пропущенные термины из предложенного перечня</a:t>
            </a:r>
          </a:p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- ____(А) организмы, для которых характерна способность к фотосинтезу. Клетки растений имеют плотные клеточные стенки, в составе которых есть ____(Б) и пектин. Основное запасающее вещество растений - ____(В). Растения – первичный источник всего ___(Г) мира на Земле, без них была бы невозможна жизнь животных и человека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r>
              <a:rPr lang="ru-RU" altLang="ru-RU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Перечень терминов: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гетеротрофные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автотрофные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гликоген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крахмал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органического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неорганического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целлюлоза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altLang="ru-RU" sz="16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sz="1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Ответ</a:t>
            </a:r>
            <a:r>
              <a:rPr lang="ru-RU" altLang="ru-RU" sz="16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23402"/>
              </p:ext>
            </p:extLst>
          </p:nvPr>
        </p:nvGraphicFramePr>
        <p:xfrm>
          <a:off x="2060749" y="5125987"/>
          <a:ext cx="4104640" cy="482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160"/>
                <a:gridCol w="1026160"/>
                <a:gridCol w="1026160"/>
                <a:gridCol w="1026160"/>
              </a:tblGrid>
              <a:tr h="254340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4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5801" y="1028343"/>
            <a:ext cx="88234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tabLst>
                <a:tab pos="492125" algn="l"/>
              </a:tabLst>
            </a:pP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Царство Грибы</a:t>
            </a:r>
            <a:endParaRPr lang="ru-RU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492125" algn="l"/>
              </a:tabLst>
            </a:pPr>
            <a:r>
              <a:rPr lang="ru-RU" altLang="ru-RU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Между корнями деревьев и ____(А) некоторых грибов устанавливается тесная  связь - ____(Б), полезная как  грибу, так  и растению. Из корней растения гриб получает ____(В), а растение – воду и растворенные ___(Г).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492125" algn="l"/>
              </a:tabLst>
            </a:pPr>
            <a:r>
              <a:rPr lang="ru-RU" altLang="ru-RU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Перечень терминов: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  <a:tabLst>
                <a:tab pos="492125" algn="l"/>
              </a:tabLst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органические вещества 				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  <a:tabLst>
                <a:tab pos="492125" algn="l"/>
              </a:tabLst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минеральные вещества				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  <a:tabLst>
                <a:tab pos="492125" algn="l"/>
              </a:tabLst>
            </a:pPr>
            <a:r>
              <a:rPr lang="ru-RU" altLang="ru-RU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микориза</a:t>
            </a: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				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92125" algn="l"/>
              </a:tabLst>
            </a:pPr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грибница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5) </a:t>
            </a:r>
            <a:r>
              <a:rPr lang="ru-RU" altLang="ru-RU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корни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6) </a:t>
            </a:r>
            <a:r>
              <a:rPr lang="ru-RU" altLang="ru-RU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симбиоз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7) </a:t>
            </a:r>
            <a:r>
              <a:rPr lang="ru-RU" altLang="ru-RU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паразитизм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840242"/>
              </p:ext>
            </p:extLst>
          </p:nvPr>
        </p:nvGraphicFramePr>
        <p:xfrm>
          <a:off x="2512050" y="5095458"/>
          <a:ext cx="4104640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160"/>
                <a:gridCol w="1026160"/>
                <a:gridCol w="1026160"/>
                <a:gridCol w="10261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3000" y="153621"/>
            <a:ext cx="88978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Ис­поль­зуя сведения, приведенные в тексте, вы­бе­ри­те из приведённого спис­ка три утверждения, от­но­ся­щи­е­ся к опи­са­нию дан­ных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при­зна­ков</a:t>
            </a: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Известно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крот обык­но­вен­ный — поч­вен­ное млекопитающее, пи­та­ю­ще­е­ся жи­вот­ной пищей. Ис­поль­зуя эти сведения, вы­бе­ри­те из приведённого ниже спис­ка три утверждения, от­но­ся­щи­е­ся к опи­са­нию дан­ных при­зна­ков этого животного.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Длина тела жи­вот­ных со­став­ля­ет 18–26,5 см, а масса — 170–319 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Взрос­лые жи­вот­ные не­ужив­чи­вы друг с другом, на­па­да­ют на по­пав­ших на их уча­сток со­ро­ди­чей и могут за­грызть их насмерть.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Потом­ство кро­тов рож­да­ет­ся слепым, голым и беспомощным. В это время самка вы­карм­ли­ва­ет его молоком.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Гнез­до­вая ка­ме­ра рас­по­ло­же­на на глу­би­не 1,5–2 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По до­ли­нам рек крот про­ни­ка­ет к се­ве­ру до сред­ней тайги, а к югу — до ти­пич­ных степей.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Крот пи­та­ет­ся дож­де­вы­ми червями, в мень­ших ко­ли­че­ствах по­еда­ет слизней, на­се­ко­мых и их личинок.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ука­зан­ных при­зна­ков 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пи­та­нию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осо­бен­но­стям про­жи­ва­ния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 вы­карм­ли­ва­ние де­те­ны­шей мо­ло­ком, устрой­ство гнез­до­вой ка­ме­ры и осо­бен­но­сти пи­та­ния взрос­ло­го крота.</a:t>
            </a:r>
          </a:p>
        </p:txBody>
      </p:sp>
    </p:spTree>
    <p:extLst>
      <p:ext uri="{BB962C8B-B14F-4D97-AF65-F5344CB8AC3E}">
        <p14:creationId xmlns:p14="http://schemas.microsoft.com/office/powerpoint/2010/main" val="9054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1454" y="379725"/>
            <a:ext cx="95044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Известно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боль­шой пёстрый дятел – лес­ная птица, жи­ву­щая на де­ре­вьях и пи­та­ю­ща­я­ся насекомыми, оби­та­ю­щи­ми под корой. Ис­поль­зуя эти сведения, вы­бе­ри­те из приведённого ниже спис­ка три утверждения, от­но­ся­щи­е­ся к опи­са­нию дан­ных при­зна­ков этого животного.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Клюв у птиц крепкий, заострённый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долотовидный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Яйца на­си­жи­ва­ют самец и самка поочерёдно в те­че­ние 12–13 дней.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Птицы имеют ко­рот­кие ноги, с цеп­ки­ми ост­ры­ми когтями, два паль­ца ноги на­прав­ле­ны вперёд, а два назад.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Дятел не любит со­сед­ства своих родичей.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Перья хво­ста упругие, их стерж­ни за­гну­ты в сто­ро­ну ство­ла дерева.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Длина тела дятла со­став­ля­ет 23–26 см, а масса — 70–100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135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Дятел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добывает насекомых из под коры дерева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Клюв у птиц креп­кий, за­острённый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до­ло­то­вид­ный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питания на дереве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имеют ко­рот­кие ноги, с цеп­ки­ми ост­ры­ми ког­тя­ми, два паль­ца ноги на­прав­ле­ны вперёд, а два назад. и Перья хво­ста упру­гие, их стерж­ни за­гну­ты в сто­ро­ну ство­ла де­ре­ва.</a:t>
            </a:r>
          </a:p>
        </p:txBody>
      </p:sp>
    </p:spTree>
    <p:extLst>
      <p:ext uri="{BB962C8B-B14F-4D97-AF65-F5344CB8AC3E}">
        <p14:creationId xmlns:p14="http://schemas.microsoft.com/office/powerpoint/2010/main" val="6494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1115" y="236706"/>
            <a:ext cx="94517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пше­ни­ца — тра­вя­ни­стое однолетнее рас­те­ние — яв­ля­ет­ся ведущей зер­но­вой культурой. Ис­поль­зуя эти сведения, вы­бе­ри­те из при­ве­ден­но­го ниже спис­ка три утверждения, от­но­ся­щи­е­ся к опи­са­нию данных при­зна­ков этого организма.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Однолетнее тра­вя­ни­стое растение 30−150 см высотой.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Температурой, не­об­хо­ди­мой для про­рас­та­ния семян пшеницы, яв­ля­ет­ся + 3 °С.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 дан­ным на 2012 год, пло­щадь посевов пше­ни­цы в мире со­став­ля­ет 215,5 млн га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боль­шая площадь среди всех сельскохозяйственных куль­тур (на вто­ром месте ку­ку­ру­за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-177,4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га, на тре­тьем рис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-163,2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га).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Цветки пше­ни­цы мелкие невзрачные, ветроопыляемые.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Соцветие пше­ни­цы — слож­ный колос.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Получаемая из зерен пше­ни­цы мука ис­поль­зу­ет­ся для вы­пе­ка­ния хлеба, про­из­вод­ства макаронных и кон­ди­тер­ских изделий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Пше­ни­ца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тра­вя­ни­стое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однолетнее рас­те­ние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- Однолетнее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тра­вя­ни­стое растение 30−150 см высотой.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Яв­ля­ет­ся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ведущей зер­но­вой культурой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дан­ным на 2012 год, пло­щадь посевов пше­ни­цы в мире со­став­ля­ет 215,5 млн га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боль­шая площадь среди всех сельскохозяйственных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куль­тур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Получаемая 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пше­ни­цы мука ис­поль­зу­ет­ся для вы­пе­ка­ния хлеба, про­из­вод­ства макаронных и кон­ди­тер­ских изделий.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Со­цве­тие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пше­ни­цы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слож­ный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колос. Не подходит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условию, т.к. это морфологическое описание, не упоминается в тексте.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2323" y="472003"/>
            <a:ext cx="97638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ши­пов­ник майский яв­ля­ет­ся листопадным кустарником, не­тре­бо­ва­тель­ным к почве. Ис­поль­зуя эти сведения, вы­бе­ри­те из при­ве­ден­но­го ниже спис­ка три утверждения, от­но­ся­щи­е­ся к опи­са­нию данных при­зна­ков этого организма. За­пи­ши­те в таб­ли­цу цифры, со­от­вет­ству­ю­щие выбранным ответам.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Шиповник имеет не­сколь­ко стволиков, от­хо­дя­щих от об­ще­го основания. Все они по­кры­ты острыми шипами, ко­то­рые защищают рас­те­ние от по­еда­ния травоядными животными.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Может про­из­рас­тать на ска­ли­стых и гли­ни­стых обрывах.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Дикорастущие ши­пов­ни­ки морозоустойчивы и засухоустойчивы.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Листья ши­пов­ни­ка непарноперистые, с 5−7 ли­сто­вы­ми пластинками, осе­нью желтеют и опадают.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Корневая си­сте­ма проникает на глу­би­ну до 5 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Шиповник яв­ля­ет­ся предком всех куль­тур­ных сортов роз, его масло ис­поль­зу­ет­ся в ме­ди­ци­не и парфюмерии, плоды ши­пов­ни­ка являются ис­точ­ни­ком витамина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124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Ши­пов­ник майский яв­ля­ет­ся листопадным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кустарником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Ши­пов­ник имеет не­сколь­ко ство­ли­ков, от­хо­дя­щих от об­ще­го ос­но­ва­ния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Не­тре­бо­ва­тель­ным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про­из­рас­тать на ска­ли­стых и гли­ни­стых об­ры­вах.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Яв­ля­ет­ся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Ли­стья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ши­пов­ни­ка не­пар­но­пе­ри­стые, с 5−7 ли­сто­вы­ми пла­стин­ка­ми, осе­нью жел­те­ют и опа­да­ют.</a:t>
            </a:r>
          </a:p>
        </p:txBody>
      </p:sp>
    </p:spTree>
    <p:extLst>
      <p:ext uri="{BB962C8B-B14F-4D97-AF65-F5344CB8AC3E}">
        <p14:creationId xmlns:p14="http://schemas.microsoft.com/office/powerpoint/2010/main" val="35429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885334" y="92075"/>
            <a:ext cx="9597272" cy="667224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ОГЭ 2018 года по разделу «Человек и его здоровье»</a:t>
            </a:r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00519"/>
              </p:ext>
            </p:extLst>
          </p:nvPr>
        </p:nvGraphicFramePr>
        <p:xfrm>
          <a:off x="1131217" y="662866"/>
          <a:ext cx="9382833" cy="5952395"/>
        </p:xfrm>
        <a:graphic>
          <a:graphicData uri="http://schemas.openxmlformats.org/drawingml/2006/table">
            <a:tbl>
              <a:tblPr/>
              <a:tblGrid>
                <a:gridCol w="1313490"/>
                <a:gridCol w="5175315"/>
                <a:gridCol w="1195591"/>
                <a:gridCol w="1698437"/>
              </a:tblGrid>
              <a:tr h="10369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задания в работе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элементы  содержания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сложности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процент выполнения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региону, 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705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и его здоровье. Общий план строения и процессы жизнедеятельности. Сходство человека с животными и отличие от них. Размножение и развитие организма человека.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57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Нейрогуморальная регуляция процессов жизнедеятельности организма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57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Опора и движение.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57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среда.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57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57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и дыхание.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57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 веществ. Выделение.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Покровы  тела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57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 чувств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57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 и поведение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57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санитарно-гигиенических норм и правил здорового образа жизни. Приемы оказания первой  доврачебной  помощи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92" marR="47892" marT="32840" marB="3284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31217" y="16333"/>
            <a:ext cx="89020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602235" y="115315"/>
            <a:ext cx="10515600" cy="532287"/>
          </a:xfrm>
        </p:spPr>
        <p:txBody>
          <a:bodyPr/>
          <a:lstStyle/>
          <a:p>
            <a:pPr algn="ctr" eaLnBrk="1" hangingPunct="1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Резанова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Е.А., Антонова И.П.,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Резанов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А.А.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 человека в таблицах и рисунках</a:t>
            </a:r>
            <a:endParaRPr lang="ru-RU" altLang="ru-RU" sz="2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4910" y="645734"/>
            <a:ext cx="8814061" cy="5986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26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4358" y="306596"/>
            <a:ext cx="930111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один правильный из четырех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 человекообразную обезьяну от человека?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 строение передних конечностей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 уровень обмена веществ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 общий план строения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 забота о потомстве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0757" y="1144686"/>
            <a:ext cx="975555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и знания: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биологическую терминологию;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объекты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живой природы по описанию и изображению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множественный выбор;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последовательности биологических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причинно-следственные связи;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 текстом</a:t>
            </a:r>
            <a:r>
              <a:rPr lang="ru-RU" sz="2400" dirty="0" smtClean="0"/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 качественные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биологические задачи;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санитарно-гигиенические нормы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здорового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жизни,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приемы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 первой медицинской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5546" y="193690"/>
            <a:ext cx="951164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последовательность биологических процессов и явлений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правильном порядке элементы пути, по которому проводятся нервные импульсы при осуществлении рефлекса. 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рабочий орган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чувствительные нервные окончания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чувствительный путь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участок ЦНС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исполнительный путь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23451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правильном порядке элементы рефлекторной дуги человека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отдёргивании руки от горячего предмета.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вставочный нейрон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чувствительный нейрон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рецепторы кожи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скелетная мышца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исполнительный нейрон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32154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bio-oge.sdamgia.ru/get_file?id=12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306452"/>
            <a:ext cx="4105275" cy="2647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7375376"/>
              </p:ext>
            </p:extLst>
          </p:nvPr>
        </p:nvGraphicFramePr>
        <p:xfrm>
          <a:off x="2325619" y="2281091"/>
          <a:ext cx="9084447" cy="84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221418871"/>
              </p:ext>
            </p:extLst>
          </p:nvPr>
        </p:nvGraphicFramePr>
        <p:xfrm>
          <a:off x="150827" y="5882325"/>
          <a:ext cx="9191136" cy="86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8800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8295" cy="690677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Железы внутренней  секреции. Гормоны </a:t>
            </a:r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2619" y="1055802"/>
            <a:ext cx="8776355" cy="5410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42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754063" y="5380186"/>
            <a:ext cx="10515600" cy="869786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Гормоны, выделяемые железами</a:t>
            </a:r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984" y="240055"/>
            <a:ext cx="8405083" cy="53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4466" y="179109"/>
            <a:ext cx="8837627" cy="5288438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754063" y="5380186"/>
            <a:ext cx="10515600" cy="86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Название железы</a:t>
            </a:r>
          </a:p>
        </p:txBody>
      </p:sp>
    </p:spTree>
    <p:extLst>
      <p:ext uri="{BB962C8B-B14F-4D97-AF65-F5344CB8AC3E}">
        <p14:creationId xmlns:p14="http://schemas.microsoft.com/office/powerpoint/2010/main" val="6328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150" y="226244"/>
            <a:ext cx="8846958" cy="5382704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754063" y="5380186"/>
            <a:ext cx="10515600" cy="86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 и отклонения</a:t>
            </a:r>
          </a:p>
        </p:txBody>
      </p:sp>
    </p:spTree>
    <p:extLst>
      <p:ext uri="{BB962C8B-B14F-4D97-AF65-F5344CB8AC3E}">
        <p14:creationId xmlns:p14="http://schemas.microsoft.com/office/powerpoint/2010/main" val="35989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2126" y="198874"/>
            <a:ext cx="783995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один правильный из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 изображён на рентгеновском снимке?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голеностопный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тазобедренный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коленный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локтевой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множественный выбор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 пе­ре­чис­лен­но­го ха­рак­тер­но для ске­ле­та человека?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сводчатая стопа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прямой по­зво­ноч­ник без изгибов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позвоночник с S-образным изгибом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широкий ча­ше­вид­ный пояс ниж­них конечностей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сжатая с боков груд­ная клетка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массивные челюсти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bio-oge.sdamgia.ru/get_file?id=47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62" y="730250"/>
            <a:ext cx="2200815" cy="2302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1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8412" y="-1"/>
            <a:ext cx="96719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968549"/>
              </p:ext>
            </p:extLst>
          </p:nvPr>
        </p:nvGraphicFramePr>
        <p:xfrm>
          <a:off x="946764" y="1315026"/>
          <a:ext cx="7411308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3149"/>
                <a:gridCol w="3288159"/>
              </a:tblGrid>
              <a:tr h="262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плюсна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таранная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кость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запястье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бедренная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кость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600" b="1" spc="-2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 локтевая </a:t>
                      </a:r>
                      <a:r>
                        <a:rPr lang="ru-RU" sz="1600" b="1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Е) кости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голени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b="1" spc="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скелет верхних конечностей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b="1" spc="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скелет нижних конечностей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075072"/>
              </p:ext>
            </p:extLst>
          </p:nvPr>
        </p:nvGraphicFramePr>
        <p:xfrm>
          <a:off x="848412" y="3645816"/>
          <a:ext cx="4204356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726"/>
                <a:gridCol w="700726"/>
                <a:gridCol w="700726"/>
                <a:gridCol w="700726"/>
                <a:gridCol w="700726"/>
                <a:gridCol w="70072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46764" y="145475"/>
            <a:ext cx="1004080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4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Установление соответствия</a:t>
            </a:r>
          </a:p>
          <a:p>
            <a:pPr marL="0" marR="0" lvl="0" indent="444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444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Установите соответствие костей скелета человека с отделами, к которым  они  относятся. К каждой позиции, данной в первом  столбце, подберите соответствующую позицию из второго столбца.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s://bio-oge.sdamgia.ru/get_file?id=123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33" y="3297024"/>
            <a:ext cx="2952750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bio-oge.sdamgia.ru/get_file?id=12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819" y="2278390"/>
            <a:ext cx="3450209" cy="4342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3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4676" y="211806"/>
            <a:ext cx="928225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последовательность биологических процессов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 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правильном порядке кости нижней конечности, начиная от тазового пояса. 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плюсна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бедренная кость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предплюсна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малоберцовая кость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фаланги пальцев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24315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9" name="Рисунок 8" descr="https://bio-oge.sdamgia.ru/get_file?id=12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09" y="1181248"/>
            <a:ext cx="3792719" cy="4342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6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0961" y="0"/>
            <a:ext cx="84181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множественный выбор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структуры относят к форменным элементам крови человека? Выберите три верных ответа из шести и запишите цифры, под которыми они указаны.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эритроциты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плазма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лейкоциты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лимфа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тромбоциты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миоциты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135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95887"/>
              </p:ext>
            </p:extLst>
          </p:nvPr>
        </p:nvGraphicFramePr>
        <p:xfrm>
          <a:off x="970961" y="3429000"/>
          <a:ext cx="10515600" cy="2496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КЛЕТОК КРОВИ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в зрелом состоянии отсутствует ядро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эритроциты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поглощают и переваривают чужеродные частицы    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лейкоциты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образуют антитела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имеют форму двояковогнутого диска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 содержат гемоглобин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Е) содержат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ядро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941867"/>
              </p:ext>
            </p:extLst>
          </p:nvPr>
        </p:nvGraphicFramePr>
        <p:xfrm>
          <a:off x="2036141" y="5974777"/>
          <a:ext cx="2143128" cy="713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188"/>
                <a:gridCol w="357188"/>
                <a:gridCol w="357188"/>
                <a:gridCol w="357188"/>
                <a:gridCol w="357188"/>
                <a:gridCol w="35718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4063" y="2510283"/>
            <a:ext cx="10727783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38125" algn="just" eaLnBrk="1" hangingPunct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соответствия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Установите соответствие между признаком и типом клеток крови, для которого он характерен. Для этого к каждому элементу первого столбца подберите позицию из второго столбца. Впишите в таблицу цифры выбранных ответов. </a:t>
            </a: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2482409" y="99309"/>
            <a:ext cx="5883111" cy="41697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Форменные элементы  крови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94225"/>
              </p:ext>
            </p:extLst>
          </p:nvPr>
        </p:nvGraphicFramePr>
        <p:xfrm>
          <a:off x="1084083" y="556181"/>
          <a:ext cx="9313682" cy="5895040"/>
        </p:xfrm>
        <a:graphic>
          <a:graphicData uri="http://schemas.openxmlformats.org/drawingml/2006/table">
            <a:tbl>
              <a:tblPr firstRow="1" firstCol="1" bandRow="1"/>
              <a:tblGrid>
                <a:gridCol w="1989056"/>
                <a:gridCol w="2698620"/>
                <a:gridCol w="2315683"/>
                <a:gridCol w="2310323"/>
              </a:tblGrid>
              <a:tr h="213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Признаки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Эритроциты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Лейкоциты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Тромбоциты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Внешний вид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Строение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Мелкие красные безъядерные клетки. Содержат белок гемоглобин. Двигаются пассивно с током крови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Крупные бесцветные клетки, имеющие ядро и способные двигаться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Мелкие пластинки без ядер. Содержат белок фибриноген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Двояковогнутый диск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 постоянной  формы  тела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Округлая или овальная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в 1 мм3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4,5–5 млн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6–8 тыс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180-400 тыс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образования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Костный мозг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Костный мозг, лимфатические узлы, селезенка, тимус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Костный мозг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разрушения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Печень, селезенка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Печень, селезенка, очаги воспаления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Селезенка, места нарушения целостности сосудов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Продолжительность жизни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месяца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нескольких дней до нескольких лет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7-10 дней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Транспортирование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СО2 и О2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Иммунитет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Свертывание крови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Рисунок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520" y="857823"/>
            <a:ext cx="161925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14" y="857823"/>
            <a:ext cx="15621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18" y="879442"/>
            <a:ext cx="146685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8699" y="730250"/>
            <a:ext cx="965835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решаемости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сложными 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классов оказались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умения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множественный выбор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(24,7% - 0 баллов; 33,9%  - 1балл; 41,4% - 2 балла);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соответствие (30,5 % - 0 баллов; 22,7%  - 1 балл; 46,8% - 2 балла);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последовательности биологических процессов и явлений (77,4 % - 0 баллов; 14,3%  - 1 балл; 8,3% - 2 балла);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в биологический текст пропущенные термины и понятия (50,5 % - 0 баллов; 27,7%  - 1 балл; 21,8% - 2 балла);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санитарно-гигиенических норм и правил здорового образа жизни (70,6 % - 0 баллов; 29,4% - 1 балл)</a:t>
            </a:r>
          </a:p>
        </p:txBody>
      </p:sp>
    </p:spTree>
    <p:extLst>
      <p:ext uri="{BB962C8B-B14F-4D97-AF65-F5344CB8AC3E}">
        <p14:creationId xmlns:p14="http://schemas.microsoft.com/office/powerpoint/2010/main" val="13682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5249" y="181957"/>
            <a:ext cx="6096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кро­ве­нос­ный сосуд обо­зна­чен на ри­сун­ке циф­рой 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лёгочная артерия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нижняя полая вена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аорта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лёгочная вена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цифрами 1 — аорта, 2 — лёгочная артерия, 3 — лёгочная вена, 4 — нижняя полая вена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пра­во­го же­лу­доч­ка серд­ца кровь по­па­да­ет в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лёгочную вену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лёгочную артерию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полую вену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аорту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Ответ:2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изображена схема строения сердца человека. Какой цифрой на ней обозначено правое предсердие?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 1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 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 4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bio-oge.sdamgia.ru/get_file?id=368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2" y="317680"/>
            <a:ext cx="197167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1" name="Picture 1" descr="https://bio-oge.sdamgia.ru/fipi/xs3qstsrc01AE05F5D49083E54AE727FFFC5AB5FE_1_14646932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2" y="3894138"/>
            <a:ext cx="26384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30625" y="3432473"/>
            <a:ext cx="3449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5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14" y="424206"/>
            <a:ext cx="7028864" cy="564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3827" y="197963"/>
            <a:ext cx="822017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орган пи­ще­ва­ре­ния на ри­сун­ке обо­зна­чен бук­вой А?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пи­ще­вод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же­лу­док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тон­кая кишка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тол­стая кишка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относят к пищеварительному каналу?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печень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желудок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слюнные железы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поджелудочную железу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всасывание воды в пищеварительном канале человека происходит 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прямой кишке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желудке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тонкой кишке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толстой кишке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https://bio-oge.sdamgia.ru/get_file?id=803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78" y="0"/>
            <a:ext cx="2372818" cy="2781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9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4973" y="235670"/>
            <a:ext cx="9568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от­де­ле пи­ще­ва­ри­тель­ной си­сте­мы на­чи­на­ет­ся рас­щеп­ле­ние крахмала?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же­луд­ке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тон­кой кишке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сле­пой кишке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ро­то­вой полости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Ответ:4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 в организме человека выполняет система органов, изображенная на рисунке.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и механическая обработка пищи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снабжение крови кислородом и удаление из неё углекислого газа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конечных продуктов метаболизма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регуляция температуры тела за счет расширения и сужения сосудов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26" y="2793132"/>
            <a:ext cx="2391115" cy="26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14" y="-104382"/>
            <a:ext cx="5158424" cy="7066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-104382"/>
            <a:ext cx="4050580" cy="70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5974" y="92075"/>
            <a:ext cx="952293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тре­нер об­ра­тил осо­бое вни­ма­ние Ольги на со­дер­жа­ние бел­ков в за­ка­зы­ва­е­мых блюдах? Ука­жи­те не менее двух аргументов.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основной строительный материал для тела. Из белка состоят мышцы и связки, кожа и внутренние органы;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использоваться в качестве источника энергии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функ­ции в ор­га­низ­ме че­ло­ве­ка вы­пол­ня­ют по­сту­па­ю­щие с пищей углеводы? Ука­жи­те не менее двух функций.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от­ве­те долж­но быть ука­за­но не менее двух из этих функций: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Запасающая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люди, упо­треб­ля­ю­щие много углеводов, при­бав­ля­ют в весе? Ука­жи­те не менее двух причин.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от­ве­те долж­ны быть указаны: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Избыток уг­ле­во­дов в ор­га­низ­ме че­ло­ве­ка пре­вра­ща­ет­ся в жиры.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Избыток жиров от­кла­ды­ва­ет­ся в запас, уве­ли­чи­вая массу тела.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4153" y="942682"/>
            <a:ext cx="6627043" cy="4703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602235" y="223396"/>
            <a:ext cx="10515600" cy="5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Резанова Е.А., Антонова И.П., Резанов А.А.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 человека в таблицах и рисунках</a:t>
            </a:r>
            <a:endParaRPr lang="ru-RU" alt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638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744507"/>
              </p:ext>
            </p:extLst>
          </p:nvPr>
        </p:nvGraphicFramePr>
        <p:xfrm>
          <a:off x="1290670" y="981426"/>
          <a:ext cx="8296390" cy="2139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2957"/>
                <a:gridCol w="248343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   ПРИЗНАК        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АВИТАМИНОЗА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снижение иммунитета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недостаток витамина 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выпадение зубов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недостаток витамина D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размягчение и деформация костей черепа и конечностей  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кровоточивость дёсен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 нарушение мышечной и нервной деятельности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44887"/>
              </p:ext>
            </p:extLst>
          </p:nvPr>
        </p:nvGraphicFramePr>
        <p:xfrm>
          <a:off x="1875885" y="3596671"/>
          <a:ext cx="2143125" cy="713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25"/>
                <a:gridCol w="428625"/>
                <a:gridCol w="428625"/>
                <a:gridCol w="428625"/>
                <a:gridCol w="4286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8984" y="309260"/>
            <a:ext cx="94550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признаком и типом авитаминоза, для которого он характерен. Для этого к каждому элементу первого столбца подберите позицию из второго столбца.  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063" y="3598012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0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8994" y="565608"/>
            <a:ext cx="5175316" cy="6042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602235" y="115315"/>
            <a:ext cx="10515600" cy="5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Резанова Е.А., Антонова И.П., Резанов А.А.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 человека в таблицах и рисунках</a:t>
            </a:r>
            <a:endParaRPr lang="ru-RU" alt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488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5823" y="111227"/>
            <a:ext cx="964047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санитарно-гигиенических норм и правил здорового образа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действие оказывает на сердечно-сосудистую систему курение?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риск развития сердечных заболеваний (атеросклероз, инфаркт миокарда, ишемическая болезнь и др.)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возбуждается  нервная система, что влияет  на ритм сердцебиения и приводит к его преждевременному  изнашиванию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кровяное давление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спазмы сосудов вызывают тяжелые сердечные приступы, во время которых возможна  смерть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ухудшается снабжение организма  кровью (получая недостаточное количество кислорода и питательных веществ, сердечная мышца частично заменяется соединительной тканью)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увеличению уровня холестерина в крови, что приводит к образованию тромбов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 является важным защитным приспособлением организма от переутомления нервной системы. Каковы основные правила гигиены сна?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проветривать комнату  перед сном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ложиться спать в  одно и то же время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 прием  пищи должен быть за 1,5-2 часа до сна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 перед сном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посторонних раздражителей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спящем должна быть свободная, мягкая хлопчатобумажная одежда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удобные матрац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подушка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05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1986" y="192909"/>
            <a:ext cx="975506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учеников 10 классов: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 веществ  в  клетке и способы  питания организмов (процент выполнения  этих заданий  составил 15,5 – 2 балла, 42,7 – 1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41,8 – 0 баллов);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способы размножения организмов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(44,8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балла, 20,2 – 1 балл, 15,0 – 0 баллов);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гигиена и здоровый  образ жизни и приемы  оказания  первой доврачебной помощи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(29,1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 балла, 34,2  – 2 балла, 24,3 – 1 балл, 12,4 – 0 баллов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  строения и функционирования представителей различных царств  живой  природы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(64,8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балла, 22,8 – 1 балл,  12,4 - 0 баллов), их систематики (62,0 – 2 балла, 16,6 – 1 балл, 21,4 - 0 баллов);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строения  и жизнедеятельности органов  и систем органов  человека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(67,7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балла, 26,3 – 1 балл, 6 - 0 баллов);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нейрогуморальной  регуляции процессов в организме человека, желез  внутренней  секреции, органов  чувств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(68,7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балла, 22,5 – 1 балл,  8,8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баллов).</a:t>
            </a:r>
          </a:p>
        </p:txBody>
      </p:sp>
    </p:spTree>
    <p:extLst>
      <p:ext uri="{BB962C8B-B14F-4D97-AF65-F5344CB8AC3E}">
        <p14:creationId xmlns:p14="http://schemas.microsoft.com/office/powerpoint/2010/main" val="8703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119" y="301657"/>
            <a:ext cx="844641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санитарно-гигиенические правила необходимо соблюдать для профилактики желудочно-кишечных и глистных заболеваний?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вымытые фрукты и овощи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в пищу хорошо проваренное или проваренное мясо и рыбу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мыть руки перед едой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пить сырую воду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пищу закрытой от мух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возникают в организме человека, при неправильной осанке ?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искривление позвоночника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смещаются внутренние органы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нарушается снабжение внутренних органов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кровью</a:t>
            </a:r>
          </a:p>
          <a:p>
            <a:pPr marL="342900" lvl="0" indent="-342900">
              <a:buFont typeface="+mj-lt"/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гигиены зрения?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читать лежа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чтении книга  должна  находиться на расстоянии 30-40 см от глаз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подвергать глаза  слишком  яркому  свету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должно быть хорошо освещено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витамины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беречь глаза от пыли, не тереть руками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 может вызвать поражение  зрительного нерва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специальную гимнастику  для глаз</a:t>
            </a:r>
          </a:p>
        </p:txBody>
      </p:sp>
    </p:spTree>
    <p:extLst>
      <p:ext uri="{BB962C8B-B14F-4D97-AF65-F5344CB8AC3E}">
        <p14:creationId xmlns:p14="http://schemas.microsoft.com/office/powerpoint/2010/main" val="4053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4063" y="92076"/>
            <a:ext cx="698534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пищевой рацион человека обязательно должны входить в достаточном  количестве сырые овощи и фрукты. Объясните почему?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сырых овощах и фруктах содержится много микроэлементов и витаминов, необходимых для нормальной жизнедеятельности организма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сырых овощах и фруктах содержится большое  количество клетчатки, поэтому их регулярное использование в пищу помогает работе  кишечника - усиливая волнообразные движения кишок, передвигающие пищевую кашицу по пищеварительному  тракту (перистальтика  кишечника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беременная женщина курит, как это отразится на  плоде?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 плода снижается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моменту родов у плода могут полностью не сформироваться легкие, такие дети часто страдают заболеваниями органов дыхания и имеют предрасположенность к бронхиальной астме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врожденных патологий сердца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наблюдаться врожденные дефекты головного мозга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риск будущего бесплодия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иммунитета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аномалии и уродства значительно чаще развиваются у плода курящей матери (заячья губа, волчья пасть, конская стопа и др.)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35712" y="603315"/>
            <a:ext cx="4468132" cy="6169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0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6118" y="92151"/>
            <a:ext cx="952107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доврачебная помощь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доврачебную помощь следует оказать пострадавшему при переломах костей ?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раны остановить кровотечение  и наложить повязку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обезболить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поврежденной части тела полную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неподвижность</a:t>
            </a: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первую доврачебную помощь следует оказать получившему тепловой или солнечный удар?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уложить пострадавшего в прохладное место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приподнять голову и расстегнуть стесняющую одежду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лоб положить холодный компресс, одежду смочить холодной водой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прохладное питье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неловкого движения или ушиба можно повредить связки. В этом месте появляется припухлость и иногда кровоизлияние. Как называется такое повреждение? Какую первую доврачебную помощь следует оказать пострадавшему?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растяжение связок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приложить к поврежденному месту холод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наложить мягкую повязку  для фиксации сустава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5450" y="-2"/>
            <a:ext cx="5181600" cy="7079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9261" y="491262"/>
            <a:ext cx="43520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кровь из раны вытекает пульсирующей струёй и имеет ярко-алый цвет, то кровотечение у пострадавшего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 венозное, и достаточно наложить тугую повязку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 артериальное, и достаточно наложить тугую повязку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 артериальное, и необходимо наложить жгут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 венозное, и необходимо наложить жгут</a:t>
            </a:r>
          </a:p>
        </p:txBody>
      </p:sp>
    </p:spTree>
    <p:extLst>
      <p:ext uri="{BB962C8B-B14F-4D97-AF65-F5344CB8AC3E}">
        <p14:creationId xmlns:p14="http://schemas.microsoft.com/office/powerpoint/2010/main" val="30321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9265"/>
              </p:ext>
            </p:extLst>
          </p:nvPr>
        </p:nvGraphicFramePr>
        <p:xfrm>
          <a:off x="1234911" y="502748"/>
          <a:ext cx="7183225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1040"/>
                <a:gridCol w="3582185"/>
              </a:tblGrid>
              <a:tr h="0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Бесполое размножение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Половое размножение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Участвует одна родительская особь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Обычно участвуют две особи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Гаметы не образуются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Образуются гаплоидные гаметы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новому  организму  дает  одна  или несколько соматических клеток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новому  организму дает зигота, образованная  после слияния гамет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Клетки образуются  путем митоза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Клетки образуются  путем мейоза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90712" y="50021"/>
            <a:ext cx="85776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Отличие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бесполового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полового размножения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9260" y="2633056"/>
            <a:ext cx="9329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 признаки  характерны для полового размножения ? 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одна родительская особь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митоз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гаметы  не образуются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гаплоидные гаметы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мейоз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участвуют две особи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4,5,6</a:t>
            </a:r>
          </a:p>
        </p:txBody>
      </p:sp>
    </p:spTree>
    <p:extLst>
      <p:ext uri="{BB962C8B-B14F-4D97-AF65-F5344CB8AC3E}">
        <p14:creationId xmlns:p14="http://schemas.microsoft.com/office/powerpoint/2010/main" val="6046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8053" y="272041"/>
            <a:ext cx="88769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 живые организмы размножаются почкованием?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				4) дрожжевые грибы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инфузория-туфелька 			5)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каланхоэ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					6) хламидомонада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Ответ: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3,4,5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способы вегетативного размножения характерны для живых организмов?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клонирование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фрагментация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частями вегетативных органов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почкование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множественное деление спорообразование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2,3,4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 способы полового размножения характерны для живых организмов?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конъюгация 				4) почкование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фрагментация				5) слияние гамет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партеногенез				6) спорообразование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1,3,5</a:t>
            </a:r>
          </a:p>
        </p:txBody>
      </p:sp>
    </p:spTree>
    <p:extLst>
      <p:ext uri="{BB962C8B-B14F-4D97-AF65-F5344CB8AC3E}">
        <p14:creationId xmlns:p14="http://schemas.microsoft.com/office/powerpoint/2010/main" val="4177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9541" y="92075"/>
            <a:ext cx="980750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яв­ле­ния слу­жат при­ме­ра­ми бес­по­ло­го размножения? Вы­бе­ри­те три вер­ных от­ве­та из шести и за­пи­ши­те цифры, под ко­то­ры­ми они указаны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раз­ви­тие во­ро­ны из яйца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поч­ко­ва­ние гидры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де­ле­ние амёбы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раз­мно­же­ние тюль­па­на луковицами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раз­мно­же­ние сосны семенами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раз­ви­тие тли из неоплодотворённой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яйцеклетки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234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примером и типом размножения, который он иллюстрирует. Для этого к каждому элементу первого столбца подберите позицию из второго столбца.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9319"/>
              </p:ext>
            </p:extLst>
          </p:nvPr>
        </p:nvGraphicFramePr>
        <p:xfrm>
          <a:off x="879541" y="3532695"/>
          <a:ext cx="10515600" cy="2496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                 ПРИМЕР                      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РАЗМНОЖЕНИЯ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почкование дрожжей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бесполое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образование спор у папоротника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половое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выращивание традесканции из черенков   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образование деток у лука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 образование плодов и семян у вишни  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Е) появление отпрысков у сливы  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043959"/>
              </p:ext>
            </p:extLst>
          </p:nvPr>
        </p:nvGraphicFramePr>
        <p:xfrm>
          <a:off x="1874472" y="6052693"/>
          <a:ext cx="2571750" cy="713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25"/>
                <a:gridCol w="428625"/>
                <a:gridCol w="428625"/>
                <a:gridCol w="428625"/>
                <a:gridCol w="428625"/>
                <a:gridCol w="4286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5925" y="6015814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115" y="264746"/>
            <a:ext cx="8886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животным и типом его постэмбрионального развития. Для этого к каждому элементу первого столбца подберите позицию из второго столбца.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054583"/>
              </p:ext>
            </p:extLst>
          </p:nvPr>
        </p:nvGraphicFramePr>
        <p:xfrm>
          <a:off x="908115" y="1120443"/>
          <a:ext cx="9348248" cy="2406396"/>
        </p:xfrm>
        <a:graphic>
          <a:graphicData uri="http://schemas.openxmlformats.org/drawingml/2006/table">
            <a:tbl>
              <a:tblPr firstRow="1" firstCol="1" bandRow="1"/>
              <a:tblGrid>
                <a:gridCol w="4674124"/>
                <a:gridCol w="46741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                           ХАРАКТЕРИСТИКА                      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A) серая жаба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1) прямое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Б) озёрная лягушка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непрямое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В) бабочка капустница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Г) домовый воробей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Д) крокодил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40951"/>
              </p:ext>
            </p:extLst>
          </p:nvPr>
        </p:nvGraphicFramePr>
        <p:xfrm>
          <a:off x="2083274" y="3740084"/>
          <a:ext cx="2143125" cy="643128"/>
        </p:xfrm>
        <a:graphic>
          <a:graphicData uri="http://schemas.openxmlformats.org/drawingml/2006/table">
            <a:tbl>
              <a:tblPr firstRow="1" firstCol="1" bandRow="1"/>
              <a:tblGrid>
                <a:gridCol w="428625"/>
                <a:gridCol w="428625"/>
                <a:gridCol w="428625"/>
                <a:gridCol w="428625"/>
                <a:gridCol w="4286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35033" y="3924750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1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7167" y="730250"/>
            <a:ext cx="3459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бесполого размножения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42568448"/>
              </p:ext>
            </p:extLst>
          </p:nvPr>
        </p:nvGraphicFramePr>
        <p:xfrm>
          <a:off x="4558120" y="-256716"/>
          <a:ext cx="5829300" cy="762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84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69603" y="92653"/>
            <a:ext cx="376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полового размножения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68957132"/>
              </p:ext>
            </p:extLst>
          </p:nvPr>
        </p:nvGraphicFramePr>
        <p:xfrm>
          <a:off x="6566248" y="1397238"/>
          <a:ext cx="5829300" cy="521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4063" y="920956"/>
            <a:ext cx="637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Непрямое  развитие (беспозвоночные, рыбы, земноводные)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95633189"/>
              </p:ext>
            </p:extLst>
          </p:nvPr>
        </p:nvGraphicFramePr>
        <p:xfrm>
          <a:off x="838200" y="1699924"/>
          <a:ext cx="64579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20424587"/>
              </p:ext>
            </p:extLst>
          </p:nvPr>
        </p:nvGraphicFramePr>
        <p:xfrm>
          <a:off x="838200" y="2834356"/>
          <a:ext cx="6343650" cy="57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09141" y="1331989"/>
            <a:ext cx="2795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Полное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превращение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19326" y="2432001"/>
            <a:ext cx="265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Неполное превращение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764831138"/>
              </p:ext>
            </p:extLst>
          </p:nvPr>
        </p:nvGraphicFramePr>
        <p:xfrm>
          <a:off x="909141" y="4021015"/>
          <a:ext cx="6222822" cy="242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671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3191" y="155645"/>
            <a:ext cx="982980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учеников 11 классов: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по генетике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(40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- 0 баллов, 12,1 – 1 балл,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24,7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балла,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23,2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экосистемы и присущие им закономерности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(15,9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- 0 баллов,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29,1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балл,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55,0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живой природы. Происхождение человека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(22,4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- 0 баллов,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27,0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50,6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–2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Ткани. Строение и жизнедеятельность органов и систем органов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- 0 баллов,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24,8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балл,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60,2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балла)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организмов. Бактерии, Грибы, Растения, Животные, Вирусы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(6,7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- 0 баллов,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16,6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балл,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76,7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–2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как биологическая система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(15,5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- 0 баллов,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16,8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балл,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67,7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–2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как биологическая система. Строение клетки, метаболизм. Жизненный цикл клетки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(10,4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 - 0 баллов,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балл,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72,5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–2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как биологическая система. Строение клетки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(5,2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- 0 баллов,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21,8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балл,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73,0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–2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балла)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20049" y="90766"/>
            <a:ext cx="1091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41142"/>
              </p:ext>
            </p:extLst>
          </p:nvPr>
        </p:nvGraphicFramePr>
        <p:xfrm>
          <a:off x="1733550" y="431826"/>
          <a:ext cx="8127999" cy="580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Органоид клетки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4745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Аппарат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Гольджы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7781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Митохондрия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0998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ЭПС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(шероховатая)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0377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Ядро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Рисунок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93" y="876850"/>
            <a:ext cx="1512681" cy="1503850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4" y="2465110"/>
            <a:ext cx="2269246" cy="1280380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15" y="3777603"/>
            <a:ext cx="1985481" cy="1122643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19" y="4932359"/>
            <a:ext cx="1533736" cy="13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1292" y="185738"/>
            <a:ext cx="903995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признаком и типом клеток, для которых он характерен. Для этого к каждому элементу первого столбца подберите позицию из второго столбца.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747679"/>
              </p:ext>
            </p:extLst>
          </p:nvPr>
        </p:nvGraphicFramePr>
        <p:xfrm>
          <a:off x="838200" y="1368425"/>
          <a:ext cx="9642232" cy="2139696"/>
        </p:xfrm>
        <a:graphic>
          <a:graphicData uri="http://schemas.openxmlformats.org/drawingml/2006/table">
            <a:tbl>
              <a:tblPr firstRow="1" firstCol="1" bandRow="1"/>
              <a:tblGrid>
                <a:gridCol w="4821116"/>
                <a:gridCol w="482111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                 ПРИЗНАК                       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КЛЕТОК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отсутствует оформленное ядро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прокариотная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Б) хромосомы расположены в ядре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эукариотная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В) имеется аппарат Гольджи   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Г) в клетке одна кольцевая хромосома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Д) АТФ образуется в митохондриях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644322"/>
              </p:ext>
            </p:extLst>
          </p:nvPr>
        </p:nvGraphicFramePr>
        <p:xfrm>
          <a:off x="2164006" y="3738345"/>
          <a:ext cx="2143125" cy="713232"/>
        </p:xfrm>
        <a:graphic>
          <a:graphicData uri="http://schemas.openxmlformats.org/drawingml/2006/table">
            <a:tbl>
              <a:tblPr firstRow="1" firstCol="1" bandRow="1"/>
              <a:tblGrid>
                <a:gridCol w="428625"/>
                <a:gridCol w="428625"/>
                <a:gridCol w="428625"/>
                <a:gridCol w="428625"/>
                <a:gridCol w="4286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40532" y="3909219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1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00" y="199803"/>
            <a:ext cx="5679831" cy="550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>
              <a:lnSpc>
                <a:spcPct val="115000"/>
              </a:lnSpc>
              <a:spcAft>
                <a:spcPts val="0"/>
              </a:spcAft>
              <a:tabLst>
                <a:tab pos="2413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Укажите функцию характерную для органоида клетки,  изображенного на  рисунке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 липидов и углеводов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 белка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 АТФ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фотосинтеза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шероховатая эндоплазматическая сеть 2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функцию характерную для органоида клетки, изображенного на  рисунке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АТФ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лизосом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синтез углеводов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белка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аппарат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195" y="365125"/>
            <a:ext cx="2557390" cy="1967767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93" y="3051968"/>
            <a:ext cx="2486392" cy="23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199" y="365124"/>
            <a:ext cx="6312877" cy="5563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>
              <a:lnSpc>
                <a:spcPct val="115000"/>
              </a:lnSpc>
              <a:spcAft>
                <a:spcPts val="0"/>
              </a:spcAft>
              <a:tabLst>
                <a:tab pos="2413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Укажите функцию характерную для органоида клетки,  изображенного на  рисунке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хранение  генетической информации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первичный синтез углеводов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 липидов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лизосом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ядро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функцию характерную для органоида  изображенного на  рисунке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синтез углеводов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липидов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АТФ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 генетической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митохондрия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01" y="3357684"/>
            <a:ext cx="2830853" cy="196031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47" y="387033"/>
            <a:ext cx="2391607" cy="21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9569" y="10013"/>
            <a:ext cx="8745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 объ­ек­та­ми и процессами, ука­зан­ны­ми в столб­цах приведённой ниже таблицы, име­ет­ся определённая связь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37222"/>
              </p:ext>
            </p:extLst>
          </p:nvPr>
        </p:nvGraphicFramePr>
        <p:xfrm>
          <a:off x="865432" y="582312"/>
          <a:ext cx="8634046" cy="1069848"/>
        </p:xfrm>
        <a:graphic>
          <a:graphicData uri="http://schemas.openxmlformats.org/drawingml/2006/table">
            <a:tbl>
              <a:tblPr firstRow="1" firstCol="1" bandRow="1"/>
              <a:tblGrid>
                <a:gridCol w="2784231"/>
                <a:gridCol w="5849815"/>
              </a:tblGrid>
              <a:tr h="354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4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Хранение про­дук­тов жиз­не­де­я­тель­но­сти рас­ти­тель­ной клетки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4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Лизосома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Внутриклеточное пищеварение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49569" y="1645501"/>
            <a:ext cx="7080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по­ня­тие сле­ду­ет впи­сать на место про­пус­ка в этой таблице?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ядро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вакуоль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рибосома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ми­то­хон­дрия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вакуоль 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478332"/>
            <a:ext cx="103338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 био­ло­ги­че­ски­ми объ­ек­та­ми и процессами, ука­зан­ны­ми в столб­цах приведённой ниже таблицы, име­ет­ся определённая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связь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50332"/>
              </p:ext>
            </p:extLst>
          </p:nvPr>
        </p:nvGraphicFramePr>
        <p:xfrm>
          <a:off x="953477" y="4026916"/>
          <a:ext cx="7664938" cy="1045806"/>
        </p:xfrm>
        <a:graphic>
          <a:graphicData uri="http://schemas.openxmlformats.org/drawingml/2006/table">
            <a:tbl>
              <a:tblPr firstRow="1" firstCol="1" bandRow="1"/>
              <a:tblGrid>
                <a:gridCol w="3832469"/>
                <a:gridCol w="3832469"/>
              </a:tblGrid>
              <a:tr h="33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ОБЪЕКТ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3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рибосома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3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хлоропласт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фотосинтез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38200" y="4997364"/>
            <a:ext cx="7895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по­ня­тие сле­ду­ет впи­сать на место про­пус­ка в этой таблице?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хра­не­ние углеводов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кле­точ­ное дыхание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син­тез белка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син­тез РНК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синтез белка 3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905726" y="344242"/>
            <a:ext cx="9870303" cy="622624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/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полезную литературу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Резанова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Е.А., Антонова И.П.,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Резанов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А.А.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 человека в таблицах и рисунках. 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alleng.org/d/bio/bio140.htm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Биология. Школьный курс в 120 таблицах. 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Пикеринг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В.Р.  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ru-RU" sz="2000" b="1" i="1" dirty="0" smtClean="0"/>
              <a:t>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alleng.org/d/bio/bio189.htm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в таблицах и схемах.  Сост. Онищенко А.В.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alleng.org/d/bio/bio141.htm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Акимов С.С., Хренов А. 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таблицах, рисунках. 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biologo.ru/1040/index.pdf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в схемах и таблицах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Ионцева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А.Ю.,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Торгалов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А.В.) 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в диаграммах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Пикеринг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В.Р.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vk.com/wall481952692_60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Конобевская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О.А. Биология  в  таблицах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vk.com/doc10534852_463608890?hash=40a93f1986cb9e2d7f&amp;dl=f57b04274ee31d48de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3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809625" y="244011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 Спасибо за  внимание !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8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07623" cy="443767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Систематика растений</a:t>
            </a:r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72727937"/>
              </p:ext>
            </p:extLst>
          </p:nvPr>
        </p:nvGraphicFramePr>
        <p:xfrm>
          <a:off x="885092" y="641838"/>
          <a:ext cx="9801958" cy="70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35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82291"/>
              </p:ext>
            </p:extLst>
          </p:nvPr>
        </p:nvGraphicFramePr>
        <p:xfrm>
          <a:off x="1304848" y="1063967"/>
          <a:ext cx="8783101" cy="1940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8980"/>
                <a:gridCol w="337412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all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образуют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фитопланктон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есть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и проводящая ткань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нет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вегетативных органов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размножаются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подвижными зооспорами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 в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жизненном цикле преобладает спорофит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Е) тело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из корня,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стебля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листьев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водоросли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папоротниковидные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3018"/>
              </p:ext>
            </p:extLst>
          </p:nvPr>
        </p:nvGraphicFramePr>
        <p:xfrm>
          <a:off x="2235909" y="3244363"/>
          <a:ext cx="6156960" cy="541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160"/>
                <a:gridCol w="1026160"/>
                <a:gridCol w="1026160"/>
                <a:gridCol w="1026160"/>
                <a:gridCol w="1026160"/>
                <a:gridCol w="1026160"/>
              </a:tblGrid>
              <a:tr h="312945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4063" y="-84841"/>
            <a:ext cx="986495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ВОПРОСОВ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соответствия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каждому элементу, данному в первом  столбце, подберите  соответствующий элемент из второго столбца.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841199"/>
              </p:ext>
            </p:extLst>
          </p:nvPr>
        </p:nvGraphicFramePr>
        <p:xfrm>
          <a:off x="1230929" y="3916241"/>
          <a:ext cx="9249507" cy="1940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5559"/>
                <a:gridCol w="44339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тело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разделено на голову, грудь и брюшко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тело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разделено на головогрудь и брюшко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4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пары ходильных ног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пары  ходильных ног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 усики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различной формы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Е) усики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2) 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95906"/>
              </p:ext>
            </p:extLst>
          </p:nvPr>
        </p:nvGraphicFramePr>
        <p:xfrm>
          <a:off x="2217419" y="5970049"/>
          <a:ext cx="6156960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160"/>
                <a:gridCol w="1026160"/>
                <a:gridCol w="1026160"/>
                <a:gridCol w="1026160"/>
                <a:gridCol w="1026160"/>
                <a:gridCol w="10261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6949" y="6106279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8408" y="4496845"/>
            <a:ext cx="1486706" cy="1262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9225" y="4226195"/>
            <a:ext cx="1237762" cy="15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426676"/>
              </p:ext>
            </p:extLst>
          </p:nvPr>
        </p:nvGraphicFramePr>
        <p:xfrm>
          <a:off x="1125781" y="570423"/>
          <a:ext cx="8844697" cy="409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1058"/>
                <a:gridCol w="3613639"/>
              </a:tblGrid>
              <a:tr h="322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solidFill>
                            <a:schemeClr val="tx1"/>
                          </a:solidFill>
                          <a:effectLst/>
                        </a:rPr>
                        <a:t>царство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771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прокариотические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клетки, не имеют ядра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не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клеточного строения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метаболизм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существуют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как внутриклеточные паразиты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 деление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клеток происходит путем перетяжки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Е) молекула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ДНК замкнута  в  кольцо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1)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2)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7650"/>
              </p:ext>
            </p:extLst>
          </p:nvPr>
        </p:nvGraphicFramePr>
        <p:xfrm>
          <a:off x="2013047" y="4856529"/>
          <a:ext cx="6156960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160"/>
                <a:gridCol w="1026160"/>
                <a:gridCol w="1026160"/>
                <a:gridCol w="1026160"/>
                <a:gridCol w="1026160"/>
                <a:gridCol w="10261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07" y="973347"/>
            <a:ext cx="2082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82" y="2718411"/>
            <a:ext cx="227965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50778" y="4896680"/>
            <a:ext cx="8691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Ответ: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4237</Words>
  <Application>Microsoft Office PowerPoint</Application>
  <PresentationFormat>Произвольный</PresentationFormat>
  <Paragraphs>1330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  Особенности подготовки выпускников  к ГИА на основе результатов  оценочных процедур,  в том числе КДР  по биологии</vt:lpstr>
      <vt:lpstr> </vt:lpstr>
      <vt:lpstr> </vt:lpstr>
      <vt:lpstr> </vt:lpstr>
      <vt:lpstr> </vt:lpstr>
      <vt:lpstr> </vt:lpstr>
      <vt:lpstr> Систематика растений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Результаты ОГЭ 2018 года по разделу «Человек и его здоровье»</vt:lpstr>
      <vt:lpstr>Резанова Е.А., Антонова И.П., Резанов А.А. Биология  человека в таблицах и рисунках</vt:lpstr>
      <vt:lpstr> </vt:lpstr>
      <vt:lpstr> </vt:lpstr>
      <vt:lpstr> Железы внутренней  секреции. Гормоны </vt:lpstr>
      <vt:lpstr> Гормоны, выделяемые железами</vt:lpstr>
      <vt:lpstr> </vt:lpstr>
      <vt:lpstr> </vt:lpstr>
      <vt:lpstr> </vt:lpstr>
      <vt:lpstr> </vt:lpstr>
      <vt:lpstr> </vt:lpstr>
      <vt:lpstr> </vt:lpstr>
      <vt:lpstr>Форменные элементы  крови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Спасибо за 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Н. Мокеева</dc:creator>
  <cp:lastModifiedBy>татьяна</cp:lastModifiedBy>
  <cp:revision>314</cp:revision>
  <dcterms:created xsi:type="dcterms:W3CDTF">2018-05-17T08:10:41Z</dcterms:created>
  <dcterms:modified xsi:type="dcterms:W3CDTF">2019-04-29T16:50:35Z</dcterms:modified>
</cp:coreProperties>
</file>