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МАОУ СОШ № 1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 им. Н.И. Кондратенко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«Учитель Здоровья России- 2017»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032" y="476672"/>
            <a:ext cx="801533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600FF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Здоровьесберегающие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технологии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дают возможность: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сохранить и укрепить физическое здоровье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 обучающихся;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сохранить психическое здоровье обучающихся;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создать благоприятную социально-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психологическую 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атмосферу в детском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коллективе.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7" y="3503719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0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02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Одним из направлений воспитательной работы является активизация обучающихся в  работе классного коллектива, школы и района. Участие в различных конкурсах, проектах, соревнованиях.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5714"/>
            <a:ext cx="3124176" cy="234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33" y="2954668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12" y="2395714"/>
            <a:ext cx="3124175" cy="234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90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02" y="620688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</a:rPr>
              <a:t>Внеурочную деятельность организую через</a:t>
            </a:r>
            <a:r>
              <a:rPr lang="ru-RU" sz="3600" b="1" dirty="0">
                <a:solidFill>
                  <a:srgbClr val="6600FF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rgbClr val="6600FF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классные часы по формированию здорового образа жизни;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спортивные соревнования и праздники;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динамические паузы;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конкурсы физкультминуток;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прогулки, походы и экскурсии;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кружок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Ритмика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»;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организацию досуговой деятельности на перемене;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организацию посещения  учащимися спортивных секций.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Провожу родительские собрания, содержащие вопросы о здоровом образе жизни.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Провожу внеклассные мероприятия «Папа, мама, я – спортивная семья», совершаем прогулки в парк, на берег реки Волги, однодневные походы в лес.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Встреча с медицинскими работниками, психологом, сотрудниками ГИБДД и пожарной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48270"/>
            <a:ext cx="4690864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Чтобы сделать ребёнка   успешным и рассудительным  сделайте его крепким и здоровым.</a:t>
            </a:r>
          </a:p>
          <a:p>
            <a:pPr marL="0" indent="0" algn="just">
              <a:buNone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</a:t>
            </a:r>
            <a:r>
              <a:rPr lang="ru-RU" sz="4000" b="1" dirty="0" err="1">
                <a:solidFill>
                  <a:srgbClr val="C00000"/>
                </a:solidFill>
                <a:latin typeface="Monotype Corsiva" pitchFamily="66" charset="0"/>
              </a:rPr>
              <a:t>Ж.Ж.Руссо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7" y="620688"/>
            <a:ext cx="4125040" cy="54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4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9626" y="273050"/>
            <a:ext cx="4727173" cy="585311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Валентина Александровна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Ленинградский социально- педагогический колледж в 2011 г. Педагогический стаж работы- 3 года. В своей работе использую элементы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технологий: </a:t>
            </a:r>
            <a:r>
              <a:rPr lang="ru-RU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игровые технологии, ИКТ, и другие.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780115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5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Педагогическое кредо: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Желанная работа  - светлее солнца. 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6400800" cy="2448272"/>
          </a:xfrm>
        </p:spPr>
        <p:txBody>
          <a:bodyPr>
            <a:normAutofit fontScale="32500" lnSpcReduction="20000"/>
          </a:bodyPr>
          <a:lstStyle/>
          <a:p>
            <a:pPr eaLnBrk="0" hangingPunct="0"/>
            <a:r>
              <a:rPr lang="ru-RU" sz="11100" b="1" dirty="0">
                <a:solidFill>
                  <a:srgbClr val="66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Девиз:      </a:t>
            </a:r>
          </a:p>
          <a:p>
            <a:pPr eaLnBrk="0" hangingPunct="0"/>
            <a:r>
              <a:rPr lang="ru-RU" sz="11100" b="1" dirty="0">
                <a:solidFill>
                  <a:srgbClr val="27633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Дарить ребёнку доброту,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Дарить ребёнку счастье.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И чаще улыбаться!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000" b="1" dirty="0">
                <a:solidFill>
                  <a:srgbClr val="6600CC"/>
                </a:solidFill>
                <a:latin typeface="Monotype Corsiva" pitchFamily="66" charset="0"/>
              </a:rPr>
              <a:t>Здоровьесберегающие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000" b="1" dirty="0">
                <a:solidFill>
                  <a:srgbClr val="6600CC"/>
                </a:solidFill>
                <a:latin typeface="Monotype Corsiva" pitchFamily="66" charset="0"/>
              </a:rPr>
              <a:t>        образовательные технологии </a:t>
            </a:r>
            <a:endParaRPr lang="ru-RU" dirty="0">
              <a:solidFill>
                <a:srgbClr val="00000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это системный подход к обучению , воспитанию, построенный  на стремлении учителя не нанести ущерб здоровью обучающимся.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122912" cy="5256584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Начало урока – это важный момент во всём уроке. Создание доброжелательной обстановки, положительного эмоционального настроя. Выявление эмоционального состояния ребёнка в начале и в конце урока. Для этого использую: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цветовую гамму настроения;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шкалу настроения;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смайлики и другие.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Documents and Settings\104\Рабочий стол\4г\ФОТО\IMG_20160115_152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315954" cy="447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В целях  предупреждения утомления и усталости  использую  в своей работе нетрадиционные уроки: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урок-сказка;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урок-КВН;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урок-викторина;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 путешествие;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урок-соревнование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1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Лучший отдых – это смена видов деятельности, методов и приёмов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7704856" cy="4525963"/>
          </a:xfrm>
        </p:spPr>
        <p:txBody>
          <a:bodyPr/>
          <a:lstStyle/>
          <a:p>
            <a:pPr lvl="4"/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Использую: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дидактические игры;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групповые и парные формы работы;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ИКТ;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эмоциональную передачу учебного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материала     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и 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6600CC"/>
                </a:solidFill>
                <a:latin typeface="Monotype Corsiva" pitchFamily="66" charset="0"/>
              </a:rPr>
              <a:t>Физкульминутки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3609"/>
            <a:ext cx="4978896" cy="5243703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Немаловажную роль играют на уроке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физкультминутки, так как возраст от 6 до 14 лет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составляет период активного совершенствования мышечной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и костной системы. Кости детей при длительных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напряжениях и неправильных положениях тела легко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подвергаются искривлению.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0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Физкультминутки создают  положительный эмоциональный фон на уроке. Я провожу их с музыкальным сопровождением, в стихах, применяю игровые паузы.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Умелое сочетание умственной и физической нагрузки, предупреждение утомлений и переутомлений важные моменты для учителя начальных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3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479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МАОУ СОШ № 1  им. Н.И. Кондратенко </vt:lpstr>
      <vt:lpstr>Презентация PowerPoint</vt:lpstr>
      <vt:lpstr>Педагогическое кредо: Желанная работа  - светлее солнца. </vt:lpstr>
      <vt:lpstr>Презентация PowerPoint</vt:lpstr>
      <vt:lpstr>Презентация PowerPoint</vt:lpstr>
      <vt:lpstr>Презентация PowerPoint</vt:lpstr>
      <vt:lpstr>Лучший отдых – это смена видов деятельности, методов и приёмов работы.</vt:lpstr>
      <vt:lpstr>Физкульминутки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 1 им. Н.И. Кондратенко </dc:title>
  <cp:lastModifiedBy>104</cp:lastModifiedBy>
  <cp:revision>7</cp:revision>
  <dcterms:modified xsi:type="dcterms:W3CDTF">2017-10-06T07:04:58Z</dcterms:modified>
</cp:coreProperties>
</file>