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92" r:id="rId3"/>
    <p:sldId id="294" r:id="rId4"/>
    <p:sldId id="283" r:id="rId5"/>
    <p:sldId id="260" r:id="rId6"/>
    <p:sldId id="284" r:id="rId7"/>
    <p:sldId id="261" r:id="rId8"/>
    <p:sldId id="262" r:id="rId9"/>
    <p:sldId id="263" r:id="rId10"/>
    <p:sldId id="265" r:id="rId11"/>
    <p:sldId id="270" r:id="rId12"/>
    <p:sldId id="271" r:id="rId13"/>
    <p:sldId id="273" r:id="rId14"/>
    <p:sldId id="276" r:id="rId15"/>
    <p:sldId id="280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42933-BB8C-47C4-BCC8-68A3F31529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4C3A1-8510-4B4D-AC7A-A3B7F92A35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ED6CB32-6036-4E04-AEBC-9F994832DC4E}" type="parTrans" cxnId="{C613DEFA-CBC1-4271-82DB-3B9CA72562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7323-FB02-4F65-8FBA-B47012EFA96C}" type="sibTrans" cxnId="{C613DEFA-CBC1-4271-82DB-3B9CA72562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0F39-CAAD-42C2-8B76-79DC0384BB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поисковых систем и электронной почты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152D9-0108-4112-A452-05AA8B3A04FA}" type="parTrans" cxnId="{4910135B-E3C5-49D1-8E20-E566785684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88E1-9634-4302-81E9-1A5A33E6EBD8}" type="sibTrans" cxnId="{4910135B-E3C5-49D1-8E20-E566785684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A98E-834C-4D82-AC4D-8A751A46B41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9722359-DB3C-49B5-BF21-33EB2FC42063}" type="parTrans" cxnId="{A1F74EE4-C475-4A07-839B-49FC7AACC5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F5470-DDE6-42E9-B849-091A8989590C}" type="sibTrans" cxnId="{A1F74EE4-C475-4A07-839B-49FC7AACC5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5308E-5C9D-49DC-BACF-A6A0570AE389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работа по форматированию готового текста в текстовом редактор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1F118-B9A0-4A68-8D04-9D917592478A}" type="parTrans" cxnId="{D4294FC7-2BE8-4980-859D-5F86F87DF7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BEEC4-E538-428D-8ADC-6761ED85D740}" type="sibTrans" cxnId="{D4294FC7-2BE8-4980-859D-5F86F87DF7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7723E-3605-41AD-8F59-90A6377DF8F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DF41716-B8DC-4FC7-BC88-82CF4B14027B}" type="parTrans" cxnId="{06A99AD6-5CFF-4B63-9788-67CFB51A34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106F-04EC-4DF5-BC20-8DFD529A3142}" type="sibTrans" cxnId="{06A99AD6-5CFF-4B63-9788-67CFB51A34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57111-4D5F-421A-AB04-9E2111B6AA67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работа по составлению и оформлению таблиц в текстовом редакторе;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8C3E7-5FE8-48A3-AFF7-C4F8999BB1FE}" type="parTrans" cxnId="{D7379D4E-BAC2-4952-9F16-8B735A27DCC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BA425-A4DA-4F99-97C7-53B25ED61643}" type="sibTrans" cxnId="{D7379D4E-BAC2-4952-9F16-8B735A27DCC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C7F23-3740-4E55-AA95-D56CD2DA09A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6C21FD5-3EFA-42D1-AA81-F6D8FF9D769B}" type="parTrans" cxnId="{F0A30B5C-98E5-4F90-9EE8-3F7FABA80C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552C4-EDD9-48FC-AADC-7E6741E9626F}" type="sibTrans" cxnId="{F0A30B5C-98E5-4F90-9EE8-3F7FABA80C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BAE7-8C48-4201-9E65-630E0942E2C3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изображений, таблиц по заданной теме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B87C9-8C08-47B3-96BD-17D7B29D2F9D}" type="parTrans" cxnId="{0493CC38-ACE7-4E91-ADFD-1E6B235B69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660E1-6008-4300-BADA-066DA5052465}" type="sibTrans" cxnId="{0493CC38-ACE7-4E91-ADFD-1E6B235B69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965B2-3C1D-4CB2-94E5-669CAC1DA76D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 по заданной теме</a:t>
          </a:r>
        </a:p>
      </dgm:t>
    </dgm:pt>
    <dgm:pt modelId="{E968ED83-56CC-4057-9A1E-1D6F2B849CC4}" type="parTrans" cxnId="{2F868BB5-3FF8-46F8-A071-CF559B0B6C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175FF-B07E-4AC5-8259-33DB3DADF6E0}" type="sibTrans" cxnId="{2F868BB5-3FF8-46F8-A071-CF559B0B6C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534E-FCA7-447E-95E4-AB60A3819B24}" type="pres">
      <dgm:prSet presAssocID="{28A42933-BB8C-47C4-BCC8-68A3F31529E2}" presName="linearFlow" presStyleCnt="0">
        <dgm:presLayoutVars>
          <dgm:dir/>
          <dgm:animLvl val="lvl"/>
          <dgm:resizeHandles val="exact"/>
        </dgm:presLayoutVars>
      </dgm:prSet>
      <dgm:spPr/>
    </dgm:pt>
    <dgm:pt modelId="{2EE9AEDE-ADC8-43A8-B054-27B49FA8F329}" type="pres">
      <dgm:prSet presAssocID="{8544C3A1-8510-4B4D-AC7A-A3B7F92A359E}" presName="composite" presStyleCnt="0"/>
      <dgm:spPr/>
    </dgm:pt>
    <dgm:pt modelId="{548289FA-D3DE-4840-81F7-82B9EEBB467C}" type="pres">
      <dgm:prSet presAssocID="{8544C3A1-8510-4B4D-AC7A-A3B7F92A359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40A099-F8E7-4141-9379-A411FB015C06}" type="pres">
      <dgm:prSet presAssocID="{8544C3A1-8510-4B4D-AC7A-A3B7F92A359E}" presName="descendantText" presStyleLbl="alignAcc1" presStyleIdx="0" presStyleCnt="4">
        <dgm:presLayoutVars>
          <dgm:bulletEnabled val="1"/>
        </dgm:presLayoutVars>
      </dgm:prSet>
      <dgm:spPr/>
    </dgm:pt>
    <dgm:pt modelId="{54C468ED-04B3-4EBA-8FDF-46E54CA5E2FA}" type="pres">
      <dgm:prSet presAssocID="{B0267323-FB02-4F65-8FBA-B47012EFA96C}" presName="sp" presStyleCnt="0"/>
      <dgm:spPr/>
    </dgm:pt>
    <dgm:pt modelId="{8CC5AEF6-FF2D-4425-8EF5-69AA5947453C}" type="pres">
      <dgm:prSet presAssocID="{488DA98E-834C-4D82-AC4D-8A751A46B411}" presName="composite" presStyleCnt="0"/>
      <dgm:spPr/>
    </dgm:pt>
    <dgm:pt modelId="{73FCC52A-AE9A-480C-B0CA-4D044D448F9A}" type="pres">
      <dgm:prSet presAssocID="{488DA98E-834C-4D82-AC4D-8A751A46B41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BB1A3D-15B6-4715-8FAE-213CDACA0403}" type="pres">
      <dgm:prSet presAssocID="{488DA98E-834C-4D82-AC4D-8A751A46B411}" presName="descendantText" presStyleLbl="alignAcc1" presStyleIdx="1" presStyleCnt="4">
        <dgm:presLayoutVars>
          <dgm:bulletEnabled val="1"/>
        </dgm:presLayoutVars>
      </dgm:prSet>
      <dgm:spPr/>
    </dgm:pt>
    <dgm:pt modelId="{FD39C724-94E1-4557-9EDC-9B3B3916D1EF}" type="pres">
      <dgm:prSet presAssocID="{1D1F5470-DDE6-42E9-B849-091A8989590C}" presName="sp" presStyleCnt="0"/>
      <dgm:spPr/>
    </dgm:pt>
    <dgm:pt modelId="{4184C888-5F7C-4E22-8DDF-A784E847028C}" type="pres">
      <dgm:prSet presAssocID="{96C7723E-3605-41AD-8F59-90A6377DF8F3}" presName="composite" presStyleCnt="0"/>
      <dgm:spPr/>
    </dgm:pt>
    <dgm:pt modelId="{E6BE30E3-E450-4C30-BD3D-2B6CE8199FDC}" type="pres">
      <dgm:prSet presAssocID="{96C7723E-3605-41AD-8F59-90A6377DF8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D6641D5-C7E8-4485-820D-05487CA94D5C}" type="pres">
      <dgm:prSet presAssocID="{96C7723E-3605-41AD-8F59-90A6377DF8F3}" presName="descendantText" presStyleLbl="alignAcc1" presStyleIdx="2" presStyleCnt="4" custScaleY="130279">
        <dgm:presLayoutVars>
          <dgm:bulletEnabled val="1"/>
        </dgm:presLayoutVars>
      </dgm:prSet>
      <dgm:spPr/>
    </dgm:pt>
    <dgm:pt modelId="{AE60D57F-5FE7-43AF-8464-D8EB99197886}" type="pres">
      <dgm:prSet presAssocID="{CCF9106F-04EC-4DF5-BC20-8DFD529A3142}" presName="sp" presStyleCnt="0"/>
      <dgm:spPr/>
    </dgm:pt>
    <dgm:pt modelId="{0AE0D341-774F-42F0-8E19-6DF811E9AE70}" type="pres">
      <dgm:prSet presAssocID="{C2AC7F23-3740-4E55-AA95-D56CD2DA09A4}" presName="composite" presStyleCnt="0"/>
      <dgm:spPr/>
    </dgm:pt>
    <dgm:pt modelId="{C309D4FF-D0D7-4EEC-AF60-66CC323587E7}" type="pres">
      <dgm:prSet presAssocID="{C2AC7F23-3740-4E55-AA95-D56CD2DA09A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3753AF3-CC68-44A2-9C10-D65052251BDA}" type="pres">
      <dgm:prSet presAssocID="{C2AC7F23-3740-4E55-AA95-D56CD2DA09A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4AC3E29-0FC5-4E96-83C7-B93AA2ECB1A4}" type="presOf" srcId="{C2AC7F23-3740-4E55-AA95-D56CD2DA09A4}" destId="{C309D4FF-D0D7-4EEC-AF60-66CC323587E7}" srcOrd="0" destOrd="0" presId="urn:microsoft.com/office/officeart/2005/8/layout/chevron2"/>
    <dgm:cxn modelId="{6BC5CF2E-C701-4769-8246-ED6465AF01A9}" type="presOf" srcId="{96C7723E-3605-41AD-8F59-90A6377DF8F3}" destId="{E6BE30E3-E450-4C30-BD3D-2B6CE8199FDC}" srcOrd="0" destOrd="0" presId="urn:microsoft.com/office/officeart/2005/8/layout/chevron2"/>
    <dgm:cxn modelId="{0493CC38-ACE7-4E91-ADFD-1E6B235B69B5}" srcId="{C2AC7F23-3740-4E55-AA95-D56CD2DA09A4}" destId="{1D07BAE7-8C48-4201-9E65-630E0942E2C3}" srcOrd="0" destOrd="0" parTransId="{1F6B87C9-8C08-47B3-96BD-17D7B29D2F9D}" sibTransId="{BE9660E1-6008-4300-BADA-066DA5052465}"/>
    <dgm:cxn modelId="{4910135B-E3C5-49D1-8E20-E566785684C3}" srcId="{8544C3A1-8510-4B4D-AC7A-A3B7F92A359E}" destId="{A1290F39-CAAD-42C2-8B76-79DC0384BB6F}" srcOrd="0" destOrd="0" parTransId="{61E152D9-0108-4112-A452-05AA8B3A04FA}" sibTransId="{AFA288E1-9634-4302-81E9-1A5A33E6EBD8}"/>
    <dgm:cxn modelId="{F0A30B5C-98E5-4F90-9EE8-3F7FABA80CFE}" srcId="{28A42933-BB8C-47C4-BCC8-68A3F31529E2}" destId="{C2AC7F23-3740-4E55-AA95-D56CD2DA09A4}" srcOrd="3" destOrd="0" parTransId="{A6C21FD5-3EFA-42D1-AA81-F6D8FF9D769B}" sibTransId="{779552C4-EDD9-48FC-AADC-7E6741E9626F}"/>
    <dgm:cxn modelId="{86D39948-C6EB-4A66-BD17-547D8AEF6320}" type="presOf" srcId="{28A42933-BB8C-47C4-BCC8-68A3F31529E2}" destId="{A966534E-FCA7-447E-95E4-AB60A3819B24}" srcOrd="0" destOrd="0" presId="urn:microsoft.com/office/officeart/2005/8/layout/chevron2"/>
    <dgm:cxn modelId="{EFF80E6E-868B-4E37-9331-08EBA52B05C6}" type="presOf" srcId="{52F965B2-3C1D-4CB2-94E5-669CAC1DA76D}" destId="{4D6641D5-C7E8-4485-820D-05487CA94D5C}" srcOrd="0" destOrd="1" presId="urn:microsoft.com/office/officeart/2005/8/layout/chevron2"/>
    <dgm:cxn modelId="{D7379D4E-BAC2-4952-9F16-8B735A27DCC1}" srcId="{96C7723E-3605-41AD-8F59-90A6377DF8F3}" destId="{A9757111-4D5F-421A-AB04-9E2111B6AA67}" srcOrd="0" destOrd="0" parTransId="{8B78C3E7-5FE8-48A3-AFF7-C4F8999BB1FE}" sibTransId="{EE6BA425-A4DA-4F99-97C7-53B25ED61643}"/>
    <dgm:cxn modelId="{66967272-0CCF-49A1-9263-D31DAB44C6B1}" type="presOf" srcId="{4935308E-5C9D-49DC-BACF-A6A0570AE389}" destId="{AABB1A3D-15B6-4715-8FAE-213CDACA0403}" srcOrd="0" destOrd="0" presId="urn:microsoft.com/office/officeart/2005/8/layout/chevron2"/>
    <dgm:cxn modelId="{65A0F477-F95D-4112-ACB7-092BF2224988}" type="presOf" srcId="{A1290F39-CAAD-42C2-8B76-79DC0384BB6F}" destId="{0F40A099-F8E7-4141-9379-A411FB015C06}" srcOrd="0" destOrd="0" presId="urn:microsoft.com/office/officeart/2005/8/layout/chevron2"/>
    <dgm:cxn modelId="{E103EFA7-A457-4A96-B7D9-E3F662C0161F}" type="presOf" srcId="{1D07BAE7-8C48-4201-9E65-630E0942E2C3}" destId="{33753AF3-CC68-44A2-9C10-D65052251BDA}" srcOrd="0" destOrd="0" presId="urn:microsoft.com/office/officeart/2005/8/layout/chevron2"/>
    <dgm:cxn modelId="{2F868BB5-3FF8-46F8-A071-CF559B0B6C27}" srcId="{96C7723E-3605-41AD-8F59-90A6377DF8F3}" destId="{52F965B2-3C1D-4CB2-94E5-669CAC1DA76D}" srcOrd="1" destOrd="0" parTransId="{E968ED83-56CC-4057-9A1E-1D6F2B849CC4}" sibTransId="{587175FF-B07E-4AC5-8259-33DB3DADF6E0}"/>
    <dgm:cxn modelId="{379F4ABA-4CF2-4033-990A-F12FA5F2AB43}" type="presOf" srcId="{8544C3A1-8510-4B4D-AC7A-A3B7F92A359E}" destId="{548289FA-D3DE-4840-81F7-82B9EEBB467C}" srcOrd="0" destOrd="0" presId="urn:microsoft.com/office/officeart/2005/8/layout/chevron2"/>
    <dgm:cxn modelId="{D4294FC7-2BE8-4980-859D-5F86F87DF7E2}" srcId="{488DA98E-834C-4D82-AC4D-8A751A46B411}" destId="{4935308E-5C9D-49DC-BACF-A6A0570AE389}" srcOrd="0" destOrd="0" parTransId="{6DA1F118-B9A0-4A68-8D04-9D917592478A}" sibTransId="{F84BEEC4-E538-428D-8ADC-6761ED85D740}"/>
    <dgm:cxn modelId="{06A99AD6-5CFF-4B63-9788-67CFB51A34E4}" srcId="{28A42933-BB8C-47C4-BCC8-68A3F31529E2}" destId="{96C7723E-3605-41AD-8F59-90A6377DF8F3}" srcOrd="2" destOrd="0" parTransId="{3DF41716-B8DC-4FC7-BC88-82CF4B14027B}" sibTransId="{CCF9106F-04EC-4DF5-BC20-8DFD529A3142}"/>
    <dgm:cxn modelId="{A1F74EE4-C475-4A07-839B-49FC7AACC547}" srcId="{28A42933-BB8C-47C4-BCC8-68A3F31529E2}" destId="{488DA98E-834C-4D82-AC4D-8A751A46B411}" srcOrd="1" destOrd="0" parTransId="{A9722359-DB3C-49B5-BF21-33EB2FC42063}" sibTransId="{1D1F5470-DDE6-42E9-B849-091A8989590C}"/>
    <dgm:cxn modelId="{770DC7E9-69F0-4E50-8065-27DBD305247C}" type="presOf" srcId="{488DA98E-834C-4D82-AC4D-8A751A46B411}" destId="{73FCC52A-AE9A-480C-B0CA-4D044D448F9A}" srcOrd="0" destOrd="0" presId="urn:microsoft.com/office/officeart/2005/8/layout/chevron2"/>
    <dgm:cxn modelId="{CE0E35F6-AB5C-4C79-9E44-C3568267BB4C}" type="presOf" srcId="{A9757111-4D5F-421A-AB04-9E2111B6AA67}" destId="{4D6641D5-C7E8-4485-820D-05487CA94D5C}" srcOrd="0" destOrd="0" presId="urn:microsoft.com/office/officeart/2005/8/layout/chevron2"/>
    <dgm:cxn modelId="{C613DEFA-CBC1-4271-82DB-3B9CA7256212}" srcId="{28A42933-BB8C-47C4-BCC8-68A3F31529E2}" destId="{8544C3A1-8510-4B4D-AC7A-A3B7F92A359E}" srcOrd="0" destOrd="0" parTransId="{3ED6CB32-6036-4E04-AEBC-9F994832DC4E}" sibTransId="{B0267323-FB02-4F65-8FBA-B47012EFA96C}"/>
    <dgm:cxn modelId="{D6B89473-B65D-485B-87C8-9BAA890BEBAC}" type="presParOf" srcId="{A966534E-FCA7-447E-95E4-AB60A3819B24}" destId="{2EE9AEDE-ADC8-43A8-B054-27B49FA8F329}" srcOrd="0" destOrd="0" presId="urn:microsoft.com/office/officeart/2005/8/layout/chevron2"/>
    <dgm:cxn modelId="{C4B55B25-CE09-4ED7-B326-4BDCF3502D88}" type="presParOf" srcId="{2EE9AEDE-ADC8-43A8-B054-27B49FA8F329}" destId="{548289FA-D3DE-4840-81F7-82B9EEBB467C}" srcOrd="0" destOrd="0" presId="urn:microsoft.com/office/officeart/2005/8/layout/chevron2"/>
    <dgm:cxn modelId="{4F046D2F-9979-4AAE-B75E-869431C963A7}" type="presParOf" srcId="{2EE9AEDE-ADC8-43A8-B054-27B49FA8F329}" destId="{0F40A099-F8E7-4141-9379-A411FB015C06}" srcOrd="1" destOrd="0" presId="urn:microsoft.com/office/officeart/2005/8/layout/chevron2"/>
    <dgm:cxn modelId="{BBBF81E0-674C-4AB5-B479-A967545F0191}" type="presParOf" srcId="{A966534E-FCA7-447E-95E4-AB60A3819B24}" destId="{54C468ED-04B3-4EBA-8FDF-46E54CA5E2FA}" srcOrd="1" destOrd="0" presId="urn:microsoft.com/office/officeart/2005/8/layout/chevron2"/>
    <dgm:cxn modelId="{C7589549-6767-4085-BA71-922130A3D7F7}" type="presParOf" srcId="{A966534E-FCA7-447E-95E4-AB60A3819B24}" destId="{8CC5AEF6-FF2D-4425-8EF5-69AA5947453C}" srcOrd="2" destOrd="0" presId="urn:microsoft.com/office/officeart/2005/8/layout/chevron2"/>
    <dgm:cxn modelId="{F11F81A1-130D-43F0-B5B8-48D3F00E0C8D}" type="presParOf" srcId="{8CC5AEF6-FF2D-4425-8EF5-69AA5947453C}" destId="{73FCC52A-AE9A-480C-B0CA-4D044D448F9A}" srcOrd="0" destOrd="0" presId="urn:microsoft.com/office/officeart/2005/8/layout/chevron2"/>
    <dgm:cxn modelId="{8D9112EE-1EE3-47DA-9B5B-FCC75C6591BE}" type="presParOf" srcId="{8CC5AEF6-FF2D-4425-8EF5-69AA5947453C}" destId="{AABB1A3D-15B6-4715-8FAE-213CDACA0403}" srcOrd="1" destOrd="0" presId="urn:microsoft.com/office/officeart/2005/8/layout/chevron2"/>
    <dgm:cxn modelId="{2B4B7F2A-C3BF-4514-A987-D1AE3F02FB18}" type="presParOf" srcId="{A966534E-FCA7-447E-95E4-AB60A3819B24}" destId="{FD39C724-94E1-4557-9EDC-9B3B3916D1EF}" srcOrd="3" destOrd="0" presId="urn:microsoft.com/office/officeart/2005/8/layout/chevron2"/>
    <dgm:cxn modelId="{1C16FC9E-4A23-422A-8F63-89B610749750}" type="presParOf" srcId="{A966534E-FCA7-447E-95E4-AB60A3819B24}" destId="{4184C888-5F7C-4E22-8DDF-A784E847028C}" srcOrd="4" destOrd="0" presId="urn:microsoft.com/office/officeart/2005/8/layout/chevron2"/>
    <dgm:cxn modelId="{C4FC48C4-83E3-4B4B-9236-B095F8FB95C8}" type="presParOf" srcId="{4184C888-5F7C-4E22-8DDF-A784E847028C}" destId="{E6BE30E3-E450-4C30-BD3D-2B6CE8199FDC}" srcOrd="0" destOrd="0" presId="urn:microsoft.com/office/officeart/2005/8/layout/chevron2"/>
    <dgm:cxn modelId="{528F8058-2A9F-41ED-B8BC-8E23749AB58D}" type="presParOf" srcId="{4184C888-5F7C-4E22-8DDF-A784E847028C}" destId="{4D6641D5-C7E8-4485-820D-05487CA94D5C}" srcOrd="1" destOrd="0" presId="urn:microsoft.com/office/officeart/2005/8/layout/chevron2"/>
    <dgm:cxn modelId="{7A195B98-0882-403B-80C6-A2A4C7D29902}" type="presParOf" srcId="{A966534E-FCA7-447E-95E4-AB60A3819B24}" destId="{AE60D57F-5FE7-43AF-8464-D8EB99197886}" srcOrd="5" destOrd="0" presId="urn:microsoft.com/office/officeart/2005/8/layout/chevron2"/>
    <dgm:cxn modelId="{FFCC9513-1EAD-48F7-94AC-566BD6AE486C}" type="presParOf" srcId="{A966534E-FCA7-447E-95E4-AB60A3819B24}" destId="{0AE0D341-774F-42F0-8E19-6DF811E9AE70}" srcOrd="6" destOrd="0" presId="urn:microsoft.com/office/officeart/2005/8/layout/chevron2"/>
    <dgm:cxn modelId="{95AC2903-BEFB-4672-B400-F55147170665}" type="presParOf" srcId="{0AE0D341-774F-42F0-8E19-6DF811E9AE70}" destId="{C309D4FF-D0D7-4EEC-AF60-66CC323587E7}" srcOrd="0" destOrd="0" presId="urn:microsoft.com/office/officeart/2005/8/layout/chevron2"/>
    <dgm:cxn modelId="{F54A4775-8D8F-41B7-B116-F53A5DE1B2E7}" type="presParOf" srcId="{0AE0D341-774F-42F0-8E19-6DF811E9AE70}" destId="{33753AF3-CC68-44A2-9C10-D65052251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42933-BB8C-47C4-BCC8-68A3F31529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4C3A1-8510-4B4D-AC7A-A3B7F92A35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ED6CB32-6036-4E04-AEBC-9F994832DC4E}" type="parTrans" cxnId="{C613DEFA-CBC1-4271-82DB-3B9CA725621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7323-FB02-4F65-8FBA-B47012EFA96C}" type="sibTrans" cxnId="{C613DEFA-CBC1-4271-82DB-3B9CA725621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0F39-CAAD-42C2-8B76-79DC0384BB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оформление презентации</a:t>
          </a:r>
        </a:p>
      </dgm:t>
    </dgm:pt>
    <dgm:pt modelId="{61E152D9-0108-4112-A452-05AA8B3A04FA}" type="parTrans" cxnId="{4910135B-E3C5-49D1-8E20-E56678568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88E1-9634-4302-81E9-1A5A33E6EBD8}" type="sibTrans" cxnId="{4910135B-E3C5-49D1-8E20-E56678568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A98E-834C-4D82-AC4D-8A751A46B41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9722359-DB3C-49B5-BF21-33EB2FC42063}" type="parTrans" cxnId="{A1F74EE4-C475-4A07-839B-49FC7AACC5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F5470-DDE6-42E9-B849-091A8989590C}" type="sibTrans" cxnId="{A1F74EE4-C475-4A07-839B-49FC7AACC5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5308E-5C9D-49DC-BACF-A6A0570AE389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плана выступления</a:t>
          </a:r>
        </a:p>
      </dgm:t>
    </dgm:pt>
    <dgm:pt modelId="{6DA1F118-B9A0-4A68-8D04-9D917592478A}" type="parTrans" cxnId="{D4294FC7-2BE8-4980-859D-5F86F87DF7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BEEC4-E538-428D-8ADC-6761ED85D740}" type="sibTrans" cxnId="{D4294FC7-2BE8-4980-859D-5F86F87DF7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7723E-3605-41AD-8F59-90A6377DF8F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DF41716-B8DC-4FC7-BC88-82CF4B14027B}" type="parTrans" cxnId="{06A99AD6-5CFF-4B63-9788-67CFB51A3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106F-04EC-4DF5-BC20-8DFD529A3142}" type="sibTrans" cxnId="{06A99AD6-5CFF-4B63-9788-67CFB51A3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57111-4D5F-421A-AB04-9E2111B6AA6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с использованием презентации</a:t>
          </a:r>
        </a:p>
      </dgm:t>
    </dgm:pt>
    <dgm:pt modelId="{8B78C3E7-5FE8-48A3-AFF7-C4F8999BB1FE}" type="parTrans" cxnId="{D7379D4E-BAC2-4952-9F16-8B735A27DC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BA425-A4DA-4F99-97C7-53B25ED61643}" type="sibTrans" cxnId="{D7379D4E-BAC2-4952-9F16-8B735A27DC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C7F23-3740-4E55-AA95-D56CD2DA09A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6C21FD5-3EFA-42D1-AA81-F6D8FF9D769B}" type="parTrans" cxnId="{F0A30B5C-98E5-4F90-9EE8-3F7FABA80C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552C4-EDD9-48FC-AADC-7E6741E9626F}" type="sibTrans" cxnId="{F0A30B5C-98E5-4F90-9EE8-3F7FABA80C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BAE7-8C48-4201-9E65-630E0942E2C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 проектов</a:t>
          </a:r>
        </a:p>
      </dgm:t>
    </dgm:pt>
    <dgm:pt modelId="{1F6B87C9-8C08-47B3-96BD-17D7B29D2F9D}" type="parTrans" cxnId="{0493CC38-ACE7-4E91-ADFD-1E6B235B6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660E1-6008-4300-BADA-066DA5052465}" type="sibTrans" cxnId="{0493CC38-ACE7-4E91-ADFD-1E6B235B6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534E-FCA7-447E-95E4-AB60A3819B24}" type="pres">
      <dgm:prSet presAssocID="{28A42933-BB8C-47C4-BCC8-68A3F31529E2}" presName="linearFlow" presStyleCnt="0">
        <dgm:presLayoutVars>
          <dgm:dir/>
          <dgm:animLvl val="lvl"/>
          <dgm:resizeHandles val="exact"/>
        </dgm:presLayoutVars>
      </dgm:prSet>
      <dgm:spPr/>
    </dgm:pt>
    <dgm:pt modelId="{2EE9AEDE-ADC8-43A8-B054-27B49FA8F329}" type="pres">
      <dgm:prSet presAssocID="{8544C3A1-8510-4B4D-AC7A-A3B7F92A359E}" presName="composite" presStyleCnt="0"/>
      <dgm:spPr/>
    </dgm:pt>
    <dgm:pt modelId="{548289FA-D3DE-4840-81F7-82B9EEBB467C}" type="pres">
      <dgm:prSet presAssocID="{8544C3A1-8510-4B4D-AC7A-A3B7F92A359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40A099-F8E7-4141-9379-A411FB015C06}" type="pres">
      <dgm:prSet presAssocID="{8544C3A1-8510-4B4D-AC7A-A3B7F92A359E}" presName="descendantText" presStyleLbl="alignAcc1" presStyleIdx="0" presStyleCnt="4">
        <dgm:presLayoutVars>
          <dgm:bulletEnabled val="1"/>
        </dgm:presLayoutVars>
      </dgm:prSet>
      <dgm:spPr/>
    </dgm:pt>
    <dgm:pt modelId="{54C468ED-04B3-4EBA-8FDF-46E54CA5E2FA}" type="pres">
      <dgm:prSet presAssocID="{B0267323-FB02-4F65-8FBA-B47012EFA96C}" presName="sp" presStyleCnt="0"/>
      <dgm:spPr/>
    </dgm:pt>
    <dgm:pt modelId="{8CC5AEF6-FF2D-4425-8EF5-69AA5947453C}" type="pres">
      <dgm:prSet presAssocID="{488DA98E-834C-4D82-AC4D-8A751A46B411}" presName="composite" presStyleCnt="0"/>
      <dgm:spPr/>
    </dgm:pt>
    <dgm:pt modelId="{73FCC52A-AE9A-480C-B0CA-4D044D448F9A}" type="pres">
      <dgm:prSet presAssocID="{488DA98E-834C-4D82-AC4D-8A751A46B41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BB1A3D-15B6-4715-8FAE-213CDACA0403}" type="pres">
      <dgm:prSet presAssocID="{488DA98E-834C-4D82-AC4D-8A751A46B411}" presName="descendantText" presStyleLbl="alignAcc1" presStyleIdx="1" presStyleCnt="4">
        <dgm:presLayoutVars>
          <dgm:bulletEnabled val="1"/>
        </dgm:presLayoutVars>
      </dgm:prSet>
      <dgm:spPr/>
    </dgm:pt>
    <dgm:pt modelId="{FD39C724-94E1-4557-9EDC-9B3B3916D1EF}" type="pres">
      <dgm:prSet presAssocID="{1D1F5470-DDE6-42E9-B849-091A8989590C}" presName="sp" presStyleCnt="0"/>
      <dgm:spPr/>
    </dgm:pt>
    <dgm:pt modelId="{4184C888-5F7C-4E22-8DDF-A784E847028C}" type="pres">
      <dgm:prSet presAssocID="{96C7723E-3605-41AD-8F59-90A6377DF8F3}" presName="composite" presStyleCnt="0"/>
      <dgm:spPr/>
    </dgm:pt>
    <dgm:pt modelId="{E6BE30E3-E450-4C30-BD3D-2B6CE8199FDC}" type="pres">
      <dgm:prSet presAssocID="{96C7723E-3605-41AD-8F59-90A6377DF8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D6641D5-C7E8-4485-820D-05487CA94D5C}" type="pres">
      <dgm:prSet presAssocID="{96C7723E-3605-41AD-8F59-90A6377DF8F3}" presName="descendantText" presStyleLbl="alignAcc1" presStyleIdx="2" presStyleCnt="4" custScaleY="130279">
        <dgm:presLayoutVars>
          <dgm:bulletEnabled val="1"/>
        </dgm:presLayoutVars>
      </dgm:prSet>
      <dgm:spPr/>
    </dgm:pt>
    <dgm:pt modelId="{AE60D57F-5FE7-43AF-8464-D8EB99197886}" type="pres">
      <dgm:prSet presAssocID="{CCF9106F-04EC-4DF5-BC20-8DFD529A3142}" presName="sp" presStyleCnt="0"/>
      <dgm:spPr/>
    </dgm:pt>
    <dgm:pt modelId="{0AE0D341-774F-42F0-8E19-6DF811E9AE70}" type="pres">
      <dgm:prSet presAssocID="{C2AC7F23-3740-4E55-AA95-D56CD2DA09A4}" presName="composite" presStyleCnt="0"/>
      <dgm:spPr/>
    </dgm:pt>
    <dgm:pt modelId="{C309D4FF-D0D7-4EEC-AF60-66CC323587E7}" type="pres">
      <dgm:prSet presAssocID="{C2AC7F23-3740-4E55-AA95-D56CD2DA09A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3753AF3-CC68-44A2-9C10-D65052251BDA}" type="pres">
      <dgm:prSet presAssocID="{C2AC7F23-3740-4E55-AA95-D56CD2DA09A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64AE80E-6BD0-42ED-A4B0-3F7F6039AF21}" type="presOf" srcId="{C2AC7F23-3740-4E55-AA95-D56CD2DA09A4}" destId="{C309D4FF-D0D7-4EEC-AF60-66CC323587E7}" srcOrd="0" destOrd="0" presId="urn:microsoft.com/office/officeart/2005/8/layout/chevron2"/>
    <dgm:cxn modelId="{0493CC38-ACE7-4E91-ADFD-1E6B235B69B5}" srcId="{C2AC7F23-3740-4E55-AA95-D56CD2DA09A4}" destId="{1D07BAE7-8C48-4201-9E65-630E0942E2C3}" srcOrd="0" destOrd="0" parTransId="{1F6B87C9-8C08-47B3-96BD-17D7B29D2F9D}" sibTransId="{BE9660E1-6008-4300-BADA-066DA5052465}"/>
    <dgm:cxn modelId="{4910135B-E3C5-49D1-8E20-E566785684C3}" srcId="{8544C3A1-8510-4B4D-AC7A-A3B7F92A359E}" destId="{A1290F39-CAAD-42C2-8B76-79DC0384BB6F}" srcOrd="0" destOrd="0" parTransId="{61E152D9-0108-4112-A452-05AA8B3A04FA}" sibTransId="{AFA288E1-9634-4302-81E9-1A5A33E6EBD8}"/>
    <dgm:cxn modelId="{F0A30B5C-98E5-4F90-9EE8-3F7FABA80CFE}" srcId="{28A42933-BB8C-47C4-BCC8-68A3F31529E2}" destId="{C2AC7F23-3740-4E55-AA95-D56CD2DA09A4}" srcOrd="3" destOrd="0" parTransId="{A6C21FD5-3EFA-42D1-AA81-F6D8FF9D769B}" sibTransId="{779552C4-EDD9-48FC-AADC-7E6741E9626F}"/>
    <dgm:cxn modelId="{C9C97060-6256-4A4C-91E0-279E8D7A01A0}" type="presOf" srcId="{96C7723E-3605-41AD-8F59-90A6377DF8F3}" destId="{E6BE30E3-E450-4C30-BD3D-2B6CE8199FDC}" srcOrd="0" destOrd="0" presId="urn:microsoft.com/office/officeart/2005/8/layout/chevron2"/>
    <dgm:cxn modelId="{0CA8CA6A-6E36-4805-98B7-0C4F1F306119}" type="presOf" srcId="{1D07BAE7-8C48-4201-9E65-630E0942E2C3}" destId="{33753AF3-CC68-44A2-9C10-D65052251BDA}" srcOrd="0" destOrd="0" presId="urn:microsoft.com/office/officeart/2005/8/layout/chevron2"/>
    <dgm:cxn modelId="{D7379D4E-BAC2-4952-9F16-8B735A27DCC1}" srcId="{96C7723E-3605-41AD-8F59-90A6377DF8F3}" destId="{A9757111-4D5F-421A-AB04-9E2111B6AA67}" srcOrd="0" destOrd="0" parTransId="{8B78C3E7-5FE8-48A3-AFF7-C4F8999BB1FE}" sibTransId="{EE6BA425-A4DA-4F99-97C7-53B25ED61643}"/>
    <dgm:cxn modelId="{14831C84-106C-430D-A8CA-1BBAE2B65EC0}" type="presOf" srcId="{8544C3A1-8510-4B4D-AC7A-A3B7F92A359E}" destId="{548289FA-D3DE-4840-81F7-82B9EEBB467C}" srcOrd="0" destOrd="0" presId="urn:microsoft.com/office/officeart/2005/8/layout/chevron2"/>
    <dgm:cxn modelId="{BAB292A1-AD57-45AB-AC39-FB1266050818}" type="presOf" srcId="{A9757111-4D5F-421A-AB04-9E2111B6AA67}" destId="{4D6641D5-C7E8-4485-820D-05487CA94D5C}" srcOrd="0" destOrd="0" presId="urn:microsoft.com/office/officeart/2005/8/layout/chevron2"/>
    <dgm:cxn modelId="{EC6E7EBC-7F7A-49DD-BB92-608406D16894}" type="presOf" srcId="{28A42933-BB8C-47C4-BCC8-68A3F31529E2}" destId="{A966534E-FCA7-447E-95E4-AB60A3819B24}" srcOrd="0" destOrd="0" presId="urn:microsoft.com/office/officeart/2005/8/layout/chevron2"/>
    <dgm:cxn modelId="{D4294FC7-2BE8-4980-859D-5F86F87DF7E2}" srcId="{488DA98E-834C-4D82-AC4D-8A751A46B411}" destId="{4935308E-5C9D-49DC-BACF-A6A0570AE389}" srcOrd="0" destOrd="0" parTransId="{6DA1F118-B9A0-4A68-8D04-9D917592478A}" sibTransId="{F84BEEC4-E538-428D-8ADC-6761ED85D740}"/>
    <dgm:cxn modelId="{B04553D1-7C95-42C0-9430-34292ACCA90B}" type="presOf" srcId="{A1290F39-CAAD-42C2-8B76-79DC0384BB6F}" destId="{0F40A099-F8E7-4141-9379-A411FB015C06}" srcOrd="0" destOrd="0" presId="urn:microsoft.com/office/officeart/2005/8/layout/chevron2"/>
    <dgm:cxn modelId="{06A99AD6-5CFF-4B63-9788-67CFB51A34E4}" srcId="{28A42933-BB8C-47C4-BCC8-68A3F31529E2}" destId="{96C7723E-3605-41AD-8F59-90A6377DF8F3}" srcOrd="2" destOrd="0" parTransId="{3DF41716-B8DC-4FC7-BC88-82CF4B14027B}" sibTransId="{CCF9106F-04EC-4DF5-BC20-8DFD529A3142}"/>
    <dgm:cxn modelId="{F5C3D9DE-93A4-4E3F-A9CE-A855F54C7FF6}" type="presOf" srcId="{4935308E-5C9D-49DC-BACF-A6A0570AE389}" destId="{AABB1A3D-15B6-4715-8FAE-213CDACA0403}" srcOrd="0" destOrd="0" presId="urn:microsoft.com/office/officeart/2005/8/layout/chevron2"/>
    <dgm:cxn modelId="{A1F74EE4-C475-4A07-839B-49FC7AACC547}" srcId="{28A42933-BB8C-47C4-BCC8-68A3F31529E2}" destId="{488DA98E-834C-4D82-AC4D-8A751A46B411}" srcOrd="1" destOrd="0" parTransId="{A9722359-DB3C-49B5-BF21-33EB2FC42063}" sibTransId="{1D1F5470-DDE6-42E9-B849-091A8989590C}"/>
    <dgm:cxn modelId="{B8AA2BF9-FF86-4A37-8F2F-864CEB10E289}" type="presOf" srcId="{488DA98E-834C-4D82-AC4D-8A751A46B411}" destId="{73FCC52A-AE9A-480C-B0CA-4D044D448F9A}" srcOrd="0" destOrd="0" presId="urn:microsoft.com/office/officeart/2005/8/layout/chevron2"/>
    <dgm:cxn modelId="{C613DEFA-CBC1-4271-82DB-3B9CA7256212}" srcId="{28A42933-BB8C-47C4-BCC8-68A3F31529E2}" destId="{8544C3A1-8510-4B4D-AC7A-A3B7F92A359E}" srcOrd="0" destOrd="0" parTransId="{3ED6CB32-6036-4E04-AEBC-9F994832DC4E}" sibTransId="{B0267323-FB02-4F65-8FBA-B47012EFA96C}"/>
    <dgm:cxn modelId="{4198DD71-C1E5-492A-98FF-3B2BE9992ED8}" type="presParOf" srcId="{A966534E-FCA7-447E-95E4-AB60A3819B24}" destId="{2EE9AEDE-ADC8-43A8-B054-27B49FA8F329}" srcOrd="0" destOrd="0" presId="urn:microsoft.com/office/officeart/2005/8/layout/chevron2"/>
    <dgm:cxn modelId="{AD1DE57A-2E36-4CA4-A573-44BF2225B678}" type="presParOf" srcId="{2EE9AEDE-ADC8-43A8-B054-27B49FA8F329}" destId="{548289FA-D3DE-4840-81F7-82B9EEBB467C}" srcOrd="0" destOrd="0" presId="urn:microsoft.com/office/officeart/2005/8/layout/chevron2"/>
    <dgm:cxn modelId="{BBA04C20-FFF0-4392-95E6-66E69DBA656D}" type="presParOf" srcId="{2EE9AEDE-ADC8-43A8-B054-27B49FA8F329}" destId="{0F40A099-F8E7-4141-9379-A411FB015C06}" srcOrd="1" destOrd="0" presId="urn:microsoft.com/office/officeart/2005/8/layout/chevron2"/>
    <dgm:cxn modelId="{8B497AB1-091E-4363-8607-18CF616EADB2}" type="presParOf" srcId="{A966534E-FCA7-447E-95E4-AB60A3819B24}" destId="{54C468ED-04B3-4EBA-8FDF-46E54CA5E2FA}" srcOrd="1" destOrd="0" presId="urn:microsoft.com/office/officeart/2005/8/layout/chevron2"/>
    <dgm:cxn modelId="{D3E0967E-1362-48D8-B3AB-9F11707083DC}" type="presParOf" srcId="{A966534E-FCA7-447E-95E4-AB60A3819B24}" destId="{8CC5AEF6-FF2D-4425-8EF5-69AA5947453C}" srcOrd="2" destOrd="0" presId="urn:microsoft.com/office/officeart/2005/8/layout/chevron2"/>
    <dgm:cxn modelId="{E144B321-A72D-4DDC-8A08-457FC065DC06}" type="presParOf" srcId="{8CC5AEF6-FF2D-4425-8EF5-69AA5947453C}" destId="{73FCC52A-AE9A-480C-B0CA-4D044D448F9A}" srcOrd="0" destOrd="0" presId="urn:microsoft.com/office/officeart/2005/8/layout/chevron2"/>
    <dgm:cxn modelId="{9FA5F818-16B8-4505-9421-70AF54588789}" type="presParOf" srcId="{8CC5AEF6-FF2D-4425-8EF5-69AA5947453C}" destId="{AABB1A3D-15B6-4715-8FAE-213CDACA0403}" srcOrd="1" destOrd="0" presId="urn:microsoft.com/office/officeart/2005/8/layout/chevron2"/>
    <dgm:cxn modelId="{96470038-F744-455D-8E91-23EC1B9ADE65}" type="presParOf" srcId="{A966534E-FCA7-447E-95E4-AB60A3819B24}" destId="{FD39C724-94E1-4557-9EDC-9B3B3916D1EF}" srcOrd="3" destOrd="0" presId="urn:microsoft.com/office/officeart/2005/8/layout/chevron2"/>
    <dgm:cxn modelId="{82B130B8-DF61-4241-9BFF-F267AC529CD4}" type="presParOf" srcId="{A966534E-FCA7-447E-95E4-AB60A3819B24}" destId="{4184C888-5F7C-4E22-8DDF-A784E847028C}" srcOrd="4" destOrd="0" presId="urn:microsoft.com/office/officeart/2005/8/layout/chevron2"/>
    <dgm:cxn modelId="{989664E5-6C1B-4A86-8278-53E646081796}" type="presParOf" srcId="{4184C888-5F7C-4E22-8DDF-A784E847028C}" destId="{E6BE30E3-E450-4C30-BD3D-2B6CE8199FDC}" srcOrd="0" destOrd="0" presId="urn:microsoft.com/office/officeart/2005/8/layout/chevron2"/>
    <dgm:cxn modelId="{F945EFD8-16DC-4FA0-965E-9F5563B966E7}" type="presParOf" srcId="{4184C888-5F7C-4E22-8DDF-A784E847028C}" destId="{4D6641D5-C7E8-4485-820D-05487CA94D5C}" srcOrd="1" destOrd="0" presId="urn:microsoft.com/office/officeart/2005/8/layout/chevron2"/>
    <dgm:cxn modelId="{D53FCFFB-5F90-4B93-A239-ACB34CECBA21}" type="presParOf" srcId="{A966534E-FCA7-447E-95E4-AB60A3819B24}" destId="{AE60D57F-5FE7-43AF-8464-D8EB99197886}" srcOrd="5" destOrd="0" presId="urn:microsoft.com/office/officeart/2005/8/layout/chevron2"/>
    <dgm:cxn modelId="{1BBE87EA-0987-4356-B618-80567148C42A}" type="presParOf" srcId="{A966534E-FCA7-447E-95E4-AB60A3819B24}" destId="{0AE0D341-774F-42F0-8E19-6DF811E9AE70}" srcOrd="6" destOrd="0" presId="urn:microsoft.com/office/officeart/2005/8/layout/chevron2"/>
    <dgm:cxn modelId="{4E6BCBC3-CA4B-4E9F-AED6-85B0E2CA7B55}" type="presParOf" srcId="{0AE0D341-774F-42F0-8E19-6DF811E9AE70}" destId="{C309D4FF-D0D7-4EEC-AF60-66CC323587E7}" srcOrd="0" destOrd="0" presId="urn:microsoft.com/office/officeart/2005/8/layout/chevron2"/>
    <dgm:cxn modelId="{DF1B2F32-C9F3-4197-9AA7-D50984CFAFC4}" type="presParOf" srcId="{0AE0D341-774F-42F0-8E19-6DF811E9AE70}" destId="{33753AF3-CC68-44A2-9C10-D65052251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64391-29C4-443B-84EB-D11E2250944E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7922B4-0C03-4E75-B7DF-E36DDCC00B28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Семинар</a:t>
          </a:r>
          <a:endParaRPr lang="ru-RU" b="1" dirty="0">
            <a:solidFill>
              <a:schemeClr val="tx1"/>
            </a:solidFill>
          </a:endParaRPr>
        </a:p>
      </dgm:t>
    </dgm:pt>
    <dgm:pt modelId="{E1E58BE7-8A66-4738-B038-86E02FB914A1}" type="parTrans" cxnId="{F0137563-20E5-47FD-8228-9F7E3A4F511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F1C282D-8D84-497E-A8E6-31C09BD5615C}" type="sibTrans" cxnId="{F0137563-20E5-47FD-8228-9F7E3A4F511B}">
      <dgm:prSet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BD92CF4-2939-496C-B829-32A67F097C84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Разработка заданий</a:t>
          </a:r>
          <a:endParaRPr lang="ru-RU" b="1" dirty="0">
            <a:solidFill>
              <a:schemeClr val="tx1"/>
            </a:solidFill>
          </a:endParaRPr>
        </a:p>
      </dgm:t>
    </dgm:pt>
    <dgm:pt modelId="{0F247617-E147-4754-B34E-2BF0F63E3BFF}" type="parTrans" cxnId="{B7D6A1D4-CD32-4002-A4DF-23ADBD504EF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51B16A-9C71-4F3A-967D-9FDEFC4D3A99}" type="sibTrans" cxnId="{B7D6A1D4-CD32-4002-A4DF-23ADBD504EFD}">
      <dgm:prSet/>
      <dgm:spPr>
        <a:ln w="28575">
          <a:solidFill>
            <a:srgbClr val="92D05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10C6320-2678-4848-9806-106C8C9C86C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Выполнение заданий обучающимися</a:t>
          </a:r>
        </a:p>
      </dgm:t>
    </dgm:pt>
    <dgm:pt modelId="{27699BE5-F6D5-483C-A889-D4CAA6B87D08}" type="parTrans" cxnId="{4AFA1012-DC77-4200-85EA-8013999618E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2E9A433-8F32-4976-BA49-B0EB58A39299}" type="sibTrans" cxnId="{4AFA1012-DC77-4200-85EA-8013999618E4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013042-A865-4995-8A23-894D8FAD635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Проверка заданий учителями</a:t>
          </a:r>
        </a:p>
      </dgm:t>
    </dgm:pt>
    <dgm:pt modelId="{41177D33-CFDA-4F58-AB9E-493EDD423E55}" type="parTrans" cxnId="{6BDF0647-0DEB-4096-88A4-725A8AE7A0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EBFD068-3762-4F2B-9BD2-4A9EEE55AA75}" type="sibTrans" cxnId="{6BDF0647-0DEB-4096-88A4-725A8AE7A026}">
      <dgm:prSet/>
      <dgm:spPr>
        <a:solidFill>
          <a:srgbClr val="0070C0"/>
        </a:solidFill>
        <a:ln w="28575">
          <a:solidFill>
            <a:srgbClr val="00B0F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D193F08-E8F9-4668-A4D9-71920399A81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Отчет о проделанной работе</a:t>
          </a:r>
        </a:p>
      </dgm:t>
    </dgm:pt>
    <dgm:pt modelId="{7995C39A-F58A-4CE7-840A-5B3A4920B465}" type="parTrans" cxnId="{3F579032-3A68-4ED8-A7CD-976637B1D68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085F871-6F5D-4E0E-B4D6-1BB6435B9A39}" type="sibTrans" cxnId="{3F579032-3A68-4ED8-A7CD-976637B1D688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AC82D1F-0B55-4343-A5A1-2FEAEF4FF1C4}" type="pres">
      <dgm:prSet presAssocID="{EE364391-29C4-443B-84EB-D11E2250944E}" presName="cycle" presStyleCnt="0">
        <dgm:presLayoutVars>
          <dgm:dir/>
          <dgm:resizeHandles val="exact"/>
        </dgm:presLayoutVars>
      </dgm:prSet>
      <dgm:spPr/>
    </dgm:pt>
    <dgm:pt modelId="{99A7F949-51CF-4E6C-89FE-F9283BE7D858}" type="pres">
      <dgm:prSet presAssocID="{FA7922B4-0C03-4E75-B7DF-E36DDCC00B28}" presName="node" presStyleLbl="node1" presStyleIdx="0" presStyleCnt="5" custScaleX="156611" custRadScaleRad="96920" custRadScaleInc="1619">
        <dgm:presLayoutVars>
          <dgm:bulletEnabled val="1"/>
        </dgm:presLayoutVars>
      </dgm:prSet>
      <dgm:spPr/>
    </dgm:pt>
    <dgm:pt modelId="{6C523518-075E-4BB9-8AF4-9E6BD090A0D5}" type="pres">
      <dgm:prSet presAssocID="{FA7922B4-0C03-4E75-B7DF-E36DDCC00B28}" presName="spNode" presStyleCnt="0"/>
      <dgm:spPr/>
    </dgm:pt>
    <dgm:pt modelId="{C9AA054C-D286-49FB-A28E-3E840CDCEC63}" type="pres">
      <dgm:prSet presAssocID="{0F1C282D-8D84-497E-A8E6-31C09BD5615C}" presName="sibTrans" presStyleLbl="sibTrans1D1" presStyleIdx="0" presStyleCnt="5"/>
      <dgm:spPr/>
    </dgm:pt>
    <dgm:pt modelId="{5272B298-F06B-40E8-9391-1E000D4B3242}" type="pres">
      <dgm:prSet presAssocID="{BBD92CF4-2939-496C-B829-32A67F097C84}" presName="node" presStyleLbl="node1" presStyleIdx="1" presStyleCnt="5" custScaleX="156611" custRadScaleRad="140577" custRadScaleInc="18586">
        <dgm:presLayoutVars>
          <dgm:bulletEnabled val="1"/>
        </dgm:presLayoutVars>
      </dgm:prSet>
      <dgm:spPr/>
    </dgm:pt>
    <dgm:pt modelId="{A485D00C-38E4-495D-BD39-972BB32C492F}" type="pres">
      <dgm:prSet presAssocID="{BBD92CF4-2939-496C-B829-32A67F097C84}" presName="spNode" presStyleCnt="0"/>
      <dgm:spPr/>
    </dgm:pt>
    <dgm:pt modelId="{046A5AFB-F033-4E9C-A1D3-A560AF2BCAD9}" type="pres">
      <dgm:prSet presAssocID="{6A51B16A-9C71-4F3A-967D-9FDEFC4D3A99}" presName="sibTrans" presStyleLbl="sibTrans1D1" presStyleIdx="1" presStyleCnt="5"/>
      <dgm:spPr/>
    </dgm:pt>
    <dgm:pt modelId="{4CE69C39-9BC5-4228-B5B0-BD86DA4EE957}" type="pres">
      <dgm:prSet presAssocID="{F10C6320-2678-4848-9806-106C8C9C86C6}" presName="node" presStyleLbl="node1" presStyleIdx="2" presStyleCnt="5" custScaleX="156611" custRadScaleRad="107505" custRadScaleInc="-42110">
        <dgm:presLayoutVars>
          <dgm:bulletEnabled val="1"/>
        </dgm:presLayoutVars>
      </dgm:prSet>
      <dgm:spPr/>
    </dgm:pt>
    <dgm:pt modelId="{426359AE-0A73-481D-BE3E-0ADFE2CB93DF}" type="pres">
      <dgm:prSet presAssocID="{F10C6320-2678-4848-9806-106C8C9C86C6}" presName="spNode" presStyleCnt="0"/>
      <dgm:spPr/>
    </dgm:pt>
    <dgm:pt modelId="{AFBCA00E-1B23-4718-B7C7-1C203A76EFFD}" type="pres">
      <dgm:prSet presAssocID="{52E9A433-8F32-4976-BA49-B0EB58A39299}" presName="sibTrans" presStyleLbl="sibTrans1D1" presStyleIdx="2" presStyleCnt="5"/>
      <dgm:spPr/>
    </dgm:pt>
    <dgm:pt modelId="{081DF8A4-E4E2-49CB-9B16-B15A0DD0AA00}" type="pres">
      <dgm:prSet presAssocID="{D0013042-A865-4995-8A23-894D8FAD635E}" presName="node" presStyleLbl="node1" presStyleIdx="3" presStyleCnt="5" custScaleX="156611" custRadScaleRad="108383" custRadScaleInc="40026">
        <dgm:presLayoutVars>
          <dgm:bulletEnabled val="1"/>
        </dgm:presLayoutVars>
      </dgm:prSet>
      <dgm:spPr/>
    </dgm:pt>
    <dgm:pt modelId="{4AAA4324-E05E-4548-AFF9-099BE60B0764}" type="pres">
      <dgm:prSet presAssocID="{D0013042-A865-4995-8A23-894D8FAD635E}" presName="spNode" presStyleCnt="0"/>
      <dgm:spPr/>
    </dgm:pt>
    <dgm:pt modelId="{EE796371-051D-4DA8-86EF-FBC4241A3E69}" type="pres">
      <dgm:prSet presAssocID="{2EBFD068-3762-4F2B-9BD2-4A9EEE55AA75}" presName="sibTrans" presStyleLbl="sibTrans1D1" presStyleIdx="3" presStyleCnt="5"/>
      <dgm:spPr/>
    </dgm:pt>
    <dgm:pt modelId="{7DF23C20-5FD4-4989-854B-68974B271045}" type="pres">
      <dgm:prSet presAssocID="{1D193F08-E8F9-4668-A4D9-71920399A813}" presName="node" presStyleLbl="node1" presStyleIdx="4" presStyleCnt="5" custScaleX="156611" custRadScaleRad="144653" custRadScaleInc="-24817">
        <dgm:presLayoutVars>
          <dgm:bulletEnabled val="1"/>
        </dgm:presLayoutVars>
      </dgm:prSet>
      <dgm:spPr/>
    </dgm:pt>
    <dgm:pt modelId="{B6612148-DF91-4892-B9C7-F294BFC117C3}" type="pres">
      <dgm:prSet presAssocID="{1D193F08-E8F9-4668-A4D9-71920399A813}" presName="spNode" presStyleCnt="0"/>
      <dgm:spPr/>
    </dgm:pt>
    <dgm:pt modelId="{05C7743C-6436-4C1D-B7F6-CE880E0F8996}" type="pres">
      <dgm:prSet presAssocID="{9085F871-6F5D-4E0E-B4D6-1BB6435B9A39}" presName="sibTrans" presStyleLbl="sibTrans1D1" presStyleIdx="4" presStyleCnt="5"/>
      <dgm:spPr/>
    </dgm:pt>
  </dgm:ptLst>
  <dgm:cxnLst>
    <dgm:cxn modelId="{4AFA1012-DC77-4200-85EA-8013999618E4}" srcId="{EE364391-29C4-443B-84EB-D11E2250944E}" destId="{F10C6320-2678-4848-9806-106C8C9C86C6}" srcOrd="2" destOrd="0" parTransId="{27699BE5-F6D5-483C-A889-D4CAA6B87D08}" sibTransId="{52E9A433-8F32-4976-BA49-B0EB58A39299}"/>
    <dgm:cxn modelId="{7EE9141F-3E7F-4F48-B2C6-3D8394B51FF4}" type="presOf" srcId="{1D193F08-E8F9-4668-A4D9-71920399A813}" destId="{7DF23C20-5FD4-4989-854B-68974B271045}" srcOrd="0" destOrd="0" presId="urn:microsoft.com/office/officeart/2005/8/layout/cycle5"/>
    <dgm:cxn modelId="{3F579032-3A68-4ED8-A7CD-976637B1D688}" srcId="{EE364391-29C4-443B-84EB-D11E2250944E}" destId="{1D193F08-E8F9-4668-A4D9-71920399A813}" srcOrd="4" destOrd="0" parTransId="{7995C39A-F58A-4CE7-840A-5B3A4920B465}" sibTransId="{9085F871-6F5D-4E0E-B4D6-1BB6435B9A39}"/>
    <dgm:cxn modelId="{F0137563-20E5-47FD-8228-9F7E3A4F511B}" srcId="{EE364391-29C4-443B-84EB-D11E2250944E}" destId="{FA7922B4-0C03-4E75-B7DF-E36DDCC00B28}" srcOrd="0" destOrd="0" parTransId="{E1E58BE7-8A66-4738-B038-86E02FB914A1}" sibTransId="{0F1C282D-8D84-497E-A8E6-31C09BD5615C}"/>
    <dgm:cxn modelId="{CFB7F243-4194-4498-9AB6-44B9BCDC871C}" type="presOf" srcId="{0F1C282D-8D84-497E-A8E6-31C09BD5615C}" destId="{C9AA054C-D286-49FB-A28E-3E840CDCEC63}" srcOrd="0" destOrd="0" presId="urn:microsoft.com/office/officeart/2005/8/layout/cycle5"/>
    <dgm:cxn modelId="{6BDF0647-0DEB-4096-88A4-725A8AE7A026}" srcId="{EE364391-29C4-443B-84EB-D11E2250944E}" destId="{D0013042-A865-4995-8A23-894D8FAD635E}" srcOrd="3" destOrd="0" parTransId="{41177D33-CFDA-4F58-AB9E-493EDD423E55}" sibTransId="{2EBFD068-3762-4F2B-9BD2-4A9EEE55AA75}"/>
    <dgm:cxn modelId="{E107E76C-E5C9-45E7-AA40-ACBDEB9FD96B}" type="presOf" srcId="{9085F871-6F5D-4E0E-B4D6-1BB6435B9A39}" destId="{05C7743C-6436-4C1D-B7F6-CE880E0F8996}" srcOrd="0" destOrd="0" presId="urn:microsoft.com/office/officeart/2005/8/layout/cycle5"/>
    <dgm:cxn modelId="{5B04CF4F-F0EE-45A4-8387-045FA1D86B41}" type="presOf" srcId="{52E9A433-8F32-4976-BA49-B0EB58A39299}" destId="{AFBCA00E-1B23-4718-B7C7-1C203A76EFFD}" srcOrd="0" destOrd="0" presId="urn:microsoft.com/office/officeart/2005/8/layout/cycle5"/>
    <dgm:cxn modelId="{7958E770-DE1C-41F5-B74E-2F10176B4BF4}" type="presOf" srcId="{2EBFD068-3762-4F2B-9BD2-4A9EEE55AA75}" destId="{EE796371-051D-4DA8-86EF-FBC4241A3E69}" srcOrd="0" destOrd="0" presId="urn:microsoft.com/office/officeart/2005/8/layout/cycle5"/>
    <dgm:cxn modelId="{3C28037C-A08C-4D48-998A-A069C0032AE3}" type="presOf" srcId="{EE364391-29C4-443B-84EB-D11E2250944E}" destId="{DAC82D1F-0B55-4343-A5A1-2FEAEF4FF1C4}" srcOrd="0" destOrd="0" presId="urn:microsoft.com/office/officeart/2005/8/layout/cycle5"/>
    <dgm:cxn modelId="{60E8867C-3091-48EE-A05E-F61D0CB6FC3F}" type="presOf" srcId="{6A51B16A-9C71-4F3A-967D-9FDEFC4D3A99}" destId="{046A5AFB-F033-4E9C-A1D3-A560AF2BCAD9}" srcOrd="0" destOrd="0" presId="urn:microsoft.com/office/officeart/2005/8/layout/cycle5"/>
    <dgm:cxn modelId="{7B0A9895-BDB8-464E-B826-F3D3A0533E3E}" type="presOf" srcId="{BBD92CF4-2939-496C-B829-32A67F097C84}" destId="{5272B298-F06B-40E8-9391-1E000D4B3242}" srcOrd="0" destOrd="0" presId="urn:microsoft.com/office/officeart/2005/8/layout/cycle5"/>
    <dgm:cxn modelId="{42C602C7-F3F4-4224-AFC4-5EE4ABEE8FC8}" type="presOf" srcId="{D0013042-A865-4995-8A23-894D8FAD635E}" destId="{081DF8A4-E4E2-49CB-9B16-B15A0DD0AA00}" srcOrd="0" destOrd="0" presId="urn:microsoft.com/office/officeart/2005/8/layout/cycle5"/>
    <dgm:cxn modelId="{5026F3C9-D56B-4C88-9239-7827B3192E73}" type="presOf" srcId="{FA7922B4-0C03-4E75-B7DF-E36DDCC00B28}" destId="{99A7F949-51CF-4E6C-89FE-F9283BE7D858}" srcOrd="0" destOrd="0" presId="urn:microsoft.com/office/officeart/2005/8/layout/cycle5"/>
    <dgm:cxn modelId="{B7D6A1D4-CD32-4002-A4DF-23ADBD504EFD}" srcId="{EE364391-29C4-443B-84EB-D11E2250944E}" destId="{BBD92CF4-2939-496C-B829-32A67F097C84}" srcOrd="1" destOrd="0" parTransId="{0F247617-E147-4754-B34E-2BF0F63E3BFF}" sibTransId="{6A51B16A-9C71-4F3A-967D-9FDEFC4D3A99}"/>
    <dgm:cxn modelId="{6738BEE2-313D-43B3-9D2F-771C8A943C24}" type="presOf" srcId="{F10C6320-2678-4848-9806-106C8C9C86C6}" destId="{4CE69C39-9BC5-4228-B5B0-BD86DA4EE957}" srcOrd="0" destOrd="0" presId="urn:microsoft.com/office/officeart/2005/8/layout/cycle5"/>
    <dgm:cxn modelId="{75AAD632-BA0F-4250-BBCC-D5917D123E46}" type="presParOf" srcId="{DAC82D1F-0B55-4343-A5A1-2FEAEF4FF1C4}" destId="{99A7F949-51CF-4E6C-89FE-F9283BE7D858}" srcOrd="0" destOrd="0" presId="urn:microsoft.com/office/officeart/2005/8/layout/cycle5"/>
    <dgm:cxn modelId="{13EECF74-AD9B-4441-95DA-96F81FE971EB}" type="presParOf" srcId="{DAC82D1F-0B55-4343-A5A1-2FEAEF4FF1C4}" destId="{6C523518-075E-4BB9-8AF4-9E6BD090A0D5}" srcOrd="1" destOrd="0" presId="urn:microsoft.com/office/officeart/2005/8/layout/cycle5"/>
    <dgm:cxn modelId="{A5CB453E-0A86-45B9-868B-B97DD93A0022}" type="presParOf" srcId="{DAC82D1F-0B55-4343-A5A1-2FEAEF4FF1C4}" destId="{C9AA054C-D286-49FB-A28E-3E840CDCEC63}" srcOrd="2" destOrd="0" presId="urn:microsoft.com/office/officeart/2005/8/layout/cycle5"/>
    <dgm:cxn modelId="{3CF8B291-439E-4166-A9C1-63B427D399C0}" type="presParOf" srcId="{DAC82D1F-0B55-4343-A5A1-2FEAEF4FF1C4}" destId="{5272B298-F06B-40E8-9391-1E000D4B3242}" srcOrd="3" destOrd="0" presId="urn:microsoft.com/office/officeart/2005/8/layout/cycle5"/>
    <dgm:cxn modelId="{C20B05A6-44AE-4682-BD42-47D3DEBB244B}" type="presParOf" srcId="{DAC82D1F-0B55-4343-A5A1-2FEAEF4FF1C4}" destId="{A485D00C-38E4-495D-BD39-972BB32C492F}" srcOrd="4" destOrd="0" presId="urn:microsoft.com/office/officeart/2005/8/layout/cycle5"/>
    <dgm:cxn modelId="{37E43BB4-3BB3-4250-9C55-3F6BEA1A67A4}" type="presParOf" srcId="{DAC82D1F-0B55-4343-A5A1-2FEAEF4FF1C4}" destId="{046A5AFB-F033-4E9C-A1D3-A560AF2BCAD9}" srcOrd="5" destOrd="0" presId="urn:microsoft.com/office/officeart/2005/8/layout/cycle5"/>
    <dgm:cxn modelId="{A516A265-3B13-48FC-9383-94AB4A3465F9}" type="presParOf" srcId="{DAC82D1F-0B55-4343-A5A1-2FEAEF4FF1C4}" destId="{4CE69C39-9BC5-4228-B5B0-BD86DA4EE957}" srcOrd="6" destOrd="0" presId="urn:microsoft.com/office/officeart/2005/8/layout/cycle5"/>
    <dgm:cxn modelId="{D51BEC7D-D168-4FC7-9901-71937D9B800E}" type="presParOf" srcId="{DAC82D1F-0B55-4343-A5A1-2FEAEF4FF1C4}" destId="{426359AE-0A73-481D-BE3E-0ADFE2CB93DF}" srcOrd="7" destOrd="0" presId="urn:microsoft.com/office/officeart/2005/8/layout/cycle5"/>
    <dgm:cxn modelId="{459EB0D3-9CDD-4BE3-B22E-8D9B7CA93A0E}" type="presParOf" srcId="{DAC82D1F-0B55-4343-A5A1-2FEAEF4FF1C4}" destId="{AFBCA00E-1B23-4718-B7C7-1C203A76EFFD}" srcOrd="8" destOrd="0" presId="urn:microsoft.com/office/officeart/2005/8/layout/cycle5"/>
    <dgm:cxn modelId="{A9613EEF-6416-4264-A2CB-F3481C82335E}" type="presParOf" srcId="{DAC82D1F-0B55-4343-A5A1-2FEAEF4FF1C4}" destId="{081DF8A4-E4E2-49CB-9B16-B15A0DD0AA00}" srcOrd="9" destOrd="0" presId="urn:microsoft.com/office/officeart/2005/8/layout/cycle5"/>
    <dgm:cxn modelId="{7679A585-6E34-4768-97A6-C418B8AD5471}" type="presParOf" srcId="{DAC82D1F-0B55-4343-A5A1-2FEAEF4FF1C4}" destId="{4AAA4324-E05E-4548-AFF9-099BE60B0764}" srcOrd="10" destOrd="0" presId="urn:microsoft.com/office/officeart/2005/8/layout/cycle5"/>
    <dgm:cxn modelId="{804FAEA0-1065-4C14-8DA6-0B32EE0FBC7E}" type="presParOf" srcId="{DAC82D1F-0B55-4343-A5A1-2FEAEF4FF1C4}" destId="{EE796371-051D-4DA8-86EF-FBC4241A3E69}" srcOrd="11" destOrd="0" presId="urn:microsoft.com/office/officeart/2005/8/layout/cycle5"/>
    <dgm:cxn modelId="{7EC54825-A94F-4218-8511-962B2D890647}" type="presParOf" srcId="{DAC82D1F-0B55-4343-A5A1-2FEAEF4FF1C4}" destId="{7DF23C20-5FD4-4989-854B-68974B271045}" srcOrd="12" destOrd="0" presId="urn:microsoft.com/office/officeart/2005/8/layout/cycle5"/>
    <dgm:cxn modelId="{05B99F3E-0236-4942-B8F4-5E5B88EA8C06}" type="presParOf" srcId="{DAC82D1F-0B55-4343-A5A1-2FEAEF4FF1C4}" destId="{B6612148-DF91-4892-B9C7-F294BFC117C3}" srcOrd="13" destOrd="0" presId="urn:microsoft.com/office/officeart/2005/8/layout/cycle5"/>
    <dgm:cxn modelId="{8511C97D-CD81-47FE-936F-AD8B28E6FFAD}" type="presParOf" srcId="{DAC82D1F-0B55-4343-A5A1-2FEAEF4FF1C4}" destId="{05C7743C-6436-4C1D-B7F6-CE880E0F899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89FA-D3DE-4840-81F7-82B9EEBB467C}">
      <dsp:nvSpPr>
        <dsp:cNvPr id="0" name=""/>
        <dsp:cNvSpPr/>
      </dsp:nvSpPr>
      <dsp:spPr>
        <a:xfrm rot="5400000">
          <a:off x="-182808" y="187305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431050"/>
        <a:ext cx="853105" cy="365616"/>
      </dsp:txXfrm>
    </dsp:sp>
    <dsp:sp modelId="{0F40A099-F8E7-4141-9379-A411FB015C06}">
      <dsp:nvSpPr>
        <dsp:cNvPr id="0" name=""/>
        <dsp:cNvSpPr/>
      </dsp:nvSpPr>
      <dsp:spPr>
        <a:xfrm rot="5400000">
          <a:off x="4120247" y="-3262644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поисковых систем и электронной почты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43168"/>
        <a:ext cx="7287782" cy="714827"/>
      </dsp:txXfrm>
    </dsp:sp>
    <dsp:sp modelId="{73FCC52A-AE9A-480C-B0CA-4D044D448F9A}">
      <dsp:nvSpPr>
        <dsp:cNvPr id="0" name=""/>
        <dsp:cNvSpPr/>
      </dsp:nvSpPr>
      <dsp:spPr>
        <a:xfrm rot="5400000">
          <a:off x="-182808" y="1263353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1507098"/>
        <a:ext cx="853105" cy="365616"/>
      </dsp:txXfrm>
    </dsp:sp>
    <dsp:sp modelId="{AABB1A3D-15B6-4715-8FAE-213CDACA0403}">
      <dsp:nvSpPr>
        <dsp:cNvPr id="0" name=""/>
        <dsp:cNvSpPr/>
      </dsp:nvSpPr>
      <dsp:spPr>
        <a:xfrm rot="5400000">
          <a:off x="4120247" y="-2186596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работа по форматированию готового текста в текстовом редактор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1119216"/>
        <a:ext cx="7287782" cy="714827"/>
      </dsp:txXfrm>
    </dsp:sp>
    <dsp:sp modelId="{E6BE30E3-E450-4C30-BD3D-2B6CE8199FDC}">
      <dsp:nvSpPr>
        <dsp:cNvPr id="0" name=""/>
        <dsp:cNvSpPr/>
      </dsp:nvSpPr>
      <dsp:spPr>
        <a:xfrm rot="5400000">
          <a:off x="-182808" y="2459332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2703077"/>
        <a:ext cx="853105" cy="365616"/>
      </dsp:txXfrm>
    </dsp:sp>
    <dsp:sp modelId="{4D6641D5-C7E8-4485-820D-05487CA94D5C}">
      <dsp:nvSpPr>
        <dsp:cNvPr id="0" name=""/>
        <dsp:cNvSpPr/>
      </dsp:nvSpPr>
      <dsp:spPr>
        <a:xfrm rot="5400000">
          <a:off x="4000317" y="-990618"/>
          <a:ext cx="103202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работа по составлению и оформлению таблиц в текстовом редакторе;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 по заданной теме</a:t>
          </a:r>
        </a:p>
      </dsp:txBody>
      <dsp:txXfrm rot="-5400000">
        <a:off x="853105" y="2206974"/>
        <a:ext cx="7276073" cy="931269"/>
      </dsp:txXfrm>
    </dsp:sp>
    <dsp:sp modelId="{C309D4FF-D0D7-4EEC-AF60-66CC323587E7}">
      <dsp:nvSpPr>
        <dsp:cNvPr id="0" name=""/>
        <dsp:cNvSpPr/>
      </dsp:nvSpPr>
      <dsp:spPr>
        <a:xfrm rot="5400000">
          <a:off x="-182808" y="3535380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3779125"/>
        <a:ext cx="853105" cy="365616"/>
      </dsp:txXfrm>
    </dsp:sp>
    <dsp:sp modelId="{33753AF3-CC68-44A2-9C10-D65052251BDA}">
      <dsp:nvSpPr>
        <dsp:cNvPr id="0" name=""/>
        <dsp:cNvSpPr/>
      </dsp:nvSpPr>
      <dsp:spPr>
        <a:xfrm rot="5400000">
          <a:off x="4120247" y="85429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изображений, таблиц по заданной теме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3391242"/>
        <a:ext cx="7287782" cy="714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89FA-D3DE-4840-81F7-82B9EEBB467C}">
      <dsp:nvSpPr>
        <dsp:cNvPr id="0" name=""/>
        <dsp:cNvSpPr/>
      </dsp:nvSpPr>
      <dsp:spPr>
        <a:xfrm rot="5400000">
          <a:off x="-182986" y="185252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429235"/>
        <a:ext cx="853939" cy="365974"/>
      </dsp:txXfrm>
    </dsp:sp>
    <dsp:sp modelId="{0F40A099-F8E7-4141-9379-A411FB015C06}">
      <dsp:nvSpPr>
        <dsp:cNvPr id="0" name=""/>
        <dsp:cNvSpPr/>
      </dsp:nvSpPr>
      <dsp:spPr>
        <a:xfrm rot="5400000">
          <a:off x="4120277" y="-3264072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оформление презентации</a:t>
          </a:r>
        </a:p>
      </dsp:txBody>
      <dsp:txXfrm rot="-5400000">
        <a:off x="853939" y="40974"/>
        <a:ext cx="7286911" cy="715527"/>
      </dsp:txXfrm>
    </dsp:sp>
    <dsp:sp modelId="{73FCC52A-AE9A-480C-B0CA-4D044D448F9A}">
      <dsp:nvSpPr>
        <dsp:cNvPr id="0" name=""/>
        <dsp:cNvSpPr/>
      </dsp:nvSpPr>
      <dsp:spPr>
        <a:xfrm rot="5400000">
          <a:off x="-182986" y="1262352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1506335"/>
        <a:ext cx="853939" cy="365974"/>
      </dsp:txXfrm>
    </dsp:sp>
    <dsp:sp modelId="{AABB1A3D-15B6-4715-8FAE-213CDACA0403}">
      <dsp:nvSpPr>
        <dsp:cNvPr id="0" name=""/>
        <dsp:cNvSpPr/>
      </dsp:nvSpPr>
      <dsp:spPr>
        <a:xfrm rot="5400000">
          <a:off x="4120277" y="-2186973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плана выступления</a:t>
          </a:r>
        </a:p>
      </dsp:txBody>
      <dsp:txXfrm rot="-5400000">
        <a:off x="853939" y="1118073"/>
        <a:ext cx="7286911" cy="715527"/>
      </dsp:txXfrm>
    </dsp:sp>
    <dsp:sp modelId="{E6BE30E3-E450-4C30-BD3D-2B6CE8199FDC}">
      <dsp:nvSpPr>
        <dsp:cNvPr id="0" name=""/>
        <dsp:cNvSpPr/>
      </dsp:nvSpPr>
      <dsp:spPr>
        <a:xfrm rot="5400000">
          <a:off x="-182986" y="2459499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2703482"/>
        <a:ext cx="853939" cy="365974"/>
      </dsp:txXfrm>
    </dsp:sp>
    <dsp:sp modelId="{4D6641D5-C7E8-4485-820D-05487CA94D5C}">
      <dsp:nvSpPr>
        <dsp:cNvPr id="0" name=""/>
        <dsp:cNvSpPr/>
      </dsp:nvSpPr>
      <dsp:spPr>
        <a:xfrm rot="5400000">
          <a:off x="4000229" y="-989825"/>
          <a:ext cx="1033038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с использованием презентации</a:t>
          </a:r>
        </a:p>
      </dsp:txBody>
      <dsp:txXfrm rot="-5400000">
        <a:off x="853939" y="2206894"/>
        <a:ext cx="7275190" cy="932180"/>
      </dsp:txXfrm>
    </dsp:sp>
    <dsp:sp modelId="{C309D4FF-D0D7-4EEC-AF60-66CC323587E7}">
      <dsp:nvSpPr>
        <dsp:cNvPr id="0" name=""/>
        <dsp:cNvSpPr/>
      </dsp:nvSpPr>
      <dsp:spPr>
        <a:xfrm rot="5400000">
          <a:off x="-182986" y="3536599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3780582"/>
        <a:ext cx="853939" cy="365974"/>
      </dsp:txXfrm>
    </dsp:sp>
    <dsp:sp modelId="{33753AF3-CC68-44A2-9C10-D65052251BDA}">
      <dsp:nvSpPr>
        <dsp:cNvPr id="0" name=""/>
        <dsp:cNvSpPr/>
      </dsp:nvSpPr>
      <dsp:spPr>
        <a:xfrm rot="5400000">
          <a:off x="4120277" y="87274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 проектов</a:t>
          </a:r>
        </a:p>
      </dsp:txBody>
      <dsp:txXfrm rot="-5400000">
        <a:off x="853939" y="3392320"/>
        <a:ext cx="7286911" cy="715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F949-51CF-4E6C-89FE-F9283BE7D858}">
      <dsp:nvSpPr>
        <dsp:cNvPr id="0" name=""/>
        <dsp:cNvSpPr/>
      </dsp:nvSpPr>
      <dsp:spPr>
        <a:xfrm>
          <a:off x="2651268" y="65148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Семинар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01310" y="115190"/>
        <a:ext cx="2369809" cy="925023"/>
      </dsp:txXfrm>
    </dsp:sp>
    <dsp:sp modelId="{C9AA054C-D286-49FB-A28E-3E840CDCEC63}">
      <dsp:nvSpPr>
        <dsp:cNvPr id="0" name=""/>
        <dsp:cNvSpPr/>
      </dsp:nvSpPr>
      <dsp:spPr>
        <a:xfrm>
          <a:off x="3119264" y="1018845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2252309" y="10203"/>
              </a:moveTo>
              <a:arcTo wR="2048124" hR="2048124" stAng="16543292" swAng="1297000"/>
            </a:path>
          </a:pathLst>
        </a:custGeom>
        <a:noFill/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2B298-F06B-40E8-9391-1E000D4B3242}">
      <dsp:nvSpPr>
        <dsp:cNvPr id="0" name=""/>
        <dsp:cNvSpPr/>
      </dsp:nvSpPr>
      <dsp:spPr>
        <a:xfrm>
          <a:off x="5275612" y="1376087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Разработка заданий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325654" y="1426129"/>
        <a:ext cx="2369809" cy="925023"/>
      </dsp:txXfrm>
    </dsp:sp>
    <dsp:sp modelId="{046A5AFB-F033-4E9C-A1D3-A560AF2BCAD9}">
      <dsp:nvSpPr>
        <dsp:cNvPr id="0" name=""/>
        <dsp:cNvSpPr/>
      </dsp:nvSpPr>
      <dsp:spPr>
        <a:xfrm>
          <a:off x="2546678" y="-107257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3962376" y="2776447"/>
              </a:moveTo>
              <a:arcTo wR="2048124" hR="2048124" stAng="1249831" swAng="1460073"/>
            </a:path>
          </a:pathLst>
        </a:custGeom>
        <a:noFill/>
        <a:ln w="28575" cap="flat" cmpd="sng" algn="ctr">
          <a:solidFill>
            <a:srgbClr val="92D05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69C39-9BC5-4228-B5B0-BD86DA4EE957}">
      <dsp:nvSpPr>
        <dsp:cNvPr id="0" name=""/>
        <dsp:cNvSpPr/>
      </dsp:nvSpPr>
      <dsp:spPr>
        <a:xfrm>
          <a:off x="4224512" y="3576725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Выполнение заданий обучающимися</a:t>
          </a:r>
        </a:p>
      </dsp:txBody>
      <dsp:txXfrm>
        <a:off x="4274554" y="3626767"/>
        <a:ext cx="2369809" cy="925023"/>
      </dsp:txXfrm>
    </dsp:sp>
    <dsp:sp modelId="{AFBCA00E-1B23-4718-B7C7-1C203A76EFFD}">
      <dsp:nvSpPr>
        <dsp:cNvPr id="0" name=""/>
        <dsp:cNvSpPr/>
      </dsp:nvSpPr>
      <dsp:spPr>
        <a:xfrm>
          <a:off x="1803277" y="691217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2591461" y="4022864"/>
              </a:moveTo>
              <a:arcTo wR="2048124" hR="2048124" stAng="4476966" swAng="1735772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DF8A4-E4E2-49CB-9B16-B15A0DD0AA00}">
      <dsp:nvSpPr>
        <dsp:cNvPr id="0" name=""/>
        <dsp:cNvSpPr/>
      </dsp:nvSpPr>
      <dsp:spPr>
        <a:xfrm>
          <a:off x="1051637" y="3603098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Проверка заданий учителями</a:t>
          </a:r>
        </a:p>
      </dsp:txBody>
      <dsp:txXfrm>
        <a:off x="1101679" y="3653140"/>
        <a:ext cx="2369809" cy="925023"/>
      </dsp:txXfrm>
    </dsp:sp>
    <dsp:sp modelId="{EE796371-051D-4DA8-86EF-FBC4241A3E69}">
      <dsp:nvSpPr>
        <dsp:cNvPr id="0" name=""/>
        <dsp:cNvSpPr/>
      </dsp:nvSpPr>
      <dsp:spPr>
        <a:xfrm>
          <a:off x="1108372" y="-71572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597976" y="3494459"/>
              </a:moveTo>
              <a:arcTo wR="2048124" hR="2048124" stAng="8104526" swAng="1422260"/>
            </a:path>
          </a:pathLst>
        </a:custGeom>
        <a:noFill/>
        <a:ln w="28575" cap="flat" cmpd="sng" algn="ctr">
          <a:solidFill>
            <a:srgbClr val="00B0F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23C20-5FD4-4989-854B-68974B271045}">
      <dsp:nvSpPr>
        <dsp:cNvPr id="0" name=""/>
        <dsp:cNvSpPr/>
      </dsp:nvSpPr>
      <dsp:spPr>
        <a:xfrm>
          <a:off x="0" y="1431949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Отчет о проделанной работе</a:t>
          </a:r>
        </a:p>
      </dsp:txBody>
      <dsp:txXfrm>
        <a:off x="50042" y="1481991"/>
        <a:ext cx="2369809" cy="925023"/>
      </dsp:txXfrm>
    </dsp:sp>
    <dsp:sp modelId="{05C7743C-6436-4C1D-B7F6-CE880E0F8996}">
      <dsp:nvSpPr>
        <dsp:cNvPr id="0" name=""/>
        <dsp:cNvSpPr/>
      </dsp:nvSpPr>
      <dsp:spPr>
        <a:xfrm>
          <a:off x="623417" y="997871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1004250" y="285983"/>
              </a:moveTo>
              <a:arcTo wR="2048124" hR="2048124" stAng="14361476" swAng="1363300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9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6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30805" y="3663599"/>
            <a:ext cx="3433195" cy="3238247"/>
            <a:chOff x="630805" y="3663599"/>
            <a:chExt cx="3433195" cy="323824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42"/>
            <a:stretch/>
          </p:blipFill>
          <p:spPr>
            <a:xfrm>
              <a:off x="630805" y="3663599"/>
              <a:ext cx="3098800" cy="32382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3276600" y="4902200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804354" cy="154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00" y="1347571"/>
            <a:ext cx="866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информационно-коммуникационных компетенций обучающихся через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4000" y="3902116"/>
            <a:ext cx="4449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Изместьева Е.Г., директор МБОУ лицей № 90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Савина Р.Р., учитель информатики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90 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преподаватель Кубанского государственного университета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7454" y="47688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8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03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0" y="983482"/>
            <a:ext cx="8489725" cy="5524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0988" y="907240"/>
            <a:ext cx="20030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задания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229133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8437" y="-16091"/>
            <a:ext cx="746616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48" y="1088752"/>
            <a:ext cx="8431306" cy="5567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английскому языку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1030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03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технологии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0275"/>
            <a:ext cx="9015685" cy="370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76151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1" y="1411941"/>
            <a:ext cx="815888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97966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-634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биологии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1" y="1674595"/>
            <a:ext cx="8158140" cy="42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95" y="1162735"/>
            <a:ext cx="6750453" cy="5518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30274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40" y="1357597"/>
            <a:ext cx="3960000" cy="2639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06" y="1357597"/>
            <a:ext cx="3960000" cy="2641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06" y="4162567"/>
            <a:ext cx="4043150" cy="26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11" y="1310185"/>
            <a:ext cx="2166962" cy="1892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3074" y="1310185"/>
            <a:ext cx="6550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в одиночку не может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полноценные навыки работы в современной информационной среде.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УУД формируем всем коллективом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6"/>
          <p:cNvSpPr/>
          <p:nvPr/>
        </p:nvSpPr>
        <p:spPr>
          <a:xfrm rot="10800000" flipH="1">
            <a:off x="1042024" y="3865028"/>
            <a:ext cx="2016000" cy="187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926" y="3116035"/>
            <a:ext cx="5617731" cy="37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34622" y="1294069"/>
            <a:ext cx="826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квалификационный справочник.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 Должностные обязанности: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BF0D34F-6B32-4746-993E-58EE3E314CFC}"/>
              </a:ext>
            </a:extLst>
          </p:cNvPr>
          <p:cNvSpPr txBox="1">
            <a:spLocks/>
          </p:cNvSpPr>
          <p:nvPr/>
        </p:nvSpPr>
        <p:spPr>
          <a:xfrm>
            <a:off x="0" y="2327886"/>
            <a:ext cx="8975324" cy="409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современные образовательные технологии,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информационные, а также цифровые образовательные ресурсы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Обоснованно выбирает программы и учебно-методическое обеспечение,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цифровые образовательные ресурсы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 учебные занятия, опираясь на достижения в области педагогической и психологической наук, возрастной психологии и школьной гигиены, а также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современных информационных технологий и методик обучения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Оценивает эффективность и результаты обучения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компьютерные технологии, в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текстовые редакторы и электронные таблицы в своей деятельности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контрольно-оценочную деятельность в образовательном процессе с использованием современных способов оценивания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информационно-коммуникационных технологий (ведение электронных форм документации, в том числе электронного журнала и дневников обучающихся)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17" y="1093711"/>
            <a:ext cx="2404984" cy="13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34622" y="1294069"/>
            <a:ext cx="826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квалификационный справочник.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должен знать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BF0D34F-6B32-4746-993E-58EE3E314CFC}"/>
              </a:ext>
            </a:extLst>
          </p:cNvPr>
          <p:cNvSpPr txBox="1">
            <a:spLocks/>
          </p:cNvSpPr>
          <p:nvPr/>
        </p:nvSpPr>
        <p:spPr>
          <a:xfrm>
            <a:off x="0" y="2327886"/>
            <a:ext cx="8975324" cy="409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обучения и их дидактические возможности;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работы с текстовыми редакторами, электронными таблицами, электронной почтой и браузерами, мультимедийным оборудованием;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17" y="1093711"/>
            <a:ext cx="2404984" cy="1335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6" y="4107135"/>
            <a:ext cx="3499407" cy="23166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565" y="3835990"/>
            <a:ext cx="3407304" cy="25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76243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11" y="1079352"/>
            <a:ext cx="8587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как эффективный способ формирования и развития ключевых информационно-коммуникационных компетенций обучающихся»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11" y="2095015"/>
            <a:ext cx="9051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организации образовательного процесса, направленного на формирование ключевых информационно-коммуникационных компетенций обучающихся основной школы.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41" y="3282789"/>
            <a:ext cx="3862318" cy="3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55" y="1221558"/>
            <a:ext cx="9051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Разработать единое календарно-тематическое планирование освоения ИК-компетенций.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Повысить квалификацию педагогических кадров в области формирования и развития ИК-компетенций.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Организовать взаимодействие учителей-предметников, работающих в одной параллели классов.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Создать банк заданий по формированию ИК-компетенций на материале разных предметов.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33" y="4234004"/>
            <a:ext cx="4804011" cy="2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Примерное содержание единого календарно-тематического планирования для 6 класса: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55127716"/>
              </p:ext>
            </p:extLst>
          </p:nvPr>
        </p:nvGraphicFramePr>
        <p:xfrm>
          <a:off x="254757" y="1988781"/>
          <a:ext cx="8179559" cy="457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26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Примерное содержание единого календарно-тематического планирования для 7 класса: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94391478"/>
              </p:ext>
            </p:extLst>
          </p:nvPr>
        </p:nvGraphicFramePr>
        <p:xfrm>
          <a:off x="254757" y="1988781"/>
          <a:ext cx="8179559" cy="457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458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12" y="3231775"/>
            <a:ext cx="2218766" cy="17750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-8044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 развитию ИКТ – компетенций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3308836"/>
              </p:ext>
            </p:extLst>
          </p:nvPr>
        </p:nvGraphicFramePr>
        <p:xfrm>
          <a:off x="766484" y="1734671"/>
          <a:ext cx="7745506" cy="480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3487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723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40</cp:revision>
  <dcterms:created xsi:type="dcterms:W3CDTF">2020-09-18T06:12:11Z</dcterms:created>
  <dcterms:modified xsi:type="dcterms:W3CDTF">2022-01-18T06:48:02Z</dcterms:modified>
</cp:coreProperties>
</file>