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9" r:id="rId3"/>
    <p:sldId id="328" r:id="rId4"/>
    <p:sldId id="273" r:id="rId5"/>
    <p:sldId id="338" r:id="rId6"/>
    <p:sldId id="340" r:id="rId7"/>
    <p:sldId id="339" r:id="rId8"/>
    <p:sldId id="331" r:id="rId9"/>
    <p:sldId id="334" r:id="rId1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 showGuides="1">
      <p:cViewPr>
        <p:scale>
          <a:sx n="70" d="100"/>
          <a:sy n="70" d="100"/>
        </p:scale>
        <p:origin x="-12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6131657948737033"/>
          <c:y val="8.8378569322967102E-2"/>
          <c:w val="0.58244696841396959"/>
          <c:h val="0.64890452107380714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gradFill>
                <a:gsLst>
                  <a:gs pos="0">
                    <a:schemeClr val="accent4">
                      <a:lumMod val="75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</a:ln>
          </c:spPr>
          <c:dPt>
            <c:idx val="0"/>
            <c:spPr>
              <a:solidFill>
                <a:schemeClr val="accent4">
                  <a:lumMod val="75000"/>
                </a:schemeClr>
              </a:solidFill>
              <a:ln>
                <a:gradFill>
                  <a:gsLst>
                    <a:gs pos="0">
                      <a:srgbClr val="5E9EFF"/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lin ang="5400000" scaled="0"/>
                </a:gradFill>
              </a:ln>
            </c:spPr>
          </c:dPt>
          <c:dPt>
            <c:idx val="1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dPt>
          <c:cat>
            <c:strRef>
              <c:f>Лист1!$A$2:$A$3</c:f>
              <c:strCache>
                <c:ptCount val="2"/>
                <c:pt idx="0">
                  <c:v>начальный этап</c:v>
                </c:pt>
                <c:pt idx="1">
                  <c:v>2016г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  инвалиды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Лист1!$A$2:$A$3</c:f>
              <c:strCache>
                <c:ptCount val="2"/>
                <c:pt idx="0">
                  <c:v>начальный этап</c:v>
                </c:pt>
                <c:pt idx="1">
                  <c:v>2016г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</c:v>
                </c:pt>
                <c:pt idx="1">
                  <c:v>49</c:v>
                </c:pt>
              </c:numCache>
            </c:numRef>
          </c:val>
        </c:ser>
        <c:overlap val="100"/>
        <c:axId val="133942272"/>
        <c:axId val="134009600"/>
      </c:barChart>
      <c:catAx>
        <c:axId val="133942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009600"/>
        <c:crosses val="autoZero"/>
        <c:auto val="1"/>
        <c:lblAlgn val="ctr"/>
        <c:lblOffset val="100"/>
      </c:catAx>
      <c:valAx>
        <c:axId val="134009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339422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начальный этап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Лист1!$A$2:$A$4</c:f>
              <c:strCache>
                <c:ptCount val="3"/>
                <c:pt idx="0">
                  <c:v>интегрировано в обычные группы</c:v>
                </c:pt>
                <c:pt idx="1">
                  <c:v>оформленно социально-адаптивное поведение</c:v>
                </c:pt>
                <c:pt idx="2">
                  <c:v> участие в мероприятиях ДОУ (на сцене)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2016г.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Лист1!$A$2:$A$4</c:f>
              <c:strCache>
                <c:ptCount val="3"/>
                <c:pt idx="0">
                  <c:v>интегрировано в обычные группы</c:v>
                </c:pt>
                <c:pt idx="1">
                  <c:v>оформленно социально-адаптивное поведение</c:v>
                </c:pt>
                <c:pt idx="2">
                  <c:v> участие в мероприятиях ДОУ (на сцене)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</c:v>
                </c:pt>
                <c:pt idx="1">
                  <c:v>19</c:v>
                </c:pt>
                <c:pt idx="2">
                  <c:v>19</c:v>
                </c:pt>
              </c:numCache>
            </c:numRef>
          </c:val>
        </c:ser>
        <c:overlap val="100"/>
        <c:axId val="93616384"/>
        <c:axId val="93618176"/>
      </c:barChart>
      <c:catAx>
        <c:axId val="93616384"/>
        <c:scaling>
          <c:orientation val="minMax"/>
        </c:scaling>
        <c:axPos val="b"/>
        <c:majorTickMark val="in"/>
        <c:tickLblPos val="low"/>
        <c:txPr>
          <a:bodyPr rot="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618176"/>
        <c:crosses val="autoZero"/>
        <c:lblAlgn val="l"/>
        <c:lblOffset val="50"/>
      </c:catAx>
      <c:valAx>
        <c:axId val="93618176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936163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971EC-ABDF-4C5F-9705-DA952A9BC9DC}" type="doc">
      <dgm:prSet loTypeId="urn:microsoft.com/office/officeart/2005/8/layout/hierarchy5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41D2666-1E8A-49AC-888C-DF51FE3C7E99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</dgm:spPr>
      <dgm:t>
        <a:bodyPr/>
        <a:lstStyle/>
        <a:p>
          <a:r>
            <a:rPr lang="ru-RU" sz="2000" b="1" dirty="0" smtClean="0"/>
            <a:t>Актуальные задачи государственной политики</a:t>
          </a:r>
          <a:endParaRPr lang="ru-RU" sz="2000" b="1" dirty="0"/>
        </a:p>
      </dgm:t>
    </dgm:pt>
    <dgm:pt modelId="{3078EDF1-E24C-4188-89F5-0BF25AF80E23}" type="parTrans" cxnId="{F1D2366E-2D63-4DAB-972D-79AEF71629E4}">
      <dgm:prSet/>
      <dgm:spPr/>
      <dgm:t>
        <a:bodyPr/>
        <a:lstStyle/>
        <a:p>
          <a:endParaRPr lang="ru-RU" sz="1600"/>
        </a:p>
      </dgm:t>
    </dgm:pt>
    <dgm:pt modelId="{26CF48F1-10EF-4600-BFA4-ED31DDBDA6AD}" type="sibTrans" cxnId="{F1D2366E-2D63-4DAB-972D-79AEF71629E4}">
      <dgm:prSet/>
      <dgm:spPr/>
      <dgm:t>
        <a:bodyPr/>
        <a:lstStyle/>
        <a:p>
          <a:endParaRPr lang="ru-RU" sz="1600"/>
        </a:p>
      </dgm:t>
    </dgm:pt>
    <dgm:pt modelId="{353604B9-FC3F-4E58-936D-186284CDE785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 algn="ctr"/>
          <a:r>
            <a:rPr lang="ru-RU" sz="1600" b="1" dirty="0" smtClean="0"/>
            <a:t>Инклюзивное образование</a:t>
          </a:r>
          <a:endParaRPr lang="ru-RU" sz="1600" b="1" dirty="0"/>
        </a:p>
      </dgm:t>
    </dgm:pt>
    <dgm:pt modelId="{4F034EA2-2202-4607-9A59-4EE775AE3E33}" type="parTrans" cxnId="{42BCF906-5324-4FBF-A710-A8E2A199BE0C}">
      <dgm:prSet/>
      <dgm:spPr/>
      <dgm:t>
        <a:bodyPr/>
        <a:lstStyle/>
        <a:p>
          <a:endParaRPr lang="ru-RU"/>
        </a:p>
      </dgm:t>
    </dgm:pt>
    <dgm:pt modelId="{DE600144-CB9A-4B0D-83CC-7F1BE8D1F3D5}" type="sibTrans" cxnId="{42BCF906-5324-4FBF-A710-A8E2A199BE0C}">
      <dgm:prSet/>
      <dgm:spPr/>
      <dgm:t>
        <a:bodyPr/>
        <a:lstStyle/>
        <a:p>
          <a:endParaRPr lang="ru-RU"/>
        </a:p>
      </dgm:t>
    </dgm:pt>
    <dgm:pt modelId="{B7A675EB-2E2F-4BBB-BEF3-707D7F18CD54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vert="horz" tIns="216000" anchor="ctr" anchorCtr="0"/>
        <a:lstStyle/>
        <a:p>
          <a:pPr algn="ctr">
            <a:lnSpc>
              <a:spcPts val="1200"/>
            </a:lnSpc>
          </a:pPr>
          <a:r>
            <a:rPr lang="ru-RU" sz="1600" b="1" smtClean="0"/>
            <a:t>Работа с семьей</a:t>
          </a:r>
          <a:endParaRPr lang="ru-RU" sz="1600" b="1" dirty="0"/>
        </a:p>
      </dgm:t>
    </dgm:pt>
    <dgm:pt modelId="{0AAE8360-2EF9-425B-9775-FD79F628B9FE}" type="sibTrans" cxnId="{0644139E-516B-4D70-B25D-B25314CBDFA7}">
      <dgm:prSet/>
      <dgm:spPr/>
      <dgm:t>
        <a:bodyPr/>
        <a:lstStyle/>
        <a:p>
          <a:endParaRPr lang="ru-RU" sz="1600"/>
        </a:p>
      </dgm:t>
    </dgm:pt>
    <dgm:pt modelId="{D14E6E33-0925-4DCB-9F0B-39961CEEA3D1}" type="parTrans" cxnId="{0644139E-516B-4D70-B25D-B25314CBDFA7}">
      <dgm:prSet/>
      <dgm:spPr/>
      <dgm:t>
        <a:bodyPr/>
        <a:lstStyle/>
        <a:p>
          <a:endParaRPr lang="ru-RU" sz="1600"/>
        </a:p>
      </dgm:t>
    </dgm:pt>
    <dgm:pt modelId="{B9D1DEDA-41DB-4842-BCDF-E35F36BC2100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0" tIns="0" rIns="0" bIns="0"/>
        <a:lstStyle/>
        <a:p>
          <a:r>
            <a:rPr lang="ru-RU" sz="1600" b="1" dirty="0" smtClean="0"/>
            <a:t>Инновационная деятельность</a:t>
          </a:r>
          <a:endParaRPr lang="ru-RU" sz="1600" b="1" dirty="0"/>
        </a:p>
      </dgm:t>
    </dgm:pt>
    <dgm:pt modelId="{BFFC9FE9-9588-43B3-B44B-F637327B2AB0}" type="sibTrans" cxnId="{2C1AC7B9-5FBB-4B9C-B3FA-4D3773E2F250}">
      <dgm:prSet/>
      <dgm:spPr/>
      <dgm:t>
        <a:bodyPr/>
        <a:lstStyle/>
        <a:p>
          <a:endParaRPr lang="ru-RU" sz="1600"/>
        </a:p>
      </dgm:t>
    </dgm:pt>
    <dgm:pt modelId="{643E29D9-F7D7-41FA-8A0A-0B002A8130F0}" type="parTrans" cxnId="{2C1AC7B9-5FBB-4B9C-B3FA-4D3773E2F250}">
      <dgm:prSet/>
      <dgm:spPr/>
      <dgm:t>
        <a:bodyPr/>
        <a:lstStyle/>
        <a:p>
          <a:endParaRPr lang="ru-RU" sz="1600"/>
        </a:p>
      </dgm:t>
    </dgm:pt>
    <dgm:pt modelId="{75840DB5-045D-448A-B8D0-9D9BBF6CB526}" type="pres">
      <dgm:prSet presAssocID="{AF2971EC-ABDF-4C5F-9705-DA952A9BC9D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EF7FAA-86B3-4ED3-985A-692291430986}" type="pres">
      <dgm:prSet presAssocID="{AF2971EC-ABDF-4C5F-9705-DA952A9BC9DC}" presName="hierFlow" presStyleCnt="0"/>
      <dgm:spPr/>
    </dgm:pt>
    <dgm:pt modelId="{F599CB5E-C3A0-4A32-98F6-192A8FC5374B}" type="pres">
      <dgm:prSet presAssocID="{AF2971EC-ABDF-4C5F-9705-DA952A9BC9D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BB6BAFF-912D-49CA-A3C8-96C4F9DD1F3D}" type="pres">
      <dgm:prSet presAssocID="{C41D2666-1E8A-49AC-888C-DF51FE3C7E99}" presName="Name17" presStyleCnt="0"/>
      <dgm:spPr/>
    </dgm:pt>
    <dgm:pt modelId="{E61ACA9C-1544-4188-8DAF-30404E650DE7}" type="pres">
      <dgm:prSet presAssocID="{C41D2666-1E8A-49AC-888C-DF51FE3C7E99}" presName="level1Shape" presStyleLbl="node0" presStyleIdx="0" presStyleCnt="1" custScaleX="2023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FDA1AE-1E89-44BC-907A-DA1414A8C172}" type="pres">
      <dgm:prSet presAssocID="{C41D2666-1E8A-49AC-888C-DF51FE3C7E99}" presName="hierChild2" presStyleCnt="0"/>
      <dgm:spPr/>
    </dgm:pt>
    <dgm:pt modelId="{ABA7F268-E9D5-4E7C-A503-CF48504D72CD}" type="pres">
      <dgm:prSet presAssocID="{4F034EA2-2202-4607-9A59-4EE775AE3E33}" presName="Name25" presStyleLbl="parChTrans1D2" presStyleIdx="0" presStyleCnt="3"/>
      <dgm:spPr/>
      <dgm:t>
        <a:bodyPr/>
        <a:lstStyle/>
        <a:p>
          <a:endParaRPr lang="ru-RU"/>
        </a:p>
      </dgm:t>
    </dgm:pt>
    <dgm:pt modelId="{3834AECA-92F7-4454-A3B5-FC33B9168DC8}" type="pres">
      <dgm:prSet presAssocID="{4F034EA2-2202-4607-9A59-4EE775AE3E33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D86DAFD-A017-4F1F-A18D-6B7A2637FC4D}" type="pres">
      <dgm:prSet presAssocID="{353604B9-FC3F-4E58-936D-186284CDE785}" presName="Name30" presStyleCnt="0"/>
      <dgm:spPr/>
    </dgm:pt>
    <dgm:pt modelId="{BC9F5384-E766-4E6F-AD79-CF9EF4CFBFA5}" type="pres">
      <dgm:prSet presAssocID="{353604B9-FC3F-4E58-936D-186284CDE785}" presName="level2Shape" presStyleLbl="node2" presStyleIdx="0" presStyleCnt="3" custScaleX="120315"/>
      <dgm:spPr/>
      <dgm:t>
        <a:bodyPr/>
        <a:lstStyle/>
        <a:p>
          <a:endParaRPr lang="ru-RU"/>
        </a:p>
      </dgm:t>
    </dgm:pt>
    <dgm:pt modelId="{BB0AD8E1-C6D5-4DFB-A341-9C46DB2A0A37}" type="pres">
      <dgm:prSet presAssocID="{353604B9-FC3F-4E58-936D-186284CDE785}" presName="hierChild3" presStyleCnt="0"/>
      <dgm:spPr/>
    </dgm:pt>
    <dgm:pt modelId="{0AA21A8A-753D-4933-BE6C-EC69AE8B6DDB}" type="pres">
      <dgm:prSet presAssocID="{D14E6E33-0925-4DCB-9F0B-39961CEEA3D1}" presName="Name25" presStyleLbl="parChTrans1D2" presStyleIdx="1" presStyleCnt="3"/>
      <dgm:spPr/>
      <dgm:t>
        <a:bodyPr/>
        <a:lstStyle/>
        <a:p>
          <a:endParaRPr lang="ru-RU"/>
        </a:p>
      </dgm:t>
    </dgm:pt>
    <dgm:pt modelId="{57DF9682-3054-4477-A1AF-0B0C2AD12EAA}" type="pres">
      <dgm:prSet presAssocID="{D14E6E33-0925-4DCB-9F0B-39961CEEA3D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B85FA2BD-96CB-4C41-ADEC-B7FFCACF3431}" type="pres">
      <dgm:prSet presAssocID="{B7A675EB-2E2F-4BBB-BEF3-707D7F18CD54}" presName="Name30" presStyleCnt="0"/>
      <dgm:spPr/>
    </dgm:pt>
    <dgm:pt modelId="{B3068929-DF88-4A6D-A2CB-5EE589CBDA94}" type="pres">
      <dgm:prSet presAssocID="{B7A675EB-2E2F-4BBB-BEF3-707D7F18CD54}" presName="level2Shape" presStyleLbl="node2" presStyleIdx="1" presStyleCnt="3" custScaleX="119506" custLinFactNeighborX="1493" custLinFactNeighborY="3256"/>
      <dgm:spPr/>
      <dgm:t>
        <a:bodyPr/>
        <a:lstStyle/>
        <a:p>
          <a:endParaRPr lang="ru-RU"/>
        </a:p>
      </dgm:t>
    </dgm:pt>
    <dgm:pt modelId="{22292E20-4AE8-40EC-BDF3-9B750FF55751}" type="pres">
      <dgm:prSet presAssocID="{B7A675EB-2E2F-4BBB-BEF3-707D7F18CD54}" presName="hierChild3" presStyleCnt="0"/>
      <dgm:spPr/>
    </dgm:pt>
    <dgm:pt modelId="{9FB19FB1-37C5-488D-A4A9-18E1B59E8651}" type="pres">
      <dgm:prSet presAssocID="{643E29D9-F7D7-41FA-8A0A-0B002A8130F0}" presName="Name25" presStyleLbl="parChTrans1D2" presStyleIdx="2" presStyleCnt="3"/>
      <dgm:spPr/>
      <dgm:t>
        <a:bodyPr/>
        <a:lstStyle/>
        <a:p>
          <a:endParaRPr lang="ru-RU"/>
        </a:p>
      </dgm:t>
    </dgm:pt>
    <dgm:pt modelId="{708D983C-1B40-40FA-B70F-F64912FACD0E}" type="pres">
      <dgm:prSet presAssocID="{643E29D9-F7D7-41FA-8A0A-0B002A8130F0}" presName="connTx" presStyleLbl="parChTrans1D2" presStyleIdx="2" presStyleCnt="3"/>
      <dgm:spPr/>
      <dgm:t>
        <a:bodyPr/>
        <a:lstStyle/>
        <a:p>
          <a:endParaRPr lang="ru-RU"/>
        </a:p>
      </dgm:t>
    </dgm:pt>
    <dgm:pt modelId="{48DCCBAB-9F9D-4B9C-8770-317363E0500F}" type="pres">
      <dgm:prSet presAssocID="{B9D1DEDA-41DB-4842-BCDF-E35F36BC2100}" presName="Name30" presStyleCnt="0"/>
      <dgm:spPr/>
    </dgm:pt>
    <dgm:pt modelId="{C5B8ABA7-6DAA-4276-BAF4-14EE6E300321}" type="pres">
      <dgm:prSet presAssocID="{B9D1DEDA-41DB-4842-BCDF-E35F36BC2100}" presName="level2Shape" presStyleLbl="node2" presStyleIdx="2" presStyleCnt="3" custScaleX="120315"/>
      <dgm:spPr/>
      <dgm:t>
        <a:bodyPr/>
        <a:lstStyle/>
        <a:p>
          <a:endParaRPr lang="ru-RU"/>
        </a:p>
      </dgm:t>
    </dgm:pt>
    <dgm:pt modelId="{DED7DD36-01C2-488F-AF9B-66DC676479A2}" type="pres">
      <dgm:prSet presAssocID="{B9D1DEDA-41DB-4842-BCDF-E35F36BC2100}" presName="hierChild3" presStyleCnt="0"/>
      <dgm:spPr/>
    </dgm:pt>
    <dgm:pt modelId="{63514048-1769-4423-BD35-34CCA19293DF}" type="pres">
      <dgm:prSet presAssocID="{AF2971EC-ABDF-4C5F-9705-DA952A9BC9DC}" presName="bgShapesFlow" presStyleCnt="0"/>
      <dgm:spPr/>
    </dgm:pt>
  </dgm:ptLst>
  <dgm:cxnLst>
    <dgm:cxn modelId="{F1D2366E-2D63-4DAB-972D-79AEF71629E4}" srcId="{AF2971EC-ABDF-4C5F-9705-DA952A9BC9DC}" destId="{C41D2666-1E8A-49AC-888C-DF51FE3C7E99}" srcOrd="0" destOrd="0" parTransId="{3078EDF1-E24C-4188-89F5-0BF25AF80E23}" sibTransId="{26CF48F1-10EF-4600-BFA4-ED31DDBDA6AD}"/>
    <dgm:cxn modelId="{513508B0-CF15-4914-B096-CF26C748EAFF}" type="presOf" srcId="{643E29D9-F7D7-41FA-8A0A-0B002A8130F0}" destId="{9FB19FB1-37C5-488D-A4A9-18E1B59E8651}" srcOrd="0" destOrd="0" presId="urn:microsoft.com/office/officeart/2005/8/layout/hierarchy5"/>
    <dgm:cxn modelId="{42BCF906-5324-4FBF-A710-A8E2A199BE0C}" srcId="{C41D2666-1E8A-49AC-888C-DF51FE3C7E99}" destId="{353604B9-FC3F-4E58-936D-186284CDE785}" srcOrd="0" destOrd="0" parTransId="{4F034EA2-2202-4607-9A59-4EE775AE3E33}" sibTransId="{DE600144-CB9A-4B0D-83CC-7F1BE8D1F3D5}"/>
    <dgm:cxn modelId="{84EB659E-3BF6-4A4C-B007-4B5B9A075BE3}" type="presOf" srcId="{643E29D9-F7D7-41FA-8A0A-0B002A8130F0}" destId="{708D983C-1B40-40FA-B70F-F64912FACD0E}" srcOrd="1" destOrd="0" presId="urn:microsoft.com/office/officeart/2005/8/layout/hierarchy5"/>
    <dgm:cxn modelId="{9383AFBF-7E91-4535-9D7B-1308031A328F}" type="presOf" srcId="{D14E6E33-0925-4DCB-9F0B-39961CEEA3D1}" destId="{0AA21A8A-753D-4933-BE6C-EC69AE8B6DDB}" srcOrd="0" destOrd="0" presId="urn:microsoft.com/office/officeart/2005/8/layout/hierarchy5"/>
    <dgm:cxn modelId="{4AF0B97C-A81A-44E1-A810-9197AA3EE838}" type="presOf" srcId="{4F034EA2-2202-4607-9A59-4EE775AE3E33}" destId="{ABA7F268-E9D5-4E7C-A503-CF48504D72CD}" srcOrd="0" destOrd="0" presId="urn:microsoft.com/office/officeart/2005/8/layout/hierarchy5"/>
    <dgm:cxn modelId="{CA704C52-6EE8-4DF9-A921-2C92DEAEC0C7}" type="presOf" srcId="{B9D1DEDA-41DB-4842-BCDF-E35F36BC2100}" destId="{C5B8ABA7-6DAA-4276-BAF4-14EE6E300321}" srcOrd="0" destOrd="0" presId="urn:microsoft.com/office/officeart/2005/8/layout/hierarchy5"/>
    <dgm:cxn modelId="{3D72CCA3-5426-4199-A8D7-CAC6C6E69255}" type="presOf" srcId="{AF2971EC-ABDF-4C5F-9705-DA952A9BC9DC}" destId="{75840DB5-045D-448A-B8D0-9D9BBF6CB526}" srcOrd="0" destOrd="0" presId="urn:microsoft.com/office/officeart/2005/8/layout/hierarchy5"/>
    <dgm:cxn modelId="{2C1AC7B9-5FBB-4B9C-B3FA-4D3773E2F250}" srcId="{C41D2666-1E8A-49AC-888C-DF51FE3C7E99}" destId="{B9D1DEDA-41DB-4842-BCDF-E35F36BC2100}" srcOrd="2" destOrd="0" parTransId="{643E29D9-F7D7-41FA-8A0A-0B002A8130F0}" sibTransId="{BFFC9FE9-9588-43B3-B44B-F637327B2AB0}"/>
    <dgm:cxn modelId="{0644139E-516B-4D70-B25D-B25314CBDFA7}" srcId="{C41D2666-1E8A-49AC-888C-DF51FE3C7E99}" destId="{B7A675EB-2E2F-4BBB-BEF3-707D7F18CD54}" srcOrd="1" destOrd="0" parTransId="{D14E6E33-0925-4DCB-9F0B-39961CEEA3D1}" sibTransId="{0AAE8360-2EF9-425B-9775-FD79F628B9FE}"/>
    <dgm:cxn modelId="{3A848BD6-7D0F-4EF4-9A71-C70757D2D9C8}" type="presOf" srcId="{D14E6E33-0925-4DCB-9F0B-39961CEEA3D1}" destId="{57DF9682-3054-4477-A1AF-0B0C2AD12EAA}" srcOrd="1" destOrd="0" presId="urn:microsoft.com/office/officeart/2005/8/layout/hierarchy5"/>
    <dgm:cxn modelId="{5AAEBEF6-DE40-4A5C-A65D-611E0092A3F8}" type="presOf" srcId="{353604B9-FC3F-4E58-936D-186284CDE785}" destId="{BC9F5384-E766-4E6F-AD79-CF9EF4CFBFA5}" srcOrd="0" destOrd="0" presId="urn:microsoft.com/office/officeart/2005/8/layout/hierarchy5"/>
    <dgm:cxn modelId="{D9DDC6C7-88EF-4245-8C1A-6ECD7B58E294}" type="presOf" srcId="{4F034EA2-2202-4607-9A59-4EE775AE3E33}" destId="{3834AECA-92F7-4454-A3B5-FC33B9168DC8}" srcOrd="1" destOrd="0" presId="urn:microsoft.com/office/officeart/2005/8/layout/hierarchy5"/>
    <dgm:cxn modelId="{A10157DC-385E-446B-B132-85E25BBF1664}" type="presOf" srcId="{C41D2666-1E8A-49AC-888C-DF51FE3C7E99}" destId="{E61ACA9C-1544-4188-8DAF-30404E650DE7}" srcOrd="0" destOrd="0" presId="urn:microsoft.com/office/officeart/2005/8/layout/hierarchy5"/>
    <dgm:cxn modelId="{AC744F18-8B43-4155-A4C9-5622597F58A7}" type="presOf" srcId="{B7A675EB-2E2F-4BBB-BEF3-707D7F18CD54}" destId="{B3068929-DF88-4A6D-A2CB-5EE589CBDA94}" srcOrd="0" destOrd="0" presId="urn:microsoft.com/office/officeart/2005/8/layout/hierarchy5"/>
    <dgm:cxn modelId="{93F55A02-9D3C-4C97-AAD1-DAB5D233A9CE}" type="presParOf" srcId="{75840DB5-045D-448A-B8D0-9D9BBF6CB526}" destId="{8CEF7FAA-86B3-4ED3-985A-692291430986}" srcOrd="0" destOrd="0" presId="urn:microsoft.com/office/officeart/2005/8/layout/hierarchy5"/>
    <dgm:cxn modelId="{B471ADB2-53D3-4B80-AAD2-B7B79BE8C4F8}" type="presParOf" srcId="{8CEF7FAA-86B3-4ED3-985A-692291430986}" destId="{F599CB5E-C3A0-4A32-98F6-192A8FC5374B}" srcOrd="0" destOrd="0" presId="urn:microsoft.com/office/officeart/2005/8/layout/hierarchy5"/>
    <dgm:cxn modelId="{B095B4DF-8A71-4D54-80AF-BD73ED7D3116}" type="presParOf" srcId="{F599CB5E-C3A0-4A32-98F6-192A8FC5374B}" destId="{3BB6BAFF-912D-49CA-A3C8-96C4F9DD1F3D}" srcOrd="0" destOrd="0" presId="urn:microsoft.com/office/officeart/2005/8/layout/hierarchy5"/>
    <dgm:cxn modelId="{67E68C3A-4004-4348-B2B8-94AAF73E6B6F}" type="presParOf" srcId="{3BB6BAFF-912D-49CA-A3C8-96C4F9DD1F3D}" destId="{E61ACA9C-1544-4188-8DAF-30404E650DE7}" srcOrd="0" destOrd="0" presId="urn:microsoft.com/office/officeart/2005/8/layout/hierarchy5"/>
    <dgm:cxn modelId="{23995C11-632E-4737-9FA6-AC1D1A76A33E}" type="presParOf" srcId="{3BB6BAFF-912D-49CA-A3C8-96C4F9DD1F3D}" destId="{09FDA1AE-1E89-44BC-907A-DA1414A8C172}" srcOrd="1" destOrd="0" presId="urn:microsoft.com/office/officeart/2005/8/layout/hierarchy5"/>
    <dgm:cxn modelId="{8AD45F38-D8BB-42C5-95FE-450AFCED115B}" type="presParOf" srcId="{09FDA1AE-1E89-44BC-907A-DA1414A8C172}" destId="{ABA7F268-E9D5-4E7C-A503-CF48504D72CD}" srcOrd="0" destOrd="0" presId="urn:microsoft.com/office/officeart/2005/8/layout/hierarchy5"/>
    <dgm:cxn modelId="{5C792F73-8F6F-4BC1-A291-6E6E43153398}" type="presParOf" srcId="{ABA7F268-E9D5-4E7C-A503-CF48504D72CD}" destId="{3834AECA-92F7-4454-A3B5-FC33B9168DC8}" srcOrd="0" destOrd="0" presId="urn:microsoft.com/office/officeart/2005/8/layout/hierarchy5"/>
    <dgm:cxn modelId="{EDB2B545-A5C7-4DE2-809C-7D5C76177F68}" type="presParOf" srcId="{09FDA1AE-1E89-44BC-907A-DA1414A8C172}" destId="{CD86DAFD-A017-4F1F-A18D-6B7A2637FC4D}" srcOrd="1" destOrd="0" presId="urn:microsoft.com/office/officeart/2005/8/layout/hierarchy5"/>
    <dgm:cxn modelId="{CD6115D8-8F4C-48F5-B43A-8CC20B4B6DB1}" type="presParOf" srcId="{CD86DAFD-A017-4F1F-A18D-6B7A2637FC4D}" destId="{BC9F5384-E766-4E6F-AD79-CF9EF4CFBFA5}" srcOrd="0" destOrd="0" presId="urn:microsoft.com/office/officeart/2005/8/layout/hierarchy5"/>
    <dgm:cxn modelId="{4AC8B1F9-1AA6-45D4-8726-D18650268489}" type="presParOf" srcId="{CD86DAFD-A017-4F1F-A18D-6B7A2637FC4D}" destId="{BB0AD8E1-C6D5-4DFB-A341-9C46DB2A0A37}" srcOrd="1" destOrd="0" presId="urn:microsoft.com/office/officeart/2005/8/layout/hierarchy5"/>
    <dgm:cxn modelId="{393ECC3E-13C9-4BB4-BBFD-CE57715027FF}" type="presParOf" srcId="{09FDA1AE-1E89-44BC-907A-DA1414A8C172}" destId="{0AA21A8A-753D-4933-BE6C-EC69AE8B6DDB}" srcOrd="2" destOrd="0" presId="urn:microsoft.com/office/officeart/2005/8/layout/hierarchy5"/>
    <dgm:cxn modelId="{CD0DC5AD-24B8-4C01-997B-F7F1BAAD7024}" type="presParOf" srcId="{0AA21A8A-753D-4933-BE6C-EC69AE8B6DDB}" destId="{57DF9682-3054-4477-A1AF-0B0C2AD12EAA}" srcOrd="0" destOrd="0" presId="urn:microsoft.com/office/officeart/2005/8/layout/hierarchy5"/>
    <dgm:cxn modelId="{B47D400A-A6A0-41B4-9E7C-52C0CF72A601}" type="presParOf" srcId="{09FDA1AE-1E89-44BC-907A-DA1414A8C172}" destId="{B85FA2BD-96CB-4C41-ADEC-B7FFCACF3431}" srcOrd="3" destOrd="0" presId="urn:microsoft.com/office/officeart/2005/8/layout/hierarchy5"/>
    <dgm:cxn modelId="{67CC80B8-8E18-4D7C-8193-3053B189F789}" type="presParOf" srcId="{B85FA2BD-96CB-4C41-ADEC-B7FFCACF3431}" destId="{B3068929-DF88-4A6D-A2CB-5EE589CBDA94}" srcOrd="0" destOrd="0" presId="urn:microsoft.com/office/officeart/2005/8/layout/hierarchy5"/>
    <dgm:cxn modelId="{105294B5-F178-4E62-A12B-CDB809633E25}" type="presParOf" srcId="{B85FA2BD-96CB-4C41-ADEC-B7FFCACF3431}" destId="{22292E20-4AE8-40EC-BDF3-9B750FF55751}" srcOrd="1" destOrd="0" presId="urn:microsoft.com/office/officeart/2005/8/layout/hierarchy5"/>
    <dgm:cxn modelId="{8D0B8B9E-E6B0-4FC4-B686-EECE20EF0B62}" type="presParOf" srcId="{09FDA1AE-1E89-44BC-907A-DA1414A8C172}" destId="{9FB19FB1-37C5-488D-A4A9-18E1B59E8651}" srcOrd="4" destOrd="0" presId="urn:microsoft.com/office/officeart/2005/8/layout/hierarchy5"/>
    <dgm:cxn modelId="{31077F32-0BFA-4B68-9907-4A5B97386369}" type="presParOf" srcId="{9FB19FB1-37C5-488D-A4A9-18E1B59E8651}" destId="{708D983C-1B40-40FA-B70F-F64912FACD0E}" srcOrd="0" destOrd="0" presId="urn:microsoft.com/office/officeart/2005/8/layout/hierarchy5"/>
    <dgm:cxn modelId="{D3888EB3-9CBA-409A-A404-8A4F655D8F1D}" type="presParOf" srcId="{09FDA1AE-1E89-44BC-907A-DA1414A8C172}" destId="{48DCCBAB-9F9D-4B9C-8770-317363E0500F}" srcOrd="5" destOrd="0" presId="urn:microsoft.com/office/officeart/2005/8/layout/hierarchy5"/>
    <dgm:cxn modelId="{8DD332F1-6311-4A0B-8AD8-B5C512006332}" type="presParOf" srcId="{48DCCBAB-9F9D-4B9C-8770-317363E0500F}" destId="{C5B8ABA7-6DAA-4276-BAF4-14EE6E300321}" srcOrd="0" destOrd="0" presId="urn:microsoft.com/office/officeart/2005/8/layout/hierarchy5"/>
    <dgm:cxn modelId="{E20AA67F-792A-4292-BB70-8E22A42F77AF}" type="presParOf" srcId="{48DCCBAB-9F9D-4B9C-8770-317363E0500F}" destId="{DED7DD36-01C2-488F-AF9B-66DC676479A2}" srcOrd="1" destOrd="0" presId="urn:microsoft.com/office/officeart/2005/8/layout/hierarchy5"/>
    <dgm:cxn modelId="{FAB63254-74BC-4524-8782-1B1505A7C69D}" type="presParOf" srcId="{75840DB5-045D-448A-B8D0-9D9BBF6CB526}" destId="{63514048-1769-4423-BD35-34CCA19293DF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4D866-D8AC-4333-9501-6ABEE965400D}" type="doc">
      <dgm:prSet loTypeId="urn:microsoft.com/office/officeart/2005/8/layout/arrow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5241E5-1E35-4286-A322-7AF86F8EBEEA}">
      <dgm:prSet phldrT="[Текст]" custT="1"/>
      <dgm:spPr/>
      <dgm:t>
        <a:bodyPr/>
        <a:lstStyle/>
        <a:p>
          <a:r>
            <a:rPr lang="ru-RU" sz="2000" b="1" dirty="0" smtClean="0"/>
            <a:t>Раскрытие оптимальных возможностей и индивидуальности каждого ребенка</a:t>
          </a:r>
        </a:p>
      </dgm:t>
    </dgm:pt>
    <dgm:pt modelId="{37E6D5C9-F75F-4BAD-8BAF-E6511A79C184}" type="parTrans" cxnId="{72BBC711-A8C3-4539-B6AA-364271D0501A}">
      <dgm:prSet/>
      <dgm:spPr/>
      <dgm:t>
        <a:bodyPr/>
        <a:lstStyle/>
        <a:p>
          <a:endParaRPr lang="ru-RU"/>
        </a:p>
      </dgm:t>
    </dgm:pt>
    <dgm:pt modelId="{815A73F0-C447-47D7-95A3-DAF0C4B819EB}" type="sibTrans" cxnId="{72BBC711-A8C3-4539-B6AA-364271D0501A}">
      <dgm:prSet/>
      <dgm:spPr/>
      <dgm:t>
        <a:bodyPr/>
        <a:lstStyle/>
        <a:p>
          <a:endParaRPr lang="ru-RU"/>
        </a:p>
      </dgm:t>
    </dgm:pt>
    <dgm:pt modelId="{4E23AFC9-9BF0-498F-A993-9A06F17F63D1}">
      <dgm:prSet phldrT="[Текст]" custT="1"/>
      <dgm:spPr/>
      <dgm:t>
        <a:bodyPr/>
        <a:lstStyle/>
        <a:p>
          <a:pPr algn="l"/>
          <a:r>
            <a:rPr lang="ru-RU" sz="2000" b="1" dirty="0" smtClean="0"/>
            <a:t>Доступность качественного образования  для дошкольников с разными </a:t>
          </a:r>
          <a:r>
            <a:rPr lang="ru-RU" sz="2000" b="1" dirty="0" err="1" smtClean="0"/>
            <a:t>психо-физиологичес-кими</a:t>
          </a:r>
          <a:r>
            <a:rPr lang="ru-RU" sz="2000" b="1" dirty="0" smtClean="0"/>
            <a:t> возможностями </a:t>
          </a:r>
          <a:endParaRPr lang="ru-RU" sz="2000" b="1" dirty="0"/>
        </a:p>
      </dgm:t>
    </dgm:pt>
    <dgm:pt modelId="{CF099531-8387-4A80-82A3-398A1A38E6E5}" type="parTrans" cxnId="{0CAF9C6F-38F4-4551-B9FA-6F6D02465E37}">
      <dgm:prSet/>
      <dgm:spPr/>
      <dgm:t>
        <a:bodyPr/>
        <a:lstStyle/>
        <a:p>
          <a:endParaRPr lang="ru-RU"/>
        </a:p>
      </dgm:t>
    </dgm:pt>
    <dgm:pt modelId="{C68D1BF9-970F-4FCD-B51A-FAF03C874E30}" type="sibTrans" cxnId="{0CAF9C6F-38F4-4551-B9FA-6F6D02465E37}">
      <dgm:prSet/>
      <dgm:spPr/>
      <dgm:t>
        <a:bodyPr/>
        <a:lstStyle/>
        <a:p>
          <a:endParaRPr lang="ru-RU"/>
        </a:p>
      </dgm:t>
    </dgm:pt>
    <dgm:pt modelId="{44E99AD9-8067-49AE-A89A-6FDBB9FA7A03}">
      <dgm:prSet phldrT="[Текст]" custT="1"/>
      <dgm:spPr/>
      <dgm:t>
        <a:bodyPr/>
        <a:lstStyle/>
        <a:p>
          <a:r>
            <a:rPr lang="ru-RU" sz="2000" b="1" dirty="0" smtClean="0"/>
            <a:t>Конструктивная образовательная поддержка их родителей</a:t>
          </a:r>
          <a:endParaRPr lang="ru-RU" sz="2000" b="1" dirty="0"/>
        </a:p>
      </dgm:t>
    </dgm:pt>
    <dgm:pt modelId="{0A92F63C-2E77-4916-9A07-3CD9589ED2FC}" type="parTrans" cxnId="{69E48CA1-4C60-4A88-B0D0-FA98F6C7D5BD}">
      <dgm:prSet/>
      <dgm:spPr/>
      <dgm:t>
        <a:bodyPr/>
        <a:lstStyle/>
        <a:p>
          <a:endParaRPr lang="ru-RU"/>
        </a:p>
      </dgm:t>
    </dgm:pt>
    <dgm:pt modelId="{AF8DA6A9-3EE9-4CBF-9931-C64F186AE97A}" type="sibTrans" cxnId="{69E48CA1-4C60-4A88-B0D0-FA98F6C7D5BD}">
      <dgm:prSet/>
      <dgm:spPr/>
      <dgm:t>
        <a:bodyPr/>
        <a:lstStyle/>
        <a:p>
          <a:endParaRPr lang="ru-RU"/>
        </a:p>
      </dgm:t>
    </dgm:pt>
    <dgm:pt modelId="{C79CE148-FFBD-4998-BC04-29D4543EFDAF}" type="pres">
      <dgm:prSet presAssocID="{D084D866-D8AC-4333-9501-6ABEE965400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D56639-FB03-4C57-84C8-6804E6D99296}" type="pres">
      <dgm:prSet presAssocID="{D084D866-D8AC-4333-9501-6ABEE965400D}" presName="arrow" presStyleLbl="bgShp" presStyleIdx="0" presStyleCnt="1"/>
      <dgm:spPr/>
      <dgm:t>
        <a:bodyPr/>
        <a:lstStyle/>
        <a:p>
          <a:endParaRPr lang="ru-RU"/>
        </a:p>
      </dgm:t>
    </dgm:pt>
    <dgm:pt modelId="{787FD81F-4590-4563-9D65-1E7B944D8317}" type="pres">
      <dgm:prSet presAssocID="{D084D866-D8AC-4333-9501-6ABEE965400D}" presName="arrowDiagram3" presStyleCnt="0"/>
      <dgm:spPr/>
      <dgm:t>
        <a:bodyPr/>
        <a:lstStyle/>
        <a:p>
          <a:endParaRPr lang="ru-RU"/>
        </a:p>
      </dgm:t>
    </dgm:pt>
    <dgm:pt modelId="{AE65C399-A42B-413B-B919-8435F9A8B4D9}" type="pres">
      <dgm:prSet presAssocID="{4B5241E5-1E35-4286-A322-7AF86F8EBEEA}" presName="bullet3a" presStyleLbl="node1" presStyleIdx="0" presStyleCnt="3"/>
      <dgm:spPr/>
      <dgm:t>
        <a:bodyPr/>
        <a:lstStyle/>
        <a:p>
          <a:endParaRPr lang="ru-RU"/>
        </a:p>
      </dgm:t>
    </dgm:pt>
    <dgm:pt modelId="{E72524CD-135E-4C4D-9C93-C54CAA8D6B48}" type="pres">
      <dgm:prSet presAssocID="{4B5241E5-1E35-4286-A322-7AF86F8EBEEA}" presName="textBox3a" presStyleLbl="revTx" presStyleIdx="0" presStyleCnt="3" custScaleX="132865" custScaleY="100456" custLinFactNeighborX="13845" custLinFactNeighborY="4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C0EAC3-9E7D-4203-9561-6F7F65A7898D}" type="pres">
      <dgm:prSet presAssocID="{4E23AFC9-9BF0-498F-A993-9A06F17F63D1}" presName="bullet3b" presStyleLbl="node1" presStyleIdx="1" presStyleCnt="3"/>
      <dgm:spPr/>
      <dgm:t>
        <a:bodyPr/>
        <a:lstStyle/>
        <a:p>
          <a:endParaRPr lang="ru-RU"/>
        </a:p>
      </dgm:t>
    </dgm:pt>
    <dgm:pt modelId="{6D9DF969-F152-4280-BA4D-C7B3FF7C82AF}" type="pres">
      <dgm:prSet presAssocID="{4E23AFC9-9BF0-498F-A993-9A06F17F63D1}" presName="textBox3b" presStyleLbl="revTx" presStyleIdx="1" presStyleCnt="3" custScaleX="118682" custLinFactNeighborX="17944" custLinFactNeighborY="-5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BCA07-1193-4D1E-9FE2-DA94F3500C89}" type="pres">
      <dgm:prSet presAssocID="{44E99AD9-8067-49AE-A89A-6FDBB9FA7A03}" presName="bullet3c" presStyleLbl="node1" presStyleIdx="2" presStyleCnt="3"/>
      <dgm:spPr/>
      <dgm:t>
        <a:bodyPr/>
        <a:lstStyle/>
        <a:p>
          <a:endParaRPr lang="ru-RU"/>
        </a:p>
      </dgm:t>
    </dgm:pt>
    <dgm:pt modelId="{BE380B99-EF93-4E13-B978-DC4E7566DCA9}" type="pres">
      <dgm:prSet presAssocID="{44E99AD9-8067-49AE-A89A-6FDBB9FA7A03}" presName="textBox3c" presStyleLbl="revTx" presStyleIdx="2" presStyleCnt="3" custScaleX="125402" custLinFactNeighborX="16802" custLinFactNeighborY="-2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77DF1D-C76B-48D0-B4B9-EF2CB9C4758A}" type="presOf" srcId="{D084D866-D8AC-4333-9501-6ABEE965400D}" destId="{C79CE148-FFBD-4998-BC04-29D4543EFDAF}" srcOrd="0" destOrd="0" presId="urn:microsoft.com/office/officeart/2005/8/layout/arrow2"/>
    <dgm:cxn modelId="{6F0F0947-F8D3-4C51-A94E-9002E755C8F6}" type="presOf" srcId="{4B5241E5-1E35-4286-A322-7AF86F8EBEEA}" destId="{E72524CD-135E-4C4D-9C93-C54CAA8D6B48}" srcOrd="0" destOrd="0" presId="urn:microsoft.com/office/officeart/2005/8/layout/arrow2"/>
    <dgm:cxn modelId="{D0ED6800-7D86-447E-95C5-CD0D17FABCF8}" type="presOf" srcId="{4E23AFC9-9BF0-498F-A993-9A06F17F63D1}" destId="{6D9DF969-F152-4280-BA4D-C7B3FF7C82AF}" srcOrd="0" destOrd="0" presId="urn:microsoft.com/office/officeart/2005/8/layout/arrow2"/>
    <dgm:cxn modelId="{72BBC711-A8C3-4539-B6AA-364271D0501A}" srcId="{D084D866-D8AC-4333-9501-6ABEE965400D}" destId="{4B5241E5-1E35-4286-A322-7AF86F8EBEEA}" srcOrd="0" destOrd="0" parTransId="{37E6D5C9-F75F-4BAD-8BAF-E6511A79C184}" sibTransId="{815A73F0-C447-47D7-95A3-DAF0C4B819EB}"/>
    <dgm:cxn modelId="{69E48CA1-4C60-4A88-B0D0-FA98F6C7D5BD}" srcId="{D084D866-D8AC-4333-9501-6ABEE965400D}" destId="{44E99AD9-8067-49AE-A89A-6FDBB9FA7A03}" srcOrd="2" destOrd="0" parTransId="{0A92F63C-2E77-4916-9A07-3CD9589ED2FC}" sibTransId="{AF8DA6A9-3EE9-4CBF-9931-C64F186AE97A}"/>
    <dgm:cxn modelId="{0CAF9C6F-38F4-4551-B9FA-6F6D02465E37}" srcId="{D084D866-D8AC-4333-9501-6ABEE965400D}" destId="{4E23AFC9-9BF0-498F-A993-9A06F17F63D1}" srcOrd="1" destOrd="0" parTransId="{CF099531-8387-4A80-82A3-398A1A38E6E5}" sibTransId="{C68D1BF9-970F-4FCD-B51A-FAF03C874E30}"/>
    <dgm:cxn modelId="{A82498C7-5C89-410B-A322-9F3F4B4D5648}" type="presOf" srcId="{44E99AD9-8067-49AE-A89A-6FDBB9FA7A03}" destId="{BE380B99-EF93-4E13-B978-DC4E7566DCA9}" srcOrd="0" destOrd="0" presId="urn:microsoft.com/office/officeart/2005/8/layout/arrow2"/>
    <dgm:cxn modelId="{53E4160C-6F91-40CD-8F57-951485A5A741}" type="presParOf" srcId="{C79CE148-FFBD-4998-BC04-29D4543EFDAF}" destId="{FAD56639-FB03-4C57-84C8-6804E6D99296}" srcOrd="0" destOrd="0" presId="urn:microsoft.com/office/officeart/2005/8/layout/arrow2"/>
    <dgm:cxn modelId="{950C3A31-BAD1-404A-A39C-BF02B618DD55}" type="presParOf" srcId="{C79CE148-FFBD-4998-BC04-29D4543EFDAF}" destId="{787FD81F-4590-4563-9D65-1E7B944D8317}" srcOrd="1" destOrd="0" presId="urn:microsoft.com/office/officeart/2005/8/layout/arrow2"/>
    <dgm:cxn modelId="{5DC14503-B7C6-40F1-B1C3-1B5226DD1D8C}" type="presParOf" srcId="{787FD81F-4590-4563-9D65-1E7B944D8317}" destId="{AE65C399-A42B-413B-B919-8435F9A8B4D9}" srcOrd="0" destOrd="0" presId="urn:microsoft.com/office/officeart/2005/8/layout/arrow2"/>
    <dgm:cxn modelId="{FC5C10F7-96D0-474E-90AA-E8B6B6808552}" type="presParOf" srcId="{787FD81F-4590-4563-9D65-1E7B944D8317}" destId="{E72524CD-135E-4C4D-9C93-C54CAA8D6B48}" srcOrd="1" destOrd="0" presId="urn:microsoft.com/office/officeart/2005/8/layout/arrow2"/>
    <dgm:cxn modelId="{43086D66-E37D-476D-964A-FC4555ADA87B}" type="presParOf" srcId="{787FD81F-4590-4563-9D65-1E7B944D8317}" destId="{62C0EAC3-9E7D-4203-9561-6F7F65A7898D}" srcOrd="2" destOrd="0" presId="urn:microsoft.com/office/officeart/2005/8/layout/arrow2"/>
    <dgm:cxn modelId="{87080827-EC2A-43AB-A6E5-1D2B71E29B34}" type="presParOf" srcId="{787FD81F-4590-4563-9D65-1E7B944D8317}" destId="{6D9DF969-F152-4280-BA4D-C7B3FF7C82AF}" srcOrd="3" destOrd="0" presId="urn:microsoft.com/office/officeart/2005/8/layout/arrow2"/>
    <dgm:cxn modelId="{76E90844-927E-45CB-9470-36012027C6C4}" type="presParOf" srcId="{787FD81F-4590-4563-9D65-1E7B944D8317}" destId="{BA3BCA07-1193-4D1E-9FE2-DA94F3500C89}" srcOrd="4" destOrd="0" presId="urn:microsoft.com/office/officeart/2005/8/layout/arrow2"/>
    <dgm:cxn modelId="{E7AE7F03-5113-4615-9FDD-519DE04A451A}" type="presParOf" srcId="{787FD81F-4590-4563-9D65-1E7B944D8317}" destId="{BE380B99-EF93-4E13-B978-DC4E7566DCA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71D705-873E-41AA-9C53-64BF280408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DE6E5B-EAC4-42B6-A0A3-0CFE49BA15E5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 rtl="0"/>
          <a:r>
            <a:rPr lang="ru-RU" sz="1400" b="1" dirty="0" smtClean="0"/>
            <a:t>Анализ</a:t>
          </a:r>
          <a:endParaRPr lang="ru-RU" sz="1400" b="1" dirty="0"/>
        </a:p>
      </dgm:t>
    </dgm:pt>
    <dgm:pt modelId="{B4C444F4-3FFE-4560-8F62-3B6CE3B88696}" type="parTrans" cxnId="{E7CAA430-140B-45A9-BA8A-D69F460C61AC}">
      <dgm:prSet/>
      <dgm:spPr/>
      <dgm:t>
        <a:bodyPr/>
        <a:lstStyle/>
        <a:p>
          <a:endParaRPr lang="ru-RU"/>
        </a:p>
      </dgm:t>
    </dgm:pt>
    <dgm:pt modelId="{D56FB3D3-BEC7-43B6-805A-6E221F5CC9D5}" type="sibTrans" cxnId="{E7CAA430-140B-45A9-BA8A-D69F460C61AC}">
      <dgm:prSet/>
      <dgm:spPr/>
      <dgm:t>
        <a:bodyPr/>
        <a:lstStyle/>
        <a:p>
          <a:endParaRPr lang="ru-RU"/>
        </a:p>
      </dgm:t>
    </dgm:pt>
    <dgm:pt modelId="{B0AC3B47-217C-45A9-A409-9EF8494C425E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tIns="36000" rIns="36000" bIns="36000"/>
        <a:lstStyle/>
        <a:p>
          <a:pPr rtl="0">
            <a:lnSpc>
              <a:spcPct val="90000"/>
            </a:lnSpc>
          </a:pPr>
          <a:r>
            <a:rPr lang="ru-RU" sz="1400" b="1" dirty="0" smtClean="0"/>
            <a:t> Организация</a:t>
          </a:r>
          <a:endParaRPr lang="ru-RU" sz="1400" b="1" dirty="0"/>
        </a:p>
      </dgm:t>
    </dgm:pt>
    <dgm:pt modelId="{E52A281C-F0BB-4E30-AA1B-811EB9ABE44E}" type="parTrans" cxnId="{BA96F57C-470E-4F71-9D8A-3B833A1D3A54}">
      <dgm:prSet/>
      <dgm:spPr/>
      <dgm:t>
        <a:bodyPr/>
        <a:lstStyle/>
        <a:p>
          <a:endParaRPr lang="ru-RU"/>
        </a:p>
      </dgm:t>
    </dgm:pt>
    <dgm:pt modelId="{2E5F634A-B290-48D6-84A8-0E8A17BC6FEB}" type="sibTrans" cxnId="{BA96F57C-470E-4F71-9D8A-3B833A1D3A54}">
      <dgm:prSet/>
      <dgm:spPr/>
      <dgm:t>
        <a:bodyPr/>
        <a:lstStyle/>
        <a:p>
          <a:endParaRPr lang="ru-RU"/>
        </a:p>
      </dgm:t>
    </dgm:pt>
    <dgm:pt modelId="{02850E85-F2A3-40BB-9DA8-E17F25B99701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rIns="36000"/>
        <a:lstStyle/>
        <a:p>
          <a:r>
            <a:rPr lang="ru-RU" sz="1800" b="1" dirty="0" smtClean="0"/>
            <a:t> </a:t>
          </a:r>
          <a:r>
            <a:rPr lang="ru-RU" sz="1400" b="1" dirty="0" smtClean="0"/>
            <a:t>Эксперимент</a:t>
          </a:r>
          <a:endParaRPr lang="ru-RU" sz="1400" b="1" dirty="0"/>
        </a:p>
      </dgm:t>
    </dgm:pt>
    <dgm:pt modelId="{24888A7D-FE4A-4FFF-B4C8-D13C3DCB3340}" type="parTrans" cxnId="{A9CBB6DB-CB10-4380-A8C2-2D9E9CAA6DF4}">
      <dgm:prSet/>
      <dgm:spPr/>
      <dgm:t>
        <a:bodyPr/>
        <a:lstStyle/>
        <a:p>
          <a:endParaRPr lang="ru-RU"/>
        </a:p>
      </dgm:t>
    </dgm:pt>
    <dgm:pt modelId="{D99D16A0-F1B7-42E6-97B6-9FB789F19C22}" type="sibTrans" cxnId="{A9CBB6DB-CB10-4380-A8C2-2D9E9CAA6DF4}">
      <dgm:prSet/>
      <dgm:spPr/>
      <dgm:t>
        <a:bodyPr/>
        <a:lstStyle/>
        <a:p>
          <a:endParaRPr lang="ru-RU"/>
        </a:p>
      </dgm:t>
    </dgm:pt>
    <dgm:pt modelId="{10802084-C3B4-4BDC-BF75-FBCD8952502C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rIns="36000"/>
        <a:lstStyle/>
        <a:p>
          <a:pPr>
            <a:lnSpc>
              <a:spcPts val="1200"/>
            </a:lnSpc>
          </a:pPr>
          <a:r>
            <a:rPr lang="ru-RU" sz="1800" b="1" dirty="0" smtClean="0"/>
            <a:t> </a:t>
          </a:r>
          <a:r>
            <a:rPr lang="ru-RU" sz="1400" b="1" dirty="0" smtClean="0"/>
            <a:t>Презентация</a:t>
          </a:r>
          <a:endParaRPr lang="ru-RU" sz="1400" b="1" dirty="0"/>
        </a:p>
      </dgm:t>
    </dgm:pt>
    <dgm:pt modelId="{E54CF087-F36E-4907-A8F3-D9EEA6454439}" type="parTrans" cxnId="{723A0BDA-3C3A-4A71-917C-4B890689EC89}">
      <dgm:prSet/>
      <dgm:spPr/>
      <dgm:t>
        <a:bodyPr/>
        <a:lstStyle/>
        <a:p>
          <a:endParaRPr lang="ru-RU"/>
        </a:p>
      </dgm:t>
    </dgm:pt>
    <dgm:pt modelId="{AD144E02-E3AE-44EF-BFB5-4AF47D0FB927}" type="sibTrans" cxnId="{723A0BDA-3C3A-4A71-917C-4B890689EC89}">
      <dgm:prSet/>
      <dgm:spPr/>
      <dgm:t>
        <a:bodyPr/>
        <a:lstStyle/>
        <a:p>
          <a:endParaRPr lang="ru-RU"/>
        </a:p>
      </dgm:t>
    </dgm:pt>
    <dgm:pt modelId="{6F8AECAB-7977-423D-914E-BD91B8893A9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обучение персонала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1936E46A-ED60-4002-BF88-496968C96077}" type="parTrans" cxnId="{88CCC428-B75E-424A-A93D-0E8724164C76}">
      <dgm:prSet/>
      <dgm:spPr/>
      <dgm:t>
        <a:bodyPr/>
        <a:lstStyle/>
        <a:p>
          <a:endParaRPr lang="ru-RU"/>
        </a:p>
      </dgm:t>
    </dgm:pt>
    <dgm:pt modelId="{CF9C2717-7B5C-400D-A4B0-02F32C17485E}" type="sibTrans" cxnId="{88CCC428-B75E-424A-A93D-0E8724164C76}">
      <dgm:prSet/>
      <dgm:spPr/>
      <dgm:t>
        <a:bodyPr/>
        <a:lstStyle/>
        <a:p>
          <a:endParaRPr lang="ru-RU"/>
        </a:p>
      </dgm:t>
    </dgm:pt>
    <dgm:pt modelId="{D5328033-9A81-4C5C-BA84-820BD5914A2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разработка новых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педаго-гически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целе-сообразных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и дидактически обоснованных путей социализации дошкольников с ОВЗ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9ABD6391-D0DB-4EC2-A4AF-A12B2670B6D3}" type="parTrans" cxnId="{78393BE3-96AF-4B15-98F1-68345F514A8E}">
      <dgm:prSet/>
      <dgm:spPr/>
      <dgm:t>
        <a:bodyPr/>
        <a:lstStyle/>
        <a:p>
          <a:endParaRPr lang="ru-RU"/>
        </a:p>
      </dgm:t>
    </dgm:pt>
    <dgm:pt modelId="{95A900CB-0F1A-4038-BE82-3BAE0B575532}" type="sibTrans" cxnId="{78393BE3-96AF-4B15-98F1-68345F514A8E}">
      <dgm:prSet/>
      <dgm:spPr/>
      <dgm:t>
        <a:bodyPr/>
        <a:lstStyle/>
        <a:p>
          <a:endParaRPr lang="ru-RU"/>
        </a:p>
      </dgm:t>
    </dgm:pt>
    <dgm:pt modelId="{105BBBBE-5D6D-466C-93CF-C14D000ABF23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оформление методических материалов из опыта работы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536FAF82-6224-43FA-8782-A7EC65FB3B11}" type="parTrans" cxnId="{22B4B1BD-EE4C-4AA4-81BF-775442B0D2A4}">
      <dgm:prSet/>
      <dgm:spPr/>
      <dgm:t>
        <a:bodyPr/>
        <a:lstStyle/>
        <a:p>
          <a:endParaRPr lang="ru-RU"/>
        </a:p>
      </dgm:t>
    </dgm:pt>
    <dgm:pt modelId="{47AC03C9-CBC3-4E9E-96F3-AF0E3F85139B}" type="sibTrans" cxnId="{22B4B1BD-EE4C-4AA4-81BF-775442B0D2A4}">
      <dgm:prSet/>
      <dgm:spPr/>
      <dgm:t>
        <a:bodyPr/>
        <a:lstStyle/>
        <a:p>
          <a:endParaRPr lang="ru-RU"/>
        </a:p>
      </dgm:t>
    </dgm:pt>
    <dgm:pt modelId="{3204A753-0F7E-458F-B6D0-71436C123024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состояние проблемы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F29021AA-D362-41BA-83BB-F402CE99C144}" type="parTrans" cxnId="{15AD1015-3CF0-46CA-9849-70029869454A}">
      <dgm:prSet/>
      <dgm:spPr/>
      <dgm:t>
        <a:bodyPr/>
        <a:lstStyle/>
        <a:p>
          <a:endParaRPr lang="ru-RU"/>
        </a:p>
      </dgm:t>
    </dgm:pt>
    <dgm:pt modelId="{9C8B3795-E4F8-443C-8D57-DC12429E4DE6}" type="sibTrans" cxnId="{15AD1015-3CF0-46CA-9849-70029869454A}">
      <dgm:prSet/>
      <dgm:spPr/>
      <dgm:t>
        <a:bodyPr/>
        <a:lstStyle/>
        <a:p>
          <a:endParaRPr lang="ru-RU"/>
        </a:p>
      </dgm:t>
    </dgm:pt>
    <dgm:pt modelId="{587BE275-D56F-48D5-A688-20F5171D1056}">
      <dgm:prSet custT="1"/>
      <dgm:spPr/>
      <dgm:t>
        <a:bodyPr/>
        <a:lstStyle/>
        <a:p>
          <a:pPr rtl="0"/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форматирова-ние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коррекци-онного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блока ООП ДОО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E3936D42-F55F-4AF8-A908-92C1AD76FAA3}" type="parTrans" cxnId="{D4DE1D3D-D755-407F-8399-7C2DB23D30BD}">
      <dgm:prSet/>
      <dgm:spPr/>
      <dgm:t>
        <a:bodyPr/>
        <a:lstStyle/>
        <a:p>
          <a:endParaRPr lang="ru-RU"/>
        </a:p>
      </dgm:t>
    </dgm:pt>
    <dgm:pt modelId="{4EE71091-CF0C-4A93-AF0C-282F11EB0CBE}" type="sibTrans" cxnId="{D4DE1D3D-D755-407F-8399-7C2DB23D30BD}">
      <dgm:prSet/>
      <dgm:spPr/>
      <dgm:t>
        <a:bodyPr/>
        <a:lstStyle/>
        <a:p>
          <a:endParaRPr lang="ru-RU"/>
        </a:p>
      </dgm:t>
    </dgm:pt>
    <dgm:pt modelId="{F086BDC0-7BAF-4C52-BA3E-9B98CCD4A62B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создание  развивающей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предметно-пространст-венной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инклюзивной среды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C0E2A681-81BC-49C4-AECC-771FF0379630}" type="parTrans" cxnId="{E4A02E07-AEC3-43BE-86FD-9251BC2A722A}">
      <dgm:prSet/>
      <dgm:spPr/>
      <dgm:t>
        <a:bodyPr/>
        <a:lstStyle/>
        <a:p>
          <a:endParaRPr lang="ru-RU"/>
        </a:p>
      </dgm:t>
    </dgm:pt>
    <dgm:pt modelId="{23D460BC-4E08-45DC-8A7F-97018EA42277}" type="sibTrans" cxnId="{E4A02E07-AEC3-43BE-86FD-9251BC2A722A}">
      <dgm:prSet/>
      <dgm:spPr/>
      <dgm:t>
        <a:bodyPr/>
        <a:lstStyle/>
        <a:p>
          <a:endParaRPr lang="ru-RU"/>
        </a:p>
      </dgm:t>
    </dgm:pt>
    <dgm:pt modelId="{0D7970EA-C64C-412A-8A77-3388BA35108C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обмен опытом,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диссиминация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результатов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C49A903C-7F62-404F-9A15-AEC6EC840B2C}" type="parTrans" cxnId="{544D0469-DFB1-428D-9EA5-17A1C71980DA}">
      <dgm:prSet/>
      <dgm:spPr/>
      <dgm:t>
        <a:bodyPr/>
        <a:lstStyle/>
        <a:p>
          <a:endParaRPr lang="ru-RU"/>
        </a:p>
      </dgm:t>
    </dgm:pt>
    <dgm:pt modelId="{9A967F00-2E0D-4394-AC47-E70D8171D52A}" type="sibTrans" cxnId="{544D0469-DFB1-428D-9EA5-17A1C71980DA}">
      <dgm:prSet/>
      <dgm:spPr/>
      <dgm:t>
        <a:bodyPr/>
        <a:lstStyle/>
        <a:p>
          <a:endParaRPr lang="ru-RU"/>
        </a:p>
      </dgm:t>
    </dgm:pt>
    <dgm:pt modelId="{E25B94AD-ECB5-4C02-AC25-C941F9FCCBAD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 rtl="0"/>
          <a:r>
            <a:rPr lang="ru-RU" sz="1400" b="1" dirty="0" smtClean="0"/>
            <a:t>Коммуникация</a:t>
          </a:r>
          <a:endParaRPr lang="ru-RU" sz="1400" b="1" dirty="0"/>
        </a:p>
      </dgm:t>
    </dgm:pt>
    <dgm:pt modelId="{93C1A2E4-2281-4A6B-B213-9CD4C26F00CE}" type="parTrans" cxnId="{F96E094F-26F0-4E50-ABDE-2215228AA053}">
      <dgm:prSet/>
      <dgm:spPr/>
      <dgm:t>
        <a:bodyPr/>
        <a:lstStyle/>
        <a:p>
          <a:endParaRPr lang="ru-RU"/>
        </a:p>
      </dgm:t>
    </dgm:pt>
    <dgm:pt modelId="{5FD0928F-310B-4A52-9BDC-8E0F6A15D77E}" type="sibTrans" cxnId="{F96E094F-26F0-4E50-ABDE-2215228AA053}">
      <dgm:prSet/>
      <dgm:spPr/>
      <dgm:t>
        <a:bodyPr/>
        <a:lstStyle/>
        <a:p>
          <a:endParaRPr lang="ru-RU"/>
        </a:p>
      </dgm:t>
    </dgm:pt>
    <dgm:pt modelId="{AA61586F-97CB-4B5B-826B-343ED50E2704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сетевое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взаимодейст-вие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участников процесса</a:t>
          </a:r>
          <a:endParaRPr lang="ru-RU" sz="1400" dirty="0"/>
        </a:p>
      </dgm:t>
    </dgm:pt>
    <dgm:pt modelId="{5D4A0317-6702-4C10-A334-D259A8C60EEF}" type="parTrans" cxnId="{874AC3AE-01D1-4973-AD23-A2D43DB104C7}">
      <dgm:prSet/>
      <dgm:spPr/>
      <dgm:t>
        <a:bodyPr/>
        <a:lstStyle/>
        <a:p>
          <a:endParaRPr lang="ru-RU"/>
        </a:p>
      </dgm:t>
    </dgm:pt>
    <dgm:pt modelId="{53F3E1CC-25EB-4832-A005-C069EA667ED8}" type="sibTrans" cxnId="{874AC3AE-01D1-4973-AD23-A2D43DB104C7}">
      <dgm:prSet/>
      <dgm:spPr/>
      <dgm:t>
        <a:bodyPr/>
        <a:lstStyle/>
        <a:p>
          <a:endParaRPr lang="ru-RU"/>
        </a:p>
      </dgm:t>
    </dgm:pt>
    <dgm:pt modelId="{AECDCC08-FCDA-4B97-83E4-CC26C75FFA41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реализация </a:t>
          </a:r>
          <a:r>
            <a:rPr lang="ru-RU" sz="1400" b="1" dirty="0" err="1" smtClean="0">
              <a:solidFill>
                <a:schemeClr val="accent3">
                  <a:lumMod val="50000"/>
                </a:schemeClr>
              </a:solidFill>
            </a:rPr>
            <a:t>информационно-коммуника-ционной</a:t>
          </a:r>
          <a:r>
            <a:rPr lang="ru-RU" sz="1400" b="1" dirty="0" smtClean="0">
              <a:solidFill>
                <a:schemeClr val="accent3">
                  <a:lumMod val="50000"/>
                </a:schemeClr>
              </a:solidFill>
            </a:rPr>
            <a:t> поддержки</a:t>
          </a:r>
          <a:endParaRPr lang="ru-RU" sz="1400" b="1" dirty="0">
            <a:solidFill>
              <a:schemeClr val="accent3">
                <a:lumMod val="50000"/>
              </a:schemeClr>
            </a:solidFill>
          </a:endParaRPr>
        </a:p>
      </dgm:t>
    </dgm:pt>
    <dgm:pt modelId="{34118DFA-1DD8-4D61-8CFC-2CBE1D504F2A}" type="parTrans" cxnId="{B72E2F9F-BDF5-4F61-B406-76A205383F5E}">
      <dgm:prSet/>
      <dgm:spPr/>
      <dgm:t>
        <a:bodyPr/>
        <a:lstStyle/>
        <a:p>
          <a:endParaRPr lang="ru-RU"/>
        </a:p>
      </dgm:t>
    </dgm:pt>
    <dgm:pt modelId="{B9A0EB26-ED1A-497E-B9A1-40613883B0A7}" type="sibTrans" cxnId="{B72E2F9F-BDF5-4F61-B406-76A205383F5E}">
      <dgm:prSet/>
      <dgm:spPr/>
      <dgm:t>
        <a:bodyPr/>
        <a:lstStyle/>
        <a:p>
          <a:endParaRPr lang="ru-RU"/>
        </a:p>
      </dgm:t>
    </dgm:pt>
    <dgm:pt modelId="{69787912-F4F9-424B-9709-55FA320FD901}" type="pres">
      <dgm:prSet presAssocID="{0471D705-873E-41AA-9C53-64BF280408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76F6E-0901-4879-8AFC-670AD28858D5}" type="pres">
      <dgm:prSet presAssocID="{CBDE6E5B-EAC4-42B6-A0A3-0CFE49BA15E5}" presName="composite" presStyleCnt="0"/>
      <dgm:spPr/>
    </dgm:pt>
    <dgm:pt modelId="{1AA8FF25-3C2F-4086-A351-088A1CC294E2}" type="pres">
      <dgm:prSet presAssocID="{CBDE6E5B-EAC4-42B6-A0A3-0CFE49BA15E5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EA266-EE0F-424A-B230-6597AEA9A87E}" type="pres">
      <dgm:prSet presAssocID="{CBDE6E5B-EAC4-42B6-A0A3-0CFE49BA15E5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89F4B-1E06-4BF1-845B-E23916C8EA21}" type="pres">
      <dgm:prSet presAssocID="{D56FB3D3-BEC7-43B6-805A-6E221F5CC9D5}" presName="space" presStyleCnt="0"/>
      <dgm:spPr/>
    </dgm:pt>
    <dgm:pt modelId="{8D3C7009-C600-49A1-A3D9-9EC8C96DEBA4}" type="pres">
      <dgm:prSet presAssocID="{B0AC3B47-217C-45A9-A409-9EF8494C425E}" presName="composite" presStyleCnt="0"/>
      <dgm:spPr/>
    </dgm:pt>
    <dgm:pt modelId="{C1B52856-5497-45A0-889D-7DB0B88A2546}" type="pres">
      <dgm:prSet presAssocID="{B0AC3B47-217C-45A9-A409-9EF8494C425E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196C4-0875-4C15-BD5E-C377296CC643}" type="pres">
      <dgm:prSet presAssocID="{B0AC3B47-217C-45A9-A409-9EF8494C425E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50BD6-DABC-4D0E-AD31-BD625FC1E371}" type="pres">
      <dgm:prSet presAssocID="{2E5F634A-B290-48D6-84A8-0E8A17BC6FEB}" presName="space" presStyleCnt="0"/>
      <dgm:spPr/>
    </dgm:pt>
    <dgm:pt modelId="{4E4CA729-D969-4FBD-8B27-5353E7E783E5}" type="pres">
      <dgm:prSet presAssocID="{E25B94AD-ECB5-4C02-AC25-C941F9FCCBAD}" presName="composite" presStyleCnt="0"/>
      <dgm:spPr/>
    </dgm:pt>
    <dgm:pt modelId="{265E2ABF-077A-43A1-820C-7BD57AB86B76}" type="pres">
      <dgm:prSet presAssocID="{E25B94AD-ECB5-4C02-AC25-C941F9FCCBAD}" presName="parTx" presStyleLbl="alignNode1" presStyleIdx="2" presStyleCnt="5" custLinFactNeighborX="-1801" custLinFactNeighborY="-97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D8410-EE2D-4AA6-B335-8D181D06CB75}" type="pres">
      <dgm:prSet presAssocID="{E25B94AD-ECB5-4C02-AC25-C941F9FCCBAD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5917B-5212-4334-8A33-3E30331DAFC0}" type="pres">
      <dgm:prSet presAssocID="{5FD0928F-310B-4A52-9BDC-8E0F6A15D77E}" presName="space" presStyleCnt="0"/>
      <dgm:spPr/>
    </dgm:pt>
    <dgm:pt modelId="{BE4D76DD-839D-4FA2-979F-3A37CECB6B13}" type="pres">
      <dgm:prSet presAssocID="{02850E85-F2A3-40BB-9DA8-E17F25B99701}" presName="composite" presStyleCnt="0"/>
      <dgm:spPr/>
    </dgm:pt>
    <dgm:pt modelId="{39AEE001-F987-4BD2-8704-E74DCD2C05DC}" type="pres">
      <dgm:prSet presAssocID="{02850E85-F2A3-40BB-9DA8-E17F25B99701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DA27B-B6F1-4EF3-99F2-428A694F5D50}" type="pres">
      <dgm:prSet presAssocID="{02850E85-F2A3-40BB-9DA8-E17F25B99701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C1B25-A65A-4DAB-8E62-AC1548E34360}" type="pres">
      <dgm:prSet presAssocID="{D99D16A0-F1B7-42E6-97B6-9FB789F19C22}" presName="space" presStyleCnt="0"/>
      <dgm:spPr/>
    </dgm:pt>
    <dgm:pt modelId="{ADFE9563-F575-4F1B-8D45-144E249D43E5}" type="pres">
      <dgm:prSet presAssocID="{10802084-C3B4-4BDC-BF75-FBCD8952502C}" presName="composite" presStyleCnt="0"/>
      <dgm:spPr/>
    </dgm:pt>
    <dgm:pt modelId="{E709FF42-3A44-49F5-A2EF-A26CDAD8A68A}" type="pres">
      <dgm:prSet presAssocID="{10802084-C3B4-4BDC-BF75-FBCD8952502C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690FB-8322-4319-A509-77FCFA70E1A3}" type="pres">
      <dgm:prSet presAssocID="{10802084-C3B4-4BDC-BF75-FBCD8952502C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AA430-140B-45A9-BA8A-D69F460C61AC}" srcId="{0471D705-873E-41AA-9C53-64BF2804083E}" destId="{CBDE6E5B-EAC4-42B6-A0A3-0CFE49BA15E5}" srcOrd="0" destOrd="0" parTransId="{B4C444F4-3FFE-4560-8F62-3B6CE3B88696}" sibTransId="{D56FB3D3-BEC7-43B6-805A-6E221F5CC9D5}"/>
    <dgm:cxn modelId="{E8D08FB0-425C-48BD-8C69-17DDD612F4D9}" type="presOf" srcId="{AA61586F-97CB-4B5B-826B-343ED50E2704}" destId="{94ED8410-EE2D-4AA6-B335-8D181D06CB75}" srcOrd="0" destOrd="0" presId="urn:microsoft.com/office/officeart/2005/8/layout/hList1"/>
    <dgm:cxn modelId="{22B4B1BD-EE4C-4AA4-81BF-775442B0D2A4}" srcId="{10802084-C3B4-4BDC-BF75-FBCD8952502C}" destId="{105BBBBE-5D6D-466C-93CF-C14D000ABF23}" srcOrd="0" destOrd="0" parTransId="{536FAF82-6224-43FA-8782-A7EC65FB3B11}" sibTransId="{47AC03C9-CBC3-4E9E-96F3-AF0E3F85139B}"/>
    <dgm:cxn modelId="{544D0469-DFB1-428D-9EA5-17A1C71980DA}" srcId="{10802084-C3B4-4BDC-BF75-FBCD8952502C}" destId="{0D7970EA-C64C-412A-8A77-3388BA35108C}" srcOrd="1" destOrd="0" parTransId="{C49A903C-7F62-404F-9A15-AEC6EC840B2C}" sibTransId="{9A967F00-2E0D-4394-AC47-E70D8171D52A}"/>
    <dgm:cxn modelId="{BA96F57C-470E-4F71-9D8A-3B833A1D3A54}" srcId="{0471D705-873E-41AA-9C53-64BF2804083E}" destId="{B0AC3B47-217C-45A9-A409-9EF8494C425E}" srcOrd="1" destOrd="0" parTransId="{E52A281C-F0BB-4E30-AA1B-811EB9ABE44E}" sibTransId="{2E5F634A-B290-48D6-84A8-0E8A17BC6FEB}"/>
    <dgm:cxn modelId="{ECEBFBC8-6B29-4B49-BEB7-2BA69FADA9AE}" type="presOf" srcId="{10802084-C3B4-4BDC-BF75-FBCD8952502C}" destId="{E709FF42-3A44-49F5-A2EF-A26CDAD8A68A}" srcOrd="0" destOrd="0" presId="urn:microsoft.com/office/officeart/2005/8/layout/hList1"/>
    <dgm:cxn modelId="{38759387-FA97-43D2-9F1E-32935CE4EA25}" type="presOf" srcId="{105BBBBE-5D6D-466C-93CF-C14D000ABF23}" destId="{2DF690FB-8322-4319-A509-77FCFA70E1A3}" srcOrd="0" destOrd="0" presId="urn:microsoft.com/office/officeart/2005/8/layout/hList1"/>
    <dgm:cxn modelId="{EA1F134B-1EB4-40B1-A46C-64564E03A990}" type="presOf" srcId="{B0AC3B47-217C-45A9-A409-9EF8494C425E}" destId="{C1B52856-5497-45A0-889D-7DB0B88A2546}" srcOrd="0" destOrd="0" presId="urn:microsoft.com/office/officeart/2005/8/layout/hList1"/>
    <dgm:cxn modelId="{88CCC428-B75E-424A-A93D-0E8724164C76}" srcId="{B0AC3B47-217C-45A9-A409-9EF8494C425E}" destId="{6F8AECAB-7977-423D-914E-BD91B8893A9E}" srcOrd="0" destOrd="0" parTransId="{1936E46A-ED60-4002-BF88-496968C96077}" sibTransId="{CF9C2717-7B5C-400D-A4B0-02F32C17485E}"/>
    <dgm:cxn modelId="{D8D86B33-6878-4CC1-980E-55F420536AD2}" type="presOf" srcId="{CBDE6E5B-EAC4-42B6-A0A3-0CFE49BA15E5}" destId="{1AA8FF25-3C2F-4086-A351-088A1CC294E2}" srcOrd="0" destOrd="0" presId="urn:microsoft.com/office/officeart/2005/8/layout/hList1"/>
    <dgm:cxn modelId="{15AD1015-3CF0-46CA-9849-70029869454A}" srcId="{CBDE6E5B-EAC4-42B6-A0A3-0CFE49BA15E5}" destId="{3204A753-0F7E-458F-B6D0-71436C123024}" srcOrd="0" destOrd="0" parTransId="{F29021AA-D362-41BA-83BB-F402CE99C144}" sibTransId="{9C8B3795-E4F8-443C-8D57-DC12429E4DE6}"/>
    <dgm:cxn modelId="{9BA4D1FB-437A-4C46-AF16-3AD7A52328BD}" type="presOf" srcId="{E25B94AD-ECB5-4C02-AC25-C941F9FCCBAD}" destId="{265E2ABF-077A-43A1-820C-7BD57AB86B76}" srcOrd="0" destOrd="0" presId="urn:microsoft.com/office/officeart/2005/8/layout/hList1"/>
    <dgm:cxn modelId="{F96E094F-26F0-4E50-ABDE-2215228AA053}" srcId="{0471D705-873E-41AA-9C53-64BF2804083E}" destId="{E25B94AD-ECB5-4C02-AC25-C941F9FCCBAD}" srcOrd="2" destOrd="0" parTransId="{93C1A2E4-2281-4A6B-B213-9CD4C26F00CE}" sibTransId="{5FD0928F-310B-4A52-9BDC-8E0F6A15D77E}"/>
    <dgm:cxn modelId="{E4A02E07-AEC3-43BE-86FD-9251BC2A722A}" srcId="{B0AC3B47-217C-45A9-A409-9EF8494C425E}" destId="{F086BDC0-7BAF-4C52-BA3E-9B98CCD4A62B}" srcOrd="2" destOrd="0" parTransId="{C0E2A681-81BC-49C4-AECC-771FF0379630}" sibTransId="{23D460BC-4E08-45DC-8A7F-97018EA42277}"/>
    <dgm:cxn modelId="{47B0D828-6E95-4C9A-B684-291FA81159C6}" type="presOf" srcId="{0471D705-873E-41AA-9C53-64BF2804083E}" destId="{69787912-F4F9-424B-9709-55FA320FD901}" srcOrd="0" destOrd="0" presId="urn:microsoft.com/office/officeart/2005/8/layout/hList1"/>
    <dgm:cxn modelId="{0BF59C47-9036-4BA8-8908-C2E92B7449D2}" type="presOf" srcId="{0D7970EA-C64C-412A-8A77-3388BA35108C}" destId="{2DF690FB-8322-4319-A509-77FCFA70E1A3}" srcOrd="0" destOrd="1" presId="urn:microsoft.com/office/officeart/2005/8/layout/hList1"/>
    <dgm:cxn modelId="{9C5B3CFE-47F8-40D2-86AE-87F2C6E448ED}" type="presOf" srcId="{AECDCC08-FCDA-4B97-83E4-CC26C75FFA41}" destId="{94ED8410-EE2D-4AA6-B335-8D181D06CB75}" srcOrd="0" destOrd="1" presId="urn:microsoft.com/office/officeart/2005/8/layout/hList1"/>
    <dgm:cxn modelId="{97E46128-5C70-4EE5-8F67-1FDFABDD2258}" type="presOf" srcId="{F086BDC0-7BAF-4C52-BA3E-9B98CCD4A62B}" destId="{5A6196C4-0875-4C15-BD5E-C377296CC643}" srcOrd="0" destOrd="2" presId="urn:microsoft.com/office/officeart/2005/8/layout/hList1"/>
    <dgm:cxn modelId="{3E130F90-B7B5-45D6-AA29-302166B6A94C}" type="presOf" srcId="{3204A753-0F7E-458F-B6D0-71436C123024}" destId="{8EFEA266-EE0F-424A-B230-6597AEA9A87E}" srcOrd="0" destOrd="0" presId="urn:microsoft.com/office/officeart/2005/8/layout/hList1"/>
    <dgm:cxn modelId="{D4DE1D3D-D755-407F-8399-7C2DB23D30BD}" srcId="{B0AC3B47-217C-45A9-A409-9EF8494C425E}" destId="{587BE275-D56F-48D5-A688-20F5171D1056}" srcOrd="1" destOrd="0" parTransId="{E3936D42-F55F-4AF8-A908-92C1AD76FAA3}" sibTransId="{4EE71091-CF0C-4A93-AF0C-282F11EB0CBE}"/>
    <dgm:cxn modelId="{78393BE3-96AF-4B15-98F1-68345F514A8E}" srcId="{02850E85-F2A3-40BB-9DA8-E17F25B99701}" destId="{D5328033-9A81-4C5C-BA84-820BD5914A27}" srcOrd="0" destOrd="0" parTransId="{9ABD6391-D0DB-4EC2-A4AF-A12B2670B6D3}" sibTransId="{95A900CB-0F1A-4038-BE82-3BAE0B575532}"/>
    <dgm:cxn modelId="{A9CBB6DB-CB10-4380-A8C2-2D9E9CAA6DF4}" srcId="{0471D705-873E-41AA-9C53-64BF2804083E}" destId="{02850E85-F2A3-40BB-9DA8-E17F25B99701}" srcOrd="3" destOrd="0" parTransId="{24888A7D-FE4A-4FFF-B4C8-D13C3DCB3340}" sibTransId="{D99D16A0-F1B7-42E6-97B6-9FB789F19C22}"/>
    <dgm:cxn modelId="{0097EAB7-AE98-4614-983D-ED11C61B2C1A}" type="presOf" srcId="{6F8AECAB-7977-423D-914E-BD91B8893A9E}" destId="{5A6196C4-0875-4C15-BD5E-C377296CC643}" srcOrd="0" destOrd="0" presId="urn:microsoft.com/office/officeart/2005/8/layout/hList1"/>
    <dgm:cxn modelId="{E103743A-0708-4CE4-913A-FDEF1B223AEE}" type="presOf" srcId="{587BE275-D56F-48D5-A688-20F5171D1056}" destId="{5A6196C4-0875-4C15-BD5E-C377296CC643}" srcOrd="0" destOrd="1" presId="urn:microsoft.com/office/officeart/2005/8/layout/hList1"/>
    <dgm:cxn modelId="{961F4CFD-B72B-4E45-A375-18EDD1044AEB}" type="presOf" srcId="{02850E85-F2A3-40BB-9DA8-E17F25B99701}" destId="{39AEE001-F987-4BD2-8704-E74DCD2C05DC}" srcOrd="0" destOrd="0" presId="urn:microsoft.com/office/officeart/2005/8/layout/hList1"/>
    <dgm:cxn modelId="{8A17159E-6093-46BC-BB26-903F88DCFA57}" type="presOf" srcId="{D5328033-9A81-4C5C-BA84-820BD5914A27}" destId="{1DDDA27B-B6F1-4EF3-99F2-428A694F5D50}" srcOrd="0" destOrd="0" presId="urn:microsoft.com/office/officeart/2005/8/layout/hList1"/>
    <dgm:cxn modelId="{723A0BDA-3C3A-4A71-917C-4B890689EC89}" srcId="{0471D705-873E-41AA-9C53-64BF2804083E}" destId="{10802084-C3B4-4BDC-BF75-FBCD8952502C}" srcOrd="4" destOrd="0" parTransId="{E54CF087-F36E-4907-A8F3-D9EEA6454439}" sibTransId="{AD144E02-E3AE-44EF-BFB5-4AF47D0FB927}"/>
    <dgm:cxn modelId="{B72E2F9F-BDF5-4F61-B406-76A205383F5E}" srcId="{E25B94AD-ECB5-4C02-AC25-C941F9FCCBAD}" destId="{AECDCC08-FCDA-4B97-83E4-CC26C75FFA41}" srcOrd="1" destOrd="0" parTransId="{34118DFA-1DD8-4D61-8CFC-2CBE1D504F2A}" sibTransId="{B9A0EB26-ED1A-497E-B9A1-40613883B0A7}"/>
    <dgm:cxn modelId="{874AC3AE-01D1-4973-AD23-A2D43DB104C7}" srcId="{E25B94AD-ECB5-4C02-AC25-C941F9FCCBAD}" destId="{AA61586F-97CB-4B5B-826B-343ED50E2704}" srcOrd="0" destOrd="0" parTransId="{5D4A0317-6702-4C10-A334-D259A8C60EEF}" sibTransId="{53F3E1CC-25EB-4832-A005-C069EA667ED8}"/>
    <dgm:cxn modelId="{A2EDD25E-8AE8-4AAB-8900-303DEFFE4F77}" type="presParOf" srcId="{69787912-F4F9-424B-9709-55FA320FD901}" destId="{EE076F6E-0901-4879-8AFC-670AD28858D5}" srcOrd="0" destOrd="0" presId="urn:microsoft.com/office/officeart/2005/8/layout/hList1"/>
    <dgm:cxn modelId="{59AB016D-3EA7-4850-A892-F93C41D29F58}" type="presParOf" srcId="{EE076F6E-0901-4879-8AFC-670AD28858D5}" destId="{1AA8FF25-3C2F-4086-A351-088A1CC294E2}" srcOrd="0" destOrd="0" presId="urn:microsoft.com/office/officeart/2005/8/layout/hList1"/>
    <dgm:cxn modelId="{EA3686C0-1BDD-4235-B491-B971E5783CA0}" type="presParOf" srcId="{EE076F6E-0901-4879-8AFC-670AD28858D5}" destId="{8EFEA266-EE0F-424A-B230-6597AEA9A87E}" srcOrd="1" destOrd="0" presId="urn:microsoft.com/office/officeart/2005/8/layout/hList1"/>
    <dgm:cxn modelId="{3963B81D-0FA1-47AA-8387-22999FDCD092}" type="presParOf" srcId="{69787912-F4F9-424B-9709-55FA320FD901}" destId="{50489F4B-1E06-4BF1-845B-E23916C8EA21}" srcOrd="1" destOrd="0" presId="urn:microsoft.com/office/officeart/2005/8/layout/hList1"/>
    <dgm:cxn modelId="{E0B56C65-0E72-4C1B-894E-CD7D84BACC34}" type="presParOf" srcId="{69787912-F4F9-424B-9709-55FA320FD901}" destId="{8D3C7009-C600-49A1-A3D9-9EC8C96DEBA4}" srcOrd="2" destOrd="0" presId="urn:microsoft.com/office/officeart/2005/8/layout/hList1"/>
    <dgm:cxn modelId="{965D4FD1-4BAF-4704-ADFC-B83D29D943EF}" type="presParOf" srcId="{8D3C7009-C600-49A1-A3D9-9EC8C96DEBA4}" destId="{C1B52856-5497-45A0-889D-7DB0B88A2546}" srcOrd="0" destOrd="0" presId="urn:microsoft.com/office/officeart/2005/8/layout/hList1"/>
    <dgm:cxn modelId="{6A3F606E-980D-40AB-966B-D3F65555541B}" type="presParOf" srcId="{8D3C7009-C600-49A1-A3D9-9EC8C96DEBA4}" destId="{5A6196C4-0875-4C15-BD5E-C377296CC643}" srcOrd="1" destOrd="0" presId="urn:microsoft.com/office/officeart/2005/8/layout/hList1"/>
    <dgm:cxn modelId="{6F8B20F4-73DD-47F5-B4D3-F7B2FD71A81D}" type="presParOf" srcId="{69787912-F4F9-424B-9709-55FA320FD901}" destId="{42F50BD6-DABC-4D0E-AD31-BD625FC1E371}" srcOrd="3" destOrd="0" presId="urn:microsoft.com/office/officeart/2005/8/layout/hList1"/>
    <dgm:cxn modelId="{6868FBA3-390B-41AB-9D17-B964EAF2E156}" type="presParOf" srcId="{69787912-F4F9-424B-9709-55FA320FD901}" destId="{4E4CA729-D969-4FBD-8B27-5353E7E783E5}" srcOrd="4" destOrd="0" presId="urn:microsoft.com/office/officeart/2005/8/layout/hList1"/>
    <dgm:cxn modelId="{BDDA3D11-0554-4704-BC6D-4F6DD099DB66}" type="presParOf" srcId="{4E4CA729-D969-4FBD-8B27-5353E7E783E5}" destId="{265E2ABF-077A-43A1-820C-7BD57AB86B76}" srcOrd="0" destOrd="0" presId="urn:microsoft.com/office/officeart/2005/8/layout/hList1"/>
    <dgm:cxn modelId="{ABF20C0D-462B-4849-B53D-891DA400A0E5}" type="presParOf" srcId="{4E4CA729-D969-4FBD-8B27-5353E7E783E5}" destId="{94ED8410-EE2D-4AA6-B335-8D181D06CB75}" srcOrd="1" destOrd="0" presId="urn:microsoft.com/office/officeart/2005/8/layout/hList1"/>
    <dgm:cxn modelId="{20B053CB-6493-4B2E-BD84-9D96ACEEF522}" type="presParOf" srcId="{69787912-F4F9-424B-9709-55FA320FD901}" destId="{81D5917B-5212-4334-8A33-3E30331DAFC0}" srcOrd="5" destOrd="0" presId="urn:microsoft.com/office/officeart/2005/8/layout/hList1"/>
    <dgm:cxn modelId="{66BB430D-4884-4581-B0DA-3B0193159C1D}" type="presParOf" srcId="{69787912-F4F9-424B-9709-55FA320FD901}" destId="{BE4D76DD-839D-4FA2-979F-3A37CECB6B13}" srcOrd="6" destOrd="0" presId="urn:microsoft.com/office/officeart/2005/8/layout/hList1"/>
    <dgm:cxn modelId="{034838BF-26A3-4C72-8418-D97B85688B89}" type="presParOf" srcId="{BE4D76DD-839D-4FA2-979F-3A37CECB6B13}" destId="{39AEE001-F987-4BD2-8704-E74DCD2C05DC}" srcOrd="0" destOrd="0" presId="urn:microsoft.com/office/officeart/2005/8/layout/hList1"/>
    <dgm:cxn modelId="{CB0F6A78-7FB5-4619-A9AE-7EC0B5F658CF}" type="presParOf" srcId="{BE4D76DD-839D-4FA2-979F-3A37CECB6B13}" destId="{1DDDA27B-B6F1-4EF3-99F2-428A694F5D50}" srcOrd="1" destOrd="0" presId="urn:microsoft.com/office/officeart/2005/8/layout/hList1"/>
    <dgm:cxn modelId="{6EE46E14-7048-412E-8DBA-F0F2CFBCBBAA}" type="presParOf" srcId="{69787912-F4F9-424B-9709-55FA320FD901}" destId="{207C1B25-A65A-4DAB-8E62-AC1548E34360}" srcOrd="7" destOrd="0" presId="urn:microsoft.com/office/officeart/2005/8/layout/hList1"/>
    <dgm:cxn modelId="{CB2E6CDF-E4F6-4383-AF90-1A3F757E1285}" type="presParOf" srcId="{69787912-F4F9-424B-9709-55FA320FD901}" destId="{ADFE9563-F575-4F1B-8D45-144E249D43E5}" srcOrd="8" destOrd="0" presId="urn:microsoft.com/office/officeart/2005/8/layout/hList1"/>
    <dgm:cxn modelId="{8E9B918C-8BC0-4CD0-89F2-DF8206C310B6}" type="presParOf" srcId="{ADFE9563-F575-4F1B-8D45-144E249D43E5}" destId="{E709FF42-3A44-49F5-A2EF-A26CDAD8A68A}" srcOrd="0" destOrd="0" presId="urn:microsoft.com/office/officeart/2005/8/layout/hList1"/>
    <dgm:cxn modelId="{3BD49C04-1B1E-4B6C-8613-18BE56BEE115}" type="presParOf" srcId="{ADFE9563-F575-4F1B-8D45-144E249D43E5}" destId="{2DF690FB-8322-4319-A509-77FCFA70E1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71D705-873E-41AA-9C53-64BF280408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122EB-7B86-4901-BD84-1BA947D0A2FD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Диагностическое обследование с целью выявления динамики  социально-личностного развития ребенка с ОВЗ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C09D94D5-AE01-4ABD-824D-677619519314}" type="parTrans" cxnId="{C7A08DA3-AE86-4B5C-A3E3-437965D4B339}">
      <dgm:prSet/>
      <dgm:spPr/>
      <dgm:t>
        <a:bodyPr/>
        <a:lstStyle/>
        <a:p>
          <a:endParaRPr lang="ru-RU"/>
        </a:p>
      </dgm:t>
    </dgm:pt>
    <dgm:pt modelId="{115BE5AF-4CD8-4703-B14C-B9740444ECCF}" type="sibTrans" cxnId="{C7A08DA3-AE86-4B5C-A3E3-437965D4B339}">
      <dgm:prSet/>
      <dgm:spPr/>
      <dgm:t>
        <a:bodyPr/>
        <a:lstStyle/>
        <a:p>
          <a:endParaRPr lang="ru-RU"/>
        </a:p>
      </dgm:t>
    </dgm:pt>
    <dgm:pt modelId="{165D32A5-24BE-4678-8831-77D6CCA60164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tIns="36000" rIns="36000" bIns="36000"/>
        <a:lstStyle/>
        <a:p>
          <a:r>
            <a:rPr lang="ru-RU" sz="2000" b="1" dirty="0" smtClean="0"/>
            <a:t>Процедуры</a:t>
          </a:r>
          <a:endParaRPr lang="ru-RU" sz="2000" b="1" dirty="0"/>
        </a:p>
      </dgm:t>
    </dgm:pt>
    <dgm:pt modelId="{BA755864-A7DD-46BD-BF9E-1F6BB8841209}" type="parTrans" cxnId="{A06E52D9-F0B0-4949-B3D8-E7FB1B658D1C}">
      <dgm:prSet/>
      <dgm:spPr/>
      <dgm:t>
        <a:bodyPr/>
        <a:lstStyle/>
        <a:p>
          <a:endParaRPr lang="ru-RU"/>
        </a:p>
      </dgm:t>
    </dgm:pt>
    <dgm:pt modelId="{29B1253A-6762-43AB-B70C-5951256F6030}" type="sibTrans" cxnId="{A06E52D9-F0B0-4949-B3D8-E7FB1B658D1C}">
      <dgm:prSet/>
      <dgm:spPr/>
      <dgm:t>
        <a:bodyPr/>
        <a:lstStyle/>
        <a:p>
          <a:endParaRPr lang="ru-RU"/>
        </a:p>
      </dgm:t>
    </dgm:pt>
    <dgm:pt modelId="{3204A753-0F7E-458F-B6D0-71436C123024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Анкетирование и опрос родителей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F29021AA-D362-41BA-83BB-F402CE99C144}" type="parTrans" cxnId="{15AD1015-3CF0-46CA-9849-70029869454A}">
      <dgm:prSet/>
      <dgm:spPr/>
      <dgm:t>
        <a:bodyPr/>
        <a:lstStyle/>
        <a:p>
          <a:endParaRPr lang="ru-RU"/>
        </a:p>
      </dgm:t>
    </dgm:pt>
    <dgm:pt modelId="{9C8B3795-E4F8-443C-8D57-DC12429E4DE6}" type="sibTrans" cxnId="{15AD1015-3CF0-46CA-9849-70029869454A}">
      <dgm:prSet/>
      <dgm:spPr/>
      <dgm:t>
        <a:bodyPr/>
        <a:lstStyle/>
        <a:p>
          <a:endParaRPr lang="ru-RU"/>
        </a:p>
      </dgm:t>
    </dgm:pt>
    <dgm:pt modelId="{70227F73-0531-4DB7-8EB8-920EBD339FCC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Моделирование различных ситуаций  с целью отслеживания </a:t>
          </a:r>
          <a:r>
            <a:rPr lang="ru-RU" sz="1600" b="1" dirty="0" err="1" smtClean="0">
              <a:solidFill>
                <a:schemeClr val="accent3">
                  <a:lumMod val="50000"/>
                </a:schemeClr>
              </a:solidFill>
            </a:rPr>
            <a:t>сформированности</a:t>
          </a:r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 навыков адекватного общения 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BBF13EB9-9460-48C2-838B-4AD3327EFDF2}" type="parTrans" cxnId="{EC4AD4A9-B318-4EDA-9FC7-DDF91BFD8852}">
      <dgm:prSet/>
      <dgm:spPr/>
      <dgm:t>
        <a:bodyPr/>
        <a:lstStyle/>
        <a:p>
          <a:endParaRPr lang="ru-RU"/>
        </a:p>
      </dgm:t>
    </dgm:pt>
    <dgm:pt modelId="{79AB27DD-F27B-419E-A769-81FA7E494493}" type="sibTrans" cxnId="{EC4AD4A9-B318-4EDA-9FC7-DDF91BFD8852}">
      <dgm:prSet/>
      <dgm:spPr/>
      <dgm:t>
        <a:bodyPr/>
        <a:lstStyle/>
        <a:p>
          <a:endParaRPr lang="ru-RU"/>
        </a:p>
      </dgm:t>
    </dgm:pt>
    <dgm:pt modelId="{5546CAD0-CABA-4711-BAC8-514BAD595774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Анализ  участия детей в массовых играх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6AC7D9FC-E76E-4638-857A-5EAECB1A3DAA}" type="parTrans" cxnId="{C6C71E52-DA0C-4C6F-B110-7810A8596275}">
      <dgm:prSet/>
      <dgm:spPr/>
      <dgm:t>
        <a:bodyPr/>
        <a:lstStyle/>
        <a:p>
          <a:endParaRPr lang="ru-RU"/>
        </a:p>
      </dgm:t>
    </dgm:pt>
    <dgm:pt modelId="{EC2B8AA6-DB7B-49DE-8699-D5237667862C}" type="sibTrans" cxnId="{C6C71E52-DA0C-4C6F-B110-7810A8596275}">
      <dgm:prSet/>
      <dgm:spPr/>
      <dgm:t>
        <a:bodyPr/>
        <a:lstStyle/>
        <a:p>
          <a:endParaRPr lang="ru-RU"/>
        </a:p>
      </dgm:t>
    </dgm:pt>
    <dgm:pt modelId="{F04EAFD3-ADE7-4E4B-8E75-CEFEE18E9F8F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Наблюдение за развитием социально-коммуникативных навыков  детей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15F79943-B941-4013-A54C-F89EFC7F04AB}" type="parTrans" cxnId="{CEE9DBCA-5666-4AB9-AC7D-367B735D0DB0}">
      <dgm:prSet/>
      <dgm:spPr/>
      <dgm:t>
        <a:bodyPr/>
        <a:lstStyle/>
        <a:p>
          <a:endParaRPr lang="ru-RU"/>
        </a:p>
      </dgm:t>
    </dgm:pt>
    <dgm:pt modelId="{4C6D6999-B1A3-4180-B5B8-E03343776CDD}" type="sibTrans" cxnId="{CEE9DBCA-5666-4AB9-AC7D-367B735D0DB0}">
      <dgm:prSet/>
      <dgm:spPr/>
      <dgm:t>
        <a:bodyPr/>
        <a:lstStyle/>
        <a:p>
          <a:endParaRPr lang="ru-RU"/>
        </a:p>
      </dgm:t>
    </dgm:pt>
    <dgm:pt modelId="{B80D70E1-1112-4F2A-9662-AA5788BB0B89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Беседы с детьми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CDFBAA47-68BC-4FB3-9114-675C9350576B}" type="parTrans" cxnId="{5723E361-8ED2-4A90-8271-9836BBEFBEDE}">
      <dgm:prSet/>
      <dgm:spPr/>
      <dgm:t>
        <a:bodyPr/>
        <a:lstStyle/>
        <a:p>
          <a:endParaRPr lang="ru-RU"/>
        </a:p>
      </dgm:t>
    </dgm:pt>
    <dgm:pt modelId="{483DB7E3-92A5-4316-967E-0AB9A70B5DE3}" type="sibTrans" cxnId="{5723E361-8ED2-4A90-8271-9836BBEFBEDE}">
      <dgm:prSet/>
      <dgm:spPr/>
      <dgm:t>
        <a:bodyPr/>
        <a:lstStyle/>
        <a:p>
          <a:endParaRPr lang="ru-RU"/>
        </a:p>
      </dgm:t>
    </dgm:pt>
    <dgm:pt modelId="{7EEC0677-C6EB-475F-B156-F5474499175D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Экспертиза  перспективы развития  умений, достижений ребенка с ОВЗ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3DB0277E-1625-424C-A466-9062EF76BC2A}" type="parTrans" cxnId="{4D2D2267-0A51-4370-97B6-21AF3CDF765F}">
      <dgm:prSet/>
      <dgm:spPr/>
      <dgm:t>
        <a:bodyPr/>
        <a:lstStyle/>
        <a:p>
          <a:endParaRPr lang="ru-RU"/>
        </a:p>
      </dgm:t>
    </dgm:pt>
    <dgm:pt modelId="{5F71D478-1689-4C2A-B48B-E11CD462E8BF}" type="sibTrans" cxnId="{4D2D2267-0A51-4370-97B6-21AF3CDF765F}">
      <dgm:prSet/>
      <dgm:spPr/>
      <dgm:t>
        <a:bodyPr/>
        <a:lstStyle/>
        <a:p>
          <a:endParaRPr lang="ru-RU"/>
        </a:p>
      </dgm:t>
    </dgm:pt>
    <dgm:pt modelId="{5D0DE657-EBD7-47B5-95E1-4C5B285526E5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Информационное обеспечение программно-методическим материалом родителей детей (законных представителей) детей с ОВЗ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3B5A98E1-B029-4379-A9C4-76965865A8A9}" type="parTrans" cxnId="{6E8BA65B-2469-4D7C-90CC-0B6804769697}">
      <dgm:prSet/>
      <dgm:spPr/>
      <dgm:t>
        <a:bodyPr/>
        <a:lstStyle/>
        <a:p>
          <a:endParaRPr lang="ru-RU"/>
        </a:p>
      </dgm:t>
    </dgm:pt>
    <dgm:pt modelId="{7AF72AAC-A6D1-4878-BBBB-A1CC33D3D6D0}" type="sibTrans" cxnId="{6E8BA65B-2469-4D7C-90CC-0B6804769697}">
      <dgm:prSet/>
      <dgm:spPr/>
      <dgm:t>
        <a:bodyPr/>
        <a:lstStyle/>
        <a:p>
          <a:endParaRPr lang="ru-RU"/>
        </a:p>
      </dgm:t>
    </dgm:pt>
    <dgm:pt modelId="{392D2CB8-7190-46BB-9413-13FC5C8FC25E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Сравнение приобретенных умений с запланированными результатами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3B0474F2-FBA0-493C-9A5D-D2221DFB4B3F}" type="parTrans" cxnId="{FF587815-9410-47C7-ACF8-5E398BD8A83E}">
      <dgm:prSet/>
      <dgm:spPr/>
      <dgm:t>
        <a:bodyPr/>
        <a:lstStyle/>
        <a:p>
          <a:endParaRPr lang="ru-RU"/>
        </a:p>
      </dgm:t>
    </dgm:pt>
    <dgm:pt modelId="{BAB0B8B8-2E8D-4DDA-A5E1-9066027E73B9}" type="sibTrans" cxnId="{FF587815-9410-47C7-ACF8-5E398BD8A83E}">
      <dgm:prSet/>
      <dgm:spPr/>
      <dgm:t>
        <a:bodyPr/>
        <a:lstStyle/>
        <a:p>
          <a:endParaRPr lang="ru-RU"/>
        </a:p>
      </dgm:t>
    </dgm:pt>
    <dgm:pt modelId="{CBDE6E5B-EAC4-42B6-A0A3-0CFE49BA15E5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 rtl="0"/>
          <a:r>
            <a:rPr lang="ru-RU" sz="2000" b="1" dirty="0" smtClean="0"/>
            <a:t>Методики</a:t>
          </a:r>
          <a:endParaRPr lang="ru-RU" sz="2000" b="1" dirty="0"/>
        </a:p>
      </dgm:t>
    </dgm:pt>
    <dgm:pt modelId="{D56FB3D3-BEC7-43B6-805A-6E221F5CC9D5}" type="sibTrans" cxnId="{E7CAA430-140B-45A9-BA8A-D69F460C61AC}">
      <dgm:prSet/>
      <dgm:spPr/>
      <dgm:t>
        <a:bodyPr/>
        <a:lstStyle/>
        <a:p>
          <a:endParaRPr lang="ru-RU"/>
        </a:p>
      </dgm:t>
    </dgm:pt>
    <dgm:pt modelId="{B4C444F4-3FFE-4560-8F62-3B6CE3B88696}" type="parTrans" cxnId="{E7CAA430-140B-45A9-BA8A-D69F460C61AC}">
      <dgm:prSet/>
      <dgm:spPr/>
      <dgm:t>
        <a:bodyPr/>
        <a:lstStyle/>
        <a:p>
          <a:endParaRPr lang="ru-RU"/>
        </a:p>
      </dgm:t>
    </dgm:pt>
    <dgm:pt modelId="{F1D30A97-4AA3-4304-ADCF-DC65E543EDB8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Рефлексия педагога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90BDA798-68ED-476B-A758-1DA26F1FE508}" type="parTrans" cxnId="{84A6B375-7313-429F-84A7-F4C247E28D72}">
      <dgm:prSet/>
      <dgm:spPr/>
      <dgm:t>
        <a:bodyPr/>
        <a:lstStyle/>
        <a:p>
          <a:endParaRPr lang="ru-RU"/>
        </a:p>
      </dgm:t>
    </dgm:pt>
    <dgm:pt modelId="{5974F480-C3B1-4560-A0D1-CC73738F81FA}" type="sibTrans" cxnId="{84A6B375-7313-429F-84A7-F4C247E28D72}">
      <dgm:prSet/>
      <dgm:spPr/>
      <dgm:t>
        <a:bodyPr/>
        <a:lstStyle/>
        <a:p>
          <a:endParaRPr lang="ru-RU"/>
        </a:p>
      </dgm:t>
    </dgm:pt>
    <dgm:pt modelId="{69787912-F4F9-424B-9709-55FA320FD901}" type="pres">
      <dgm:prSet presAssocID="{0471D705-873E-41AA-9C53-64BF280408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76F6E-0901-4879-8AFC-670AD28858D5}" type="pres">
      <dgm:prSet presAssocID="{CBDE6E5B-EAC4-42B6-A0A3-0CFE49BA15E5}" presName="composite" presStyleCnt="0"/>
      <dgm:spPr/>
    </dgm:pt>
    <dgm:pt modelId="{1AA8FF25-3C2F-4086-A351-088A1CC294E2}" type="pres">
      <dgm:prSet presAssocID="{CBDE6E5B-EAC4-42B6-A0A3-0CFE49BA15E5}" presName="parTx" presStyleLbl="alignNode1" presStyleIdx="0" presStyleCnt="2" custLinFactNeighborX="-104" custLinFactNeighborY="-2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EA266-EE0F-424A-B230-6597AEA9A87E}" type="pres">
      <dgm:prSet presAssocID="{CBDE6E5B-EAC4-42B6-A0A3-0CFE49BA15E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89F4B-1E06-4BF1-845B-E23916C8EA21}" type="pres">
      <dgm:prSet presAssocID="{D56FB3D3-BEC7-43B6-805A-6E221F5CC9D5}" presName="space" presStyleCnt="0"/>
      <dgm:spPr/>
    </dgm:pt>
    <dgm:pt modelId="{D8DDA918-1878-4E98-AD62-0A5622F00C5F}" type="pres">
      <dgm:prSet presAssocID="{165D32A5-24BE-4678-8831-77D6CCA60164}" presName="composite" presStyleCnt="0"/>
      <dgm:spPr/>
    </dgm:pt>
    <dgm:pt modelId="{8FF8E8F9-8370-4A11-886F-7433E0E03F1F}" type="pres">
      <dgm:prSet presAssocID="{165D32A5-24BE-4678-8831-77D6CCA60164}" presName="parTx" presStyleLbl="alignNode1" presStyleIdx="1" presStyleCnt="2" custScaleY="100000" custLinFactNeighborX="-911" custLinFactNeighborY="-22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73C01-297B-47FC-AE97-D9189443F661}" type="pres">
      <dgm:prSet presAssocID="{165D32A5-24BE-4678-8831-77D6CCA60164}" presName="desTx" presStyleLbl="alignAccFollowNode1" presStyleIdx="1" presStyleCnt="2" custScaleY="100000" custLinFactNeighborX="5438" custLinFactNeighborY="1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357638-825D-437A-BC8E-DA8A92B17FB4}" type="presOf" srcId="{F04EAFD3-ADE7-4E4B-8E75-CEFEE18E9F8F}" destId="{8EFEA266-EE0F-424A-B230-6597AEA9A87E}" srcOrd="0" destOrd="3" presId="urn:microsoft.com/office/officeart/2005/8/layout/hList1"/>
    <dgm:cxn modelId="{E7CAA430-140B-45A9-BA8A-D69F460C61AC}" srcId="{0471D705-873E-41AA-9C53-64BF2804083E}" destId="{CBDE6E5B-EAC4-42B6-A0A3-0CFE49BA15E5}" srcOrd="0" destOrd="0" parTransId="{B4C444F4-3FFE-4560-8F62-3B6CE3B88696}" sibTransId="{D56FB3D3-BEC7-43B6-805A-6E221F5CC9D5}"/>
    <dgm:cxn modelId="{A06E52D9-F0B0-4949-B3D8-E7FB1B658D1C}" srcId="{0471D705-873E-41AA-9C53-64BF2804083E}" destId="{165D32A5-24BE-4678-8831-77D6CCA60164}" srcOrd="1" destOrd="0" parTransId="{BA755864-A7DD-46BD-BF9E-1F6BB8841209}" sibTransId="{29B1253A-6762-43AB-B70C-5951256F6030}"/>
    <dgm:cxn modelId="{CEE9DBCA-5666-4AB9-AC7D-367B735D0DB0}" srcId="{CBDE6E5B-EAC4-42B6-A0A3-0CFE49BA15E5}" destId="{F04EAFD3-ADE7-4E4B-8E75-CEFEE18E9F8F}" srcOrd="3" destOrd="0" parTransId="{15F79943-B941-4013-A54C-F89EFC7F04AB}" sibTransId="{4C6D6999-B1A3-4180-B5B8-E03343776CDD}"/>
    <dgm:cxn modelId="{2596E0FB-C0D0-4E81-A5E8-A6BFB00FF9AA}" type="presOf" srcId="{B80D70E1-1112-4F2A-9662-AA5788BB0B89}" destId="{8EFEA266-EE0F-424A-B230-6597AEA9A87E}" srcOrd="0" destOrd="1" presId="urn:microsoft.com/office/officeart/2005/8/layout/hList1"/>
    <dgm:cxn modelId="{5723E361-8ED2-4A90-8271-9836BBEFBEDE}" srcId="{CBDE6E5B-EAC4-42B6-A0A3-0CFE49BA15E5}" destId="{B80D70E1-1112-4F2A-9662-AA5788BB0B89}" srcOrd="1" destOrd="0" parTransId="{CDFBAA47-68BC-4FB3-9114-675C9350576B}" sibTransId="{483DB7E3-92A5-4316-967E-0AB9A70B5DE3}"/>
    <dgm:cxn modelId="{BB7322DB-899B-4897-B2D8-CECC89E822B0}" type="presOf" srcId="{BF4122EB-7B86-4901-BD84-1BA947D0A2FD}" destId="{D5C73C01-297B-47FC-AE97-D9189443F661}" srcOrd="0" destOrd="0" presId="urn:microsoft.com/office/officeart/2005/8/layout/hList1"/>
    <dgm:cxn modelId="{C7A08DA3-AE86-4B5C-A3E3-437965D4B339}" srcId="{165D32A5-24BE-4678-8831-77D6CCA60164}" destId="{BF4122EB-7B86-4901-BD84-1BA947D0A2FD}" srcOrd="0" destOrd="0" parTransId="{C09D94D5-AE01-4ABD-824D-677619519314}" sibTransId="{115BE5AF-4CD8-4703-B14C-B9740444ECCF}"/>
    <dgm:cxn modelId="{E89C243D-A832-4531-A2B1-5DD293A69EC2}" type="presOf" srcId="{7EEC0677-C6EB-475F-B156-F5474499175D}" destId="{D5C73C01-297B-47FC-AE97-D9189443F661}" srcOrd="0" destOrd="1" presId="urn:microsoft.com/office/officeart/2005/8/layout/hList1"/>
    <dgm:cxn modelId="{E061DA31-DF9A-4745-B362-6D404F3CB606}" type="presOf" srcId="{5D0DE657-EBD7-47B5-95E1-4C5B285526E5}" destId="{D5C73C01-297B-47FC-AE97-D9189443F661}" srcOrd="0" destOrd="2" presId="urn:microsoft.com/office/officeart/2005/8/layout/hList1"/>
    <dgm:cxn modelId="{3A9F70E8-8E59-4FAE-B902-3060DDC5CF4D}" type="presOf" srcId="{70227F73-0531-4DB7-8EB8-920EBD339FCC}" destId="{8EFEA266-EE0F-424A-B230-6597AEA9A87E}" srcOrd="0" destOrd="2" presId="urn:microsoft.com/office/officeart/2005/8/layout/hList1"/>
    <dgm:cxn modelId="{AD084822-E5B2-4637-8031-7084B5720297}" type="presOf" srcId="{165D32A5-24BE-4678-8831-77D6CCA60164}" destId="{8FF8E8F9-8370-4A11-886F-7433E0E03F1F}" srcOrd="0" destOrd="0" presId="urn:microsoft.com/office/officeart/2005/8/layout/hList1"/>
    <dgm:cxn modelId="{EC4AD4A9-B318-4EDA-9FC7-DDF91BFD8852}" srcId="{CBDE6E5B-EAC4-42B6-A0A3-0CFE49BA15E5}" destId="{70227F73-0531-4DB7-8EB8-920EBD339FCC}" srcOrd="2" destOrd="0" parTransId="{BBF13EB9-9460-48C2-838B-4AD3327EFDF2}" sibTransId="{79AB27DD-F27B-419E-A769-81FA7E494493}"/>
    <dgm:cxn modelId="{147E9621-F1BA-4489-BCB6-890C21E49095}" type="presOf" srcId="{5546CAD0-CABA-4711-BAC8-514BAD595774}" destId="{8EFEA266-EE0F-424A-B230-6597AEA9A87E}" srcOrd="0" destOrd="4" presId="urn:microsoft.com/office/officeart/2005/8/layout/hList1"/>
    <dgm:cxn modelId="{15AD1015-3CF0-46CA-9849-70029869454A}" srcId="{CBDE6E5B-EAC4-42B6-A0A3-0CFE49BA15E5}" destId="{3204A753-0F7E-458F-B6D0-71436C123024}" srcOrd="0" destOrd="0" parTransId="{F29021AA-D362-41BA-83BB-F402CE99C144}" sibTransId="{9C8B3795-E4F8-443C-8D57-DC12429E4DE6}"/>
    <dgm:cxn modelId="{4D2D2267-0A51-4370-97B6-21AF3CDF765F}" srcId="{165D32A5-24BE-4678-8831-77D6CCA60164}" destId="{7EEC0677-C6EB-475F-B156-F5474499175D}" srcOrd="1" destOrd="0" parTransId="{3DB0277E-1625-424C-A466-9062EF76BC2A}" sibTransId="{5F71D478-1689-4C2A-B48B-E11CD462E8BF}"/>
    <dgm:cxn modelId="{6E8BA65B-2469-4D7C-90CC-0B6804769697}" srcId="{165D32A5-24BE-4678-8831-77D6CCA60164}" destId="{5D0DE657-EBD7-47B5-95E1-4C5B285526E5}" srcOrd="2" destOrd="0" parTransId="{3B5A98E1-B029-4379-A9C4-76965865A8A9}" sibTransId="{7AF72AAC-A6D1-4878-BBBB-A1CC33D3D6D0}"/>
    <dgm:cxn modelId="{A3CB3555-E42F-4054-83F4-943BB39ECCA0}" type="presOf" srcId="{0471D705-873E-41AA-9C53-64BF2804083E}" destId="{69787912-F4F9-424B-9709-55FA320FD901}" srcOrd="0" destOrd="0" presId="urn:microsoft.com/office/officeart/2005/8/layout/hList1"/>
    <dgm:cxn modelId="{2A042A8A-FF51-455B-814F-61784FDED72C}" type="presOf" srcId="{F1D30A97-4AA3-4304-ADCF-DC65E543EDB8}" destId="{8EFEA266-EE0F-424A-B230-6597AEA9A87E}" srcOrd="0" destOrd="5" presId="urn:microsoft.com/office/officeart/2005/8/layout/hList1"/>
    <dgm:cxn modelId="{8BC465C6-87D7-49F2-8591-8FBF09DEF72C}" type="presOf" srcId="{3204A753-0F7E-458F-B6D0-71436C123024}" destId="{8EFEA266-EE0F-424A-B230-6597AEA9A87E}" srcOrd="0" destOrd="0" presId="urn:microsoft.com/office/officeart/2005/8/layout/hList1"/>
    <dgm:cxn modelId="{1E15BA15-2A29-48AA-83CE-DD71CADD3847}" type="presOf" srcId="{CBDE6E5B-EAC4-42B6-A0A3-0CFE49BA15E5}" destId="{1AA8FF25-3C2F-4086-A351-088A1CC294E2}" srcOrd="0" destOrd="0" presId="urn:microsoft.com/office/officeart/2005/8/layout/hList1"/>
    <dgm:cxn modelId="{84A6B375-7313-429F-84A7-F4C247E28D72}" srcId="{CBDE6E5B-EAC4-42B6-A0A3-0CFE49BA15E5}" destId="{F1D30A97-4AA3-4304-ADCF-DC65E543EDB8}" srcOrd="5" destOrd="0" parTransId="{90BDA798-68ED-476B-A758-1DA26F1FE508}" sibTransId="{5974F480-C3B1-4560-A0D1-CC73738F81FA}"/>
    <dgm:cxn modelId="{FF587815-9410-47C7-ACF8-5E398BD8A83E}" srcId="{165D32A5-24BE-4678-8831-77D6CCA60164}" destId="{392D2CB8-7190-46BB-9413-13FC5C8FC25E}" srcOrd="3" destOrd="0" parTransId="{3B0474F2-FBA0-493C-9A5D-D2221DFB4B3F}" sibTransId="{BAB0B8B8-2E8D-4DDA-A5E1-9066027E73B9}"/>
    <dgm:cxn modelId="{5628671D-F979-436A-8784-193070C8CEBE}" type="presOf" srcId="{392D2CB8-7190-46BB-9413-13FC5C8FC25E}" destId="{D5C73C01-297B-47FC-AE97-D9189443F661}" srcOrd="0" destOrd="3" presId="urn:microsoft.com/office/officeart/2005/8/layout/hList1"/>
    <dgm:cxn modelId="{C6C71E52-DA0C-4C6F-B110-7810A8596275}" srcId="{CBDE6E5B-EAC4-42B6-A0A3-0CFE49BA15E5}" destId="{5546CAD0-CABA-4711-BAC8-514BAD595774}" srcOrd="4" destOrd="0" parTransId="{6AC7D9FC-E76E-4638-857A-5EAECB1A3DAA}" sibTransId="{EC2B8AA6-DB7B-49DE-8699-D5237667862C}"/>
    <dgm:cxn modelId="{E34AC649-B488-48FC-BA16-90359BFC0527}" type="presParOf" srcId="{69787912-F4F9-424B-9709-55FA320FD901}" destId="{EE076F6E-0901-4879-8AFC-670AD28858D5}" srcOrd="0" destOrd="0" presId="urn:microsoft.com/office/officeart/2005/8/layout/hList1"/>
    <dgm:cxn modelId="{FD5BD76A-953E-4B55-BBFA-8243F5444FC8}" type="presParOf" srcId="{EE076F6E-0901-4879-8AFC-670AD28858D5}" destId="{1AA8FF25-3C2F-4086-A351-088A1CC294E2}" srcOrd="0" destOrd="0" presId="urn:microsoft.com/office/officeart/2005/8/layout/hList1"/>
    <dgm:cxn modelId="{6FA48EC1-D208-4C30-A073-6343839E8B3B}" type="presParOf" srcId="{EE076F6E-0901-4879-8AFC-670AD28858D5}" destId="{8EFEA266-EE0F-424A-B230-6597AEA9A87E}" srcOrd="1" destOrd="0" presId="urn:microsoft.com/office/officeart/2005/8/layout/hList1"/>
    <dgm:cxn modelId="{EC4D4505-51D5-4C53-AA21-D40BC632A24B}" type="presParOf" srcId="{69787912-F4F9-424B-9709-55FA320FD901}" destId="{50489F4B-1E06-4BF1-845B-E23916C8EA21}" srcOrd="1" destOrd="0" presId="urn:microsoft.com/office/officeart/2005/8/layout/hList1"/>
    <dgm:cxn modelId="{187DF308-E4AD-45BA-A107-EE9B97C7A71D}" type="presParOf" srcId="{69787912-F4F9-424B-9709-55FA320FD901}" destId="{D8DDA918-1878-4E98-AD62-0A5622F00C5F}" srcOrd="2" destOrd="0" presId="urn:microsoft.com/office/officeart/2005/8/layout/hList1"/>
    <dgm:cxn modelId="{25248075-EA67-4ACA-826C-5AFFF414539C}" type="presParOf" srcId="{D8DDA918-1878-4E98-AD62-0A5622F00C5F}" destId="{8FF8E8F9-8370-4A11-886F-7433E0E03F1F}" srcOrd="0" destOrd="0" presId="urn:microsoft.com/office/officeart/2005/8/layout/hList1"/>
    <dgm:cxn modelId="{2B1E2B42-C8D8-4943-AF2B-546665AE45B9}" type="presParOf" srcId="{D8DDA918-1878-4E98-AD62-0A5622F00C5F}" destId="{D5C73C01-297B-47FC-AE97-D9189443F6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71D705-873E-41AA-9C53-64BF2804083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5D32A5-24BE-4678-8831-77D6CCA60164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tIns="36000" rIns="36000" bIns="36000"/>
        <a:lstStyle/>
        <a:p>
          <a:r>
            <a:rPr lang="ru-RU" sz="2000" b="1" dirty="0" smtClean="0"/>
            <a:t>Партнеры</a:t>
          </a:r>
          <a:endParaRPr lang="ru-RU" sz="2000" b="1" dirty="0"/>
        </a:p>
      </dgm:t>
    </dgm:pt>
    <dgm:pt modelId="{BA755864-A7DD-46BD-BF9E-1F6BB8841209}" type="parTrans" cxnId="{A06E52D9-F0B0-4949-B3D8-E7FB1B658D1C}">
      <dgm:prSet/>
      <dgm:spPr/>
      <dgm:t>
        <a:bodyPr/>
        <a:lstStyle/>
        <a:p>
          <a:endParaRPr lang="ru-RU"/>
        </a:p>
      </dgm:t>
    </dgm:pt>
    <dgm:pt modelId="{29B1253A-6762-43AB-B70C-5951256F6030}" type="sibTrans" cxnId="{A06E52D9-F0B0-4949-B3D8-E7FB1B658D1C}">
      <dgm:prSet/>
      <dgm:spPr/>
      <dgm:t>
        <a:bodyPr/>
        <a:lstStyle/>
        <a:p>
          <a:endParaRPr lang="ru-RU"/>
        </a:p>
      </dgm:t>
    </dgm:pt>
    <dgm:pt modelId="{9F50EDB8-A4A0-42EA-AAA9-64981930345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МГПУ«Московский государственный педагогический университет»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8E65B51D-4B0F-4B0D-95CA-4F025EB29332}" type="parTrans" cxnId="{7B09FBC8-CC24-418B-8B8D-0A258215AADD}">
      <dgm:prSet/>
      <dgm:spPr/>
      <dgm:t>
        <a:bodyPr/>
        <a:lstStyle/>
        <a:p>
          <a:endParaRPr lang="ru-RU"/>
        </a:p>
      </dgm:t>
    </dgm:pt>
    <dgm:pt modelId="{AF6F57BA-8EFD-41F9-A392-21D02995694B}" type="sibTrans" cxnId="{7B09FBC8-CC24-418B-8B8D-0A258215AADD}">
      <dgm:prSet/>
      <dgm:spPr/>
      <dgm:t>
        <a:bodyPr/>
        <a:lstStyle/>
        <a:p>
          <a:endParaRPr lang="ru-RU"/>
        </a:p>
      </dgm:t>
    </dgm:pt>
    <dgm:pt modelId="{27047B47-8A3F-4EB6-BFCE-173FF543459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ГБПОУ Краснодарского края «</a:t>
          </a:r>
          <a:r>
            <a:rPr lang="ru-RU" sz="1600" b="1" dirty="0" err="1" smtClean="0">
              <a:solidFill>
                <a:schemeClr val="accent3">
                  <a:lumMod val="50000"/>
                </a:schemeClr>
              </a:solidFill>
            </a:rPr>
            <a:t>Анапский</a:t>
          </a:r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 колледж сферы услуг»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A3C4B117-1557-478E-864C-B28FAF808C1A}" type="parTrans" cxnId="{983CAF09-8FF0-4CF5-8906-EFA81B69EA5D}">
      <dgm:prSet/>
      <dgm:spPr/>
      <dgm:t>
        <a:bodyPr/>
        <a:lstStyle/>
        <a:p>
          <a:endParaRPr lang="ru-RU"/>
        </a:p>
      </dgm:t>
    </dgm:pt>
    <dgm:pt modelId="{9BF7ECED-DD5B-4EC0-A410-43D50A221D2A}" type="sibTrans" cxnId="{983CAF09-8FF0-4CF5-8906-EFA81B69EA5D}">
      <dgm:prSet/>
      <dgm:spPr/>
      <dgm:t>
        <a:bodyPr/>
        <a:lstStyle/>
        <a:p>
          <a:endParaRPr lang="ru-RU"/>
        </a:p>
      </dgm:t>
    </dgm:pt>
    <dgm:pt modelId="{057EFD21-28BF-42D4-B282-DB75F476D1E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Родительское сообщество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AFF9FB8E-C057-4109-8A32-4861D8AE8BBE}" type="parTrans" cxnId="{2241EA9E-E2D1-49E3-9610-F36A002272C1}">
      <dgm:prSet/>
      <dgm:spPr/>
      <dgm:t>
        <a:bodyPr/>
        <a:lstStyle/>
        <a:p>
          <a:endParaRPr lang="ru-RU"/>
        </a:p>
      </dgm:t>
    </dgm:pt>
    <dgm:pt modelId="{A9A44EB0-DBAD-460C-8AF3-A8489E2B4128}" type="sibTrans" cxnId="{2241EA9E-E2D1-49E3-9610-F36A002272C1}">
      <dgm:prSet/>
      <dgm:spPr/>
      <dgm:t>
        <a:bodyPr/>
        <a:lstStyle/>
        <a:p>
          <a:endParaRPr lang="ru-RU"/>
        </a:p>
      </dgm:t>
    </dgm:pt>
    <dgm:pt modelId="{A7332432-A772-47E6-AC16-8CF73A35048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ООРДИ «Радость жизни»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BAA2B17E-AFF3-4382-8B80-B16B94E1E463}" type="parTrans" cxnId="{5A9CB892-91BB-43DD-B1DF-F9F2AE3081D5}">
      <dgm:prSet/>
      <dgm:spPr/>
      <dgm:t>
        <a:bodyPr/>
        <a:lstStyle/>
        <a:p>
          <a:endParaRPr lang="ru-RU"/>
        </a:p>
      </dgm:t>
    </dgm:pt>
    <dgm:pt modelId="{F5138AEA-9331-47F6-AD6E-DCF212808B9E}" type="sibTrans" cxnId="{5A9CB892-91BB-43DD-B1DF-F9F2AE3081D5}">
      <dgm:prSet/>
      <dgm:spPr/>
      <dgm:t>
        <a:bodyPr/>
        <a:lstStyle/>
        <a:p>
          <a:endParaRPr lang="ru-RU"/>
        </a:p>
      </dgm:t>
    </dgm:pt>
    <dgm:pt modelId="{5A0F2E48-CC82-42F6-926E-F3217B87BBA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ДЮСШ № 4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09A4CB45-0D47-4C97-B5E6-03039BBCDB8A}" type="parTrans" cxnId="{1FBE014F-6DB5-460D-9F8E-D5BAF8B2D6BA}">
      <dgm:prSet/>
      <dgm:spPr/>
      <dgm:t>
        <a:bodyPr/>
        <a:lstStyle/>
        <a:p>
          <a:endParaRPr lang="ru-RU"/>
        </a:p>
      </dgm:t>
    </dgm:pt>
    <dgm:pt modelId="{BC9BF79D-4545-4708-BFAE-12804D3F3C8F}" type="sibTrans" cxnId="{1FBE014F-6DB5-460D-9F8E-D5BAF8B2D6BA}">
      <dgm:prSet/>
      <dgm:spPr/>
      <dgm:t>
        <a:bodyPr/>
        <a:lstStyle/>
        <a:p>
          <a:endParaRPr lang="ru-RU"/>
        </a:p>
      </dgm:t>
    </dgm:pt>
    <dgm:pt modelId="{B813AEFA-8B9F-4AFB-815A-7873BB4E049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Спецшколы №№ 13, 27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4CFCDFED-0D91-40C6-A052-3F0C50D503AD}" type="parTrans" cxnId="{07952FFF-2479-4E20-8920-585AFC1413A5}">
      <dgm:prSet/>
      <dgm:spPr/>
      <dgm:t>
        <a:bodyPr/>
        <a:lstStyle/>
        <a:p>
          <a:endParaRPr lang="ru-RU"/>
        </a:p>
      </dgm:t>
    </dgm:pt>
    <dgm:pt modelId="{1438DAAF-F257-418A-B2A4-6B9EE04BF610}" type="sibTrans" cxnId="{07952FFF-2479-4E20-8920-585AFC1413A5}">
      <dgm:prSet/>
      <dgm:spPr/>
      <dgm:t>
        <a:bodyPr/>
        <a:lstStyle/>
        <a:p>
          <a:endParaRPr lang="ru-RU"/>
        </a:p>
      </dgm:t>
    </dgm:pt>
    <dgm:pt modelId="{E3FAF9DF-3383-4008-BE15-F0060F0D62F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Школы принимающие воспитанников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5373ECDA-66B8-4FEA-845C-616B5680175F}" type="parTrans" cxnId="{49B659DC-3C84-4943-9BCC-7B40441A8585}">
      <dgm:prSet/>
      <dgm:spPr/>
      <dgm:t>
        <a:bodyPr/>
        <a:lstStyle/>
        <a:p>
          <a:endParaRPr lang="ru-RU"/>
        </a:p>
      </dgm:t>
    </dgm:pt>
    <dgm:pt modelId="{A1DA26F3-8BFE-4BEC-B4AD-DE8A368D53E4}" type="sibTrans" cxnId="{49B659DC-3C84-4943-9BCC-7B40441A8585}">
      <dgm:prSet/>
      <dgm:spPr/>
      <dgm:t>
        <a:bodyPr/>
        <a:lstStyle/>
        <a:p>
          <a:endParaRPr lang="ru-RU"/>
        </a:p>
      </dgm:t>
    </dgm:pt>
    <dgm:pt modelId="{AF9B1614-BC2B-45DA-A78C-11C824E46D4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Учреждения профессионального образования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7FB71A48-E51B-4417-9DAF-2467367CC5EB}" type="parTrans" cxnId="{BAD0E96B-CD5B-4DD9-A06A-3EFECD2C9B07}">
      <dgm:prSet/>
      <dgm:spPr/>
      <dgm:t>
        <a:bodyPr/>
        <a:lstStyle/>
        <a:p>
          <a:endParaRPr lang="ru-RU"/>
        </a:p>
      </dgm:t>
    </dgm:pt>
    <dgm:pt modelId="{411D2E56-F185-43A7-9C77-5A17023B42D4}" type="sibTrans" cxnId="{BAD0E96B-CD5B-4DD9-A06A-3EFECD2C9B07}">
      <dgm:prSet/>
      <dgm:spPr/>
      <dgm:t>
        <a:bodyPr/>
        <a:lstStyle/>
        <a:p>
          <a:endParaRPr lang="ru-RU"/>
        </a:p>
      </dgm:t>
    </dgm:pt>
    <dgm:pt modelId="{A099002F-5A33-490E-9E34-E055D466C03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  <a:alpha val="55000"/>
          </a:schemeClr>
        </a:solidFill>
      </dgm:spPr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МБДОУ № 16 г. Ульяновск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7D79931F-B3BF-4D88-876F-1FFD4B90ECD3}" type="parTrans" cxnId="{886EF5DF-34A6-4DE4-A6AF-04E4F61D47FA}">
      <dgm:prSet/>
      <dgm:spPr/>
      <dgm:t>
        <a:bodyPr/>
        <a:lstStyle/>
        <a:p>
          <a:endParaRPr lang="ru-RU"/>
        </a:p>
      </dgm:t>
    </dgm:pt>
    <dgm:pt modelId="{0DABAE43-4559-4CB9-9547-2652F6FF7D1F}" type="sibTrans" cxnId="{886EF5DF-34A6-4DE4-A6AF-04E4F61D47FA}">
      <dgm:prSet/>
      <dgm:spPr/>
      <dgm:t>
        <a:bodyPr/>
        <a:lstStyle/>
        <a:p>
          <a:endParaRPr lang="ru-RU"/>
        </a:p>
      </dgm:t>
    </dgm:pt>
    <dgm:pt modelId="{58DC6848-8C7C-49D7-8C5F-1352D50C2331}" type="pres">
      <dgm:prSet presAssocID="{0471D705-873E-41AA-9C53-64BF2804083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161A1FC-AD7E-4140-A57C-1BBDC05103A3}" type="pres">
      <dgm:prSet presAssocID="{165D32A5-24BE-4678-8831-77D6CCA60164}" presName="linNode" presStyleCnt="0"/>
      <dgm:spPr/>
    </dgm:pt>
    <dgm:pt modelId="{1D98FB6A-8049-4A7D-AC17-EA84D6D9D9E1}" type="pres">
      <dgm:prSet presAssocID="{165D32A5-24BE-4678-8831-77D6CCA60164}" presName="parentShp" presStyleLbl="node1" presStyleIdx="0" presStyleCnt="1" custScaleX="74796" custLinFactNeighborX="-271" custLinFactNeighborY="2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F60EE-CCA2-493E-957D-0CDA30CC187D}" type="pres">
      <dgm:prSet presAssocID="{165D32A5-24BE-4678-8831-77D6CCA60164}" presName="childShp" presStyleLbl="bgAccFollowNode1" presStyleIdx="0" presStyleCnt="1" custLinFactNeighborY="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6E52D9-F0B0-4949-B3D8-E7FB1B658D1C}" srcId="{0471D705-873E-41AA-9C53-64BF2804083E}" destId="{165D32A5-24BE-4678-8831-77D6CCA60164}" srcOrd="0" destOrd="0" parTransId="{BA755864-A7DD-46BD-BF9E-1F6BB8841209}" sibTransId="{29B1253A-6762-43AB-B70C-5951256F6030}"/>
    <dgm:cxn modelId="{5A9CB892-91BB-43DD-B1DF-F9F2AE3081D5}" srcId="{165D32A5-24BE-4678-8831-77D6CCA60164}" destId="{A7332432-A772-47E6-AC16-8CF73A35048E}" srcOrd="1" destOrd="0" parTransId="{BAA2B17E-AFF3-4382-8B80-B16B94E1E463}" sibTransId="{F5138AEA-9331-47F6-AD6E-DCF212808B9E}"/>
    <dgm:cxn modelId="{49B659DC-3C84-4943-9BCC-7B40441A8585}" srcId="{165D32A5-24BE-4678-8831-77D6CCA60164}" destId="{E3FAF9DF-3383-4008-BE15-F0060F0D62F6}" srcOrd="4" destOrd="0" parTransId="{5373ECDA-66B8-4FEA-845C-616B5680175F}" sibTransId="{A1DA26F3-8BFE-4BEC-B4AD-DE8A368D53E4}"/>
    <dgm:cxn modelId="{A0DF2491-5F54-433D-8A9D-8254B11EFB13}" type="presOf" srcId="{165D32A5-24BE-4678-8831-77D6CCA60164}" destId="{1D98FB6A-8049-4A7D-AC17-EA84D6D9D9E1}" srcOrd="0" destOrd="0" presId="urn:microsoft.com/office/officeart/2005/8/layout/vList6"/>
    <dgm:cxn modelId="{983CAF09-8FF0-4CF5-8906-EFA81B69EA5D}" srcId="{165D32A5-24BE-4678-8831-77D6CCA60164}" destId="{27047B47-8A3F-4EB6-BFCE-173FF5434592}" srcOrd="8" destOrd="0" parTransId="{A3C4B117-1557-478E-864C-B28FAF808C1A}" sibTransId="{9BF7ECED-DD5B-4EC0-A410-43D50A221D2A}"/>
    <dgm:cxn modelId="{DFABB1D7-1C57-495A-8F60-09E809C62BBE}" type="presOf" srcId="{5A0F2E48-CC82-42F6-926E-F3217B87BBAE}" destId="{150F60EE-CCA2-493E-957D-0CDA30CC187D}" srcOrd="0" destOrd="2" presId="urn:microsoft.com/office/officeart/2005/8/layout/vList6"/>
    <dgm:cxn modelId="{5A3BB8D9-2230-4BCD-87EC-3E3E8351BDC2}" type="presOf" srcId="{A7332432-A772-47E6-AC16-8CF73A35048E}" destId="{150F60EE-CCA2-493E-957D-0CDA30CC187D}" srcOrd="0" destOrd="1" presId="urn:microsoft.com/office/officeart/2005/8/layout/vList6"/>
    <dgm:cxn modelId="{1FBE014F-6DB5-460D-9F8E-D5BAF8B2D6BA}" srcId="{165D32A5-24BE-4678-8831-77D6CCA60164}" destId="{5A0F2E48-CC82-42F6-926E-F3217B87BBAE}" srcOrd="2" destOrd="0" parTransId="{09A4CB45-0D47-4C97-B5E6-03039BBCDB8A}" sibTransId="{BC9BF79D-4545-4708-BFAE-12804D3F3C8F}"/>
    <dgm:cxn modelId="{58678F74-5F68-410B-BE30-D6E1EC8ECC37}" type="presOf" srcId="{B813AEFA-8B9F-4AFB-815A-7873BB4E0490}" destId="{150F60EE-CCA2-493E-957D-0CDA30CC187D}" srcOrd="0" destOrd="3" presId="urn:microsoft.com/office/officeart/2005/8/layout/vList6"/>
    <dgm:cxn modelId="{7B09FBC8-CC24-418B-8B8D-0A258215AADD}" srcId="{165D32A5-24BE-4678-8831-77D6CCA60164}" destId="{9F50EDB8-A4A0-42EA-AAA9-649819303453}" srcOrd="6" destOrd="0" parTransId="{8E65B51D-4B0F-4B0D-95CA-4F025EB29332}" sibTransId="{AF6F57BA-8EFD-41F9-A392-21D02995694B}"/>
    <dgm:cxn modelId="{886EF5DF-34A6-4DE4-A6AF-04E4F61D47FA}" srcId="{165D32A5-24BE-4678-8831-77D6CCA60164}" destId="{A099002F-5A33-490E-9E34-E055D466C03C}" srcOrd="7" destOrd="0" parTransId="{7D79931F-B3BF-4D88-876F-1FFD4B90ECD3}" sibTransId="{0DABAE43-4559-4CB9-9547-2652F6FF7D1F}"/>
    <dgm:cxn modelId="{FD4A93EB-4F13-4A3C-941A-CC99E2422F76}" type="presOf" srcId="{A099002F-5A33-490E-9E34-E055D466C03C}" destId="{150F60EE-CCA2-493E-957D-0CDA30CC187D}" srcOrd="0" destOrd="7" presId="urn:microsoft.com/office/officeart/2005/8/layout/vList6"/>
    <dgm:cxn modelId="{95D17384-ACC7-49DE-8BFD-1DC5F0A4BB02}" type="presOf" srcId="{0471D705-873E-41AA-9C53-64BF2804083E}" destId="{58DC6848-8C7C-49D7-8C5F-1352D50C2331}" srcOrd="0" destOrd="0" presId="urn:microsoft.com/office/officeart/2005/8/layout/vList6"/>
    <dgm:cxn modelId="{93E939D5-09CC-4EB2-8667-1218632BB758}" type="presOf" srcId="{27047B47-8A3F-4EB6-BFCE-173FF5434592}" destId="{150F60EE-CCA2-493E-957D-0CDA30CC187D}" srcOrd="0" destOrd="8" presId="urn:microsoft.com/office/officeart/2005/8/layout/vList6"/>
    <dgm:cxn modelId="{D9606579-190D-4A7A-8D56-C0C66378D328}" type="presOf" srcId="{AF9B1614-BC2B-45DA-A78C-11C824E46D40}" destId="{150F60EE-CCA2-493E-957D-0CDA30CC187D}" srcOrd="0" destOrd="5" presId="urn:microsoft.com/office/officeart/2005/8/layout/vList6"/>
    <dgm:cxn modelId="{2241EA9E-E2D1-49E3-9610-F36A002272C1}" srcId="{165D32A5-24BE-4678-8831-77D6CCA60164}" destId="{057EFD21-28BF-42D4-B282-DB75F476D1E1}" srcOrd="0" destOrd="0" parTransId="{AFF9FB8E-C057-4109-8A32-4861D8AE8BBE}" sibTransId="{A9A44EB0-DBAD-460C-8AF3-A8489E2B4128}"/>
    <dgm:cxn modelId="{07952FFF-2479-4E20-8920-585AFC1413A5}" srcId="{165D32A5-24BE-4678-8831-77D6CCA60164}" destId="{B813AEFA-8B9F-4AFB-815A-7873BB4E0490}" srcOrd="3" destOrd="0" parTransId="{4CFCDFED-0D91-40C6-A052-3F0C50D503AD}" sibTransId="{1438DAAF-F257-418A-B2A4-6B9EE04BF610}"/>
    <dgm:cxn modelId="{BAD0E96B-CD5B-4DD9-A06A-3EFECD2C9B07}" srcId="{165D32A5-24BE-4678-8831-77D6CCA60164}" destId="{AF9B1614-BC2B-45DA-A78C-11C824E46D40}" srcOrd="5" destOrd="0" parTransId="{7FB71A48-E51B-4417-9DAF-2467367CC5EB}" sibTransId="{411D2E56-F185-43A7-9C77-5A17023B42D4}"/>
    <dgm:cxn modelId="{BA2ED2E7-FFF5-4EC0-A98C-649BD0C3C62B}" type="presOf" srcId="{E3FAF9DF-3383-4008-BE15-F0060F0D62F6}" destId="{150F60EE-CCA2-493E-957D-0CDA30CC187D}" srcOrd="0" destOrd="4" presId="urn:microsoft.com/office/officeart/2005/8/layout/vList6"/>
    <dgm:cxn modelId="{0EAAEC5E-5F15-4D6C-8C3B-C8AE48218A84}" type="presOf" srcId="{9F50EDB8-A4A0-42EA-AAA9-649819303453}" destId="{150F60EE-CCA2-493E-957D-0CDA30CC187D}" srcOrd="0" destOrd="6" presId="urn:microsoft.com/office/officeart/2005/8/layout/vList6"/>
    <dgm:cxn modelId="{863B09EF-33C9-44C3-9BEA-1B28112E0C96}" type="presOf" srcId="{057EFD21-28BF-42D4-B282-DB75F476D1E1}" destId="{150F60EE-CCA2-493E-957D-0CDA30CC187D}" srcOrd="0" destOrd="0" presId="urn:microsoft.com/office/officeart/2005/8/layout/vList6"/>
    <dgm:cxn modelId="{F7CC92C1-167A-437E-9790-42E746D09000}" type="presParOf" srcId="{58DC6848-8C7C-49D7-8C5F-1352D50C2331}" destId="{5161A1FC-AD7E-4140-A57C-1BBDC05103A3}" srcOrd="0" destOrd="0" presId="urn:microsoft.com/office/officeart/2005/8/layout/vList6"/>
    <dgm:cxn modelId="{5B9DCE08-1A70-454F-953B-13EBFD0CEF86}" type="presParOf" srcId="{5161A1FC-AD7E-4140-A57C-1BBDC05103A3}" destId="{1D98FB6A-8049-4A7D-AC17-EA84D6D9D9E1}" srcOrd="0" destOrd="0" presId="urn:microsoft.com/office/officeart/2005/8/layout/vList6"/>
    <dgm:cxn modelId="{623BCA4D-6775-471C-9603-AA5CC0545D15}" type="presParOf" srcId="{5161A1FC-AD7E-4140-A57C-1BBDC05103A3}" destId="{150F60EE-CCA2-493E-957D-0CDA30CC187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71D705-873E-41AA-9C53-64BF2804083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DE6E5B-EAC4-42B6-A0A3-0CFE49BA15E5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pPr rtl="0"/>
          <a:r>
            <a:rPr lang="ru-RU" sz="2000" b="1" dirty="0" smtClean="0"/>
            <a:t>Апробация</a:t>
          </a:r>
          <a:endParaRPr lang="ru-RU" sz="2000" b="1" dirty="0"/>
        </a:p>
      </dgm:t>
    </dgm:pt>
    <dgm:pt modelId="{B4C444F4-3FFE-4560-8F62-3B6CE3B88696}" type="parTrans" cxnId="{E7CAA430-140B-45A9-BA8A-D69F460C61AC}">
      <dgm:prSet/>
      <dgm:spPr/>
      <dgm:t>
        <a:bodyPr/>
        <a:lstStyle/>
        <a:p>
          <a:endParaRPr lang="ru-RU"/>
        </a:p>
      </dgm:t>
    </dgm:pt>
    <dgm:pt modelId="{D56FB3D3-BEC7-43B6-805A-6E221F5CC9D5}" type="sibTrans" cxnId="{E7CAA430-140B-45A9-BA8A-D69F460C61AC}">
      <dgm:prSet/>
      <dgm:spPr/>
      <dgm:t>
        <a:bodyPr/>
        <a:lstStyle/>
        <a:p>
          <a:endParaRPr lang="ru-RU"/>
        </a:p>
      </dgm:t>
    </dgm:pt>
    <dgm:pt modelId="{B0AC3B47-217C-45A9-A409-9EF8494C425E}">
      <dgm:prSet custT="1"/>
      <dgm:spPr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 lIns="36000" tIns="36000" rIns="36000" bIns="36000"/>
        <a:lstStyle/>
        <a:p>
          <a:pPr rtl="0">
            <a:lnSpc>
              <a:spcPts val="1200"/>
            </a:lnSpc>
          </a:pPr>
          <a:r>
            <a:rPr lang="ru-RU" sz="2000" b="1" dirty="0" smtClean="0"/>
            <a:t>  Диссеминация</a:t>
          </a:r>
          <a:endParaRPr lang="ru-RU" sz="2000" b="1" dirty="0"/>
        </a:p>
      </dgm:t>
    </dgm:pt>
    <dgm:pt modelId="{E52A281C-F0BB-4E30-AA1B-811EB9ABE44E}" type="parTrans" cxnId="{BA96F57C-470E-4F71-9D8A-3B833A1D3A54}">
      <dgm:prSet/>
      <dgm:spPr/>
      <dgm:t>
        <a:bodyPr/>
        <a:lstStyle/>
        <a:p>
          <a:endParaRPr lang="ru-RU"/>
        </a:p>
      </dgm:t>
    </dgm:pt>
    <dgm:pt modelId="{2E5F634A-B290-48D6-84A8-0E8A17BC6FEB}" type="sibTrans" cxnId="{BA96F57C-470E-4F71-9D8A-3B833A1D3A54}">
      <dgm:prSet/>
      <dgm:spPr/>
      <dgm:t>
        <a:bodyPr/>
        <a:lstStyle/>
        <a:p>
          <a:endParaRPr lang="ru-RU"/>
        </a:p>
      </dgm:t>
    </dgm:pt>
    <dgm:pt modelId="{6F8AECAB-7977-423D-914E-BD91B8893A9E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Сборник материалов 2 –ой  Всероссийской научно-практической конференции «Векторы образования- от традиций к инновациям»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1936E46A-ED60-4002-BF88-496968C96077}" type="parTrans" cxnId="{88CCC428-B75E-424A-A93D-0E8724164C76}">
      <dgm:prSet/>
      <dgm:spPr/>
      <dgm:t>
        <a:bodyPr/>
        <a:lstStyle/>
        <a:p>
          <a:endParaRPr lang="ru-RU"/>
        </a:p>
      </dgm:t>
    </dgm:pt>
    <dgm:pt modelId="{CF9C2717-7B5C-400D-A4B0-02F32C17485E}" type="sibTrans" cxnId="{88CCC428-B75E-424A-A93D-0E8724164C76}">
      <dgm:prSet/>
      <dgm:spPr/>
      <dgm:t>
        <a:bodyPr/>
        <a:lstStyle/>
        <a:p>
          <a:endParaRPr lang="ru-RU"/>
        </a:p>
      </dgm:t>
    </dgm:pt>
    <dgm:pt modelId="{3204A753-0F7E-458F-B6D0-71436C123024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Международная научно-практическая конференция «Дошкольное образование в России и за рубежом: шаг в будущее»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F29021AA-D362-41BA-83BB-F402CE99C144}" type="parTrans" cxnId="{15AD1015-3CF0-46CA-9849-70029869454A}">
      <dgm:prSet/>
      <dgm:spPr/>
      <dgm:t>
        <a:bodyPr/>
        <a:lstStyle/>
        <a:p>
          <a:endParaRPr lang="ru-RU"/>
        </a:p>
      </dgm:t>
    </dgm:pt>
    <dgm:pt modelId="{9C8B3795-E4F8-443C-8D57-DC12429E4DE6}" type="sibTrans" cxnId="{15AD1015-3CF0-46CA-9849-70029869454A}">
      <dgm:prSet/>
      <dgm:spPr/>
      <dgm:t>
        <a:bodyPr/>
        <a:lstStyle/>
        <a:p>
          <a:endParaRPr lang="ru-RU"/>
        </a:p>
      </dgm:t>
    </dgm:pt>
    <dgm:pt modelId="{70227F73-0531-4DB7-8EB8-920EBD339FCC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chemeClr val="accent3">
                  <a:lumMod val="50000"/>
                </a:schemeClr>
              </a:solidFill>
            </a:rPr>
            <a:t>IX </a:t>
          </a:r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форум работников ДО Кубани г. Геленджик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BBF13EB9-9460-48C2-838B-4AD3327EFDF2}" type="parTrans" cxnId="{EC4AD4A9-B318-4EDA-9FC7-DDF91BFD8852}">
      <dgm:prSet/>
      <dgm:spPr/>
      <dgm:t>
        <a:bodyPr/>
        <a:lstStyle/>
        <a:p>
          <a:endParaRPr lang="ru-RU"/>
        </a:p>
      </dgm:t>
    </dgm:pt>
    <dgm:pt modelId="{79AB27DD-F27B-419E-A769-81FA7E494493}" type="sibTrans" cxnId="{EC4AD4A9-B318-4EDA-9FC7-DDF91BFD8852}">
      <dgm:prSet/>
      <dgm:spPr/>
      <dgm:t>
        <a:bodyPr/>
        <a:lstStyle/>
        <a:p>
          <a:endParaRPr lang="ru-RU"/>
        </a:p>
      </dgm:t>
    </dgm:pt>
    <dgm:pt modelId="{0668C108-23F9-4831-BE4C-9AE537BA42BB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Учебно-методическая конференция «Инновации в дошкольной образовательной организации»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5BCF9761-CA84-47F8-924B-98529C57E230}" type="parTrans" cxnId="{E6D97E6C-8F0C-4F79-972B-FC736C5B4603}">
      <dgm:prSet/>
      <dgm:spPr/>
      <dgm:t>
        <a:bodyPr/>
        <a:lstStyle/>
        <a:p>
          <a:endParaRPr lang="ru-RU"/>
        </a:p>
      </dgm:t>
    </dgm:pt>
    <dgm:pt modelId="{5FA5AD0C-4347-41E4-BB92-33E9C4E7F2B8}" type="sibTrans" cxnId="{E6D97E6C-8F0C-4F79-972B-FC736C5B4603}">
      <dgm:prSet/>
      <dgm:spPr/>
      <dgm:t>
        <a:bodyPr/>
        <a:lstStyle/>
        <a:p>
          <a:endParaRPr lang="ru-RU"/>
        </a:p>
      </dgm:t>
    </dgm:pt>
    <dgm:pt modelId="{D72111CA-612D-4656-BE3F-93BAB2FDDFE4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Научно-практическая конференция «Система духовно-нравственного воспитания в МО г.-к. Анапа»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D6460B18-9064-4CE5-A846-16FEF32D97F9}" type="parTrans" cxnId="{07A081BB-F01F-43D7-8609-CF76A93DFD11}">
      <dgm:prSet/>
      <dgm:spPr/>
      <dgm:t>
        <a:bodyPr/>
        <a:lstStyle/>
        <a:p>
          <a:endParaRPr lang="ru-RU"/>
        </a:p>
      </dgm:t>
    </dgm:pt>
    <dgm:pt modelId="{617DD372-C09B-4BD6-8FA1-21C00919A946}" type="sibTrans" cxnId="{07A081BB-F01F-43D7-8609-CF76A93DFD11}">
      <dgm:prSet/>
      <dgm:spPr/>
      <dgm:t>
        <a:bodyPr/>
        <a:lstStyle/>
        <a:p>
          <a:endParaRPr lang="ru-RU"/>
        </a:p>
      </dgm:t>
    </dgm:pt>
    <dgm:pt modelId="{675F025C-B397-460D-B026-B3D1809B897A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Проведение практических занятий в рамках курсов повышения квалификации педагогов ДО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DF8B8D92-62BF-4ACC-84DB-17A9AA78390B}" type="parTrans" cxnId="{3BC38699-59D7-4754-BF9B-7FE7A083471E}">
      <dgm:prSet/>
      <dgm:spPr/>
      <dgm:t>
        <a:bodyPr/>
        <a:lstStyle/>
        <a:p>
          <a:endParaRPr lang="ru-RU"/>
        </a:p>
      </dgm:t>
    </dgm:pt>
    <dgm:pt modelId="{91426E07-3FF9-4BCD-8E19-94661BAE0215}" type="sibTrans" cxnId="{3BC38699-59D7-4754-BF9B-7FE7A083471E}">
      <dgm:prSet/>
      <dgm:spPr/>
      <dgm:t>
        <a:bodyPr/>
        <a:lstStyle/>
        <a:p>
          <a:endParaRPr lang="ru-RU"/>
        </a:p>
      </dgm:t>
    </dgm:pt>
    <dgm:pt modelId="{6ECE28F6-C622-4891-8DF0-6E0080C226FC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Публикация авторского материала методическом пособии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5AD61CF4-522C-4CE6-B26B-EAE1BC6F8738}" type="parTrans" cxnId="{03AFF100-32FE-4476-8F64-F97B0437D7C0}">
      <dgm:prSet/>
      <dgm:spPr/>
      <dgm:t>
        <a:bodyPr/>
        <a:lstStyle/>
        <a:p>
          <a:endParaRPr lang="ru-RU"/>
        </a:p>
      </dgm:t>
    </dgm:pt>
    <dgm:pt modelId="{B2BD29EC-DCE1-4B73-92E1-23EAAF68BBE9}" type="sibTrans" cxnId="{03AFF100-32FE-4476-8F64-F97B0437D7C0}">
      <dgm:prSet/>
      <dgm:spPr/>
      <dgm:t>
        <a:bodyPr/>
        <a:lstStyle/>
        <a:p>
          <a:endParaRPr lang="ru-RU"/>
        </a:p>
      </dgm:t>
    </dgm:pt>
    <dgm:pt modelId="{F54556F3-8B51-4FBD-A21A-9C5F77406860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Сборник материалов  международной учебно-методической конференции «Инновации в ДОО»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A6201B34-6B1C-4DF7-864E-D4C4E2EAAE0C}" type="parTrans" cxnId="{59E2FD06-5109-4C49-83AE-F1D26AFBCC3A}">
      <dgm:prSet/>
      <dgm:spPr/>
    </dgm:pt>
    <dgm:pt modelId="{573AF300-941B-4AAD-AFDF-E51CF091BDBF}" type="sibTrans" cxnId="{59E2FD06-5109-4C49-83AE-F1D26AFBCC3A}">
      <dgm:prSet/>
      <dgm:spPr/>
    </dgm:pt>
    <dgm:pt modelId="{196975F8-90A4-4084-A1B6-A86C89517D1F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Краевой семинар «развивающая предметно- пространственная среда ДОО традиции и инновации».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D95F3D00-53B6-4036-AE7B-8547ACC7D0D6}" type="parTrans" cxnId="{F1067D56-1D54-42AE-BACE-ECE526F18E9D}">
      <dgm:prSet/>
      <dgm:spPr/>
    </dgm:pt>
    <dgm:pt modelId="{6A0533C5-E537-4165-AE29-1CA3B1F3B17A}" type="sibTrans" cxnId="{F1067D56-1D54-42AE-BACE-ECE526F18E9D}">
      <dgm:prSet/>
      <dgm:spPr/>
    </dgm:pt>
    <dgm:pt modelId="{62E153A2-887D-4F6B-9207-AE732E6244E6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«Инклюзивная практика в образовательных организациях Кубани»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dgm:t>
    </dgm:pt>
    <dgm:pt modelId="{D1BCC482-55CD-480A-B4EF-B05B35E8AB1A}" type="parTrans" cxnId="{B0A3F685-645D-4588-BFF2-E2EE4A7BB124}">
      <dgm:prSet/>
      <dgm:spPr/>
    </dgm:pt>
    <dgm:pt modelId="{3D7B1D4E-9FFA-4505-A356-02825F5CE56F}" type="sibTrans" cxnId="{B0A3F685-645D-4588-BFF2-E2EE4A7BB124}">
      <dgm:prSet/>
      <dgm:spPr/>
    </dgm:pt>
    <dgm:pt modelId="{69787912-F4F9-424B-9709-55FA320FD901}" type="pres">
      <dgm:prSet presAssocID="{0471D705-873E-41AA-9C53-64BF280408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076F6E-0901-4879-8AFC-670AD28858D5}" type="pres">
      <dgm:prSet presAssocID="{CBDE6E5B-EAC4-42B6-A0A3-0CFE49BA15E5}" presName="composite" presStyleCnt="0"/>
      <dgm:spPr/>
    </dgm:pt>
    <dgm:pt modelId="{1AA8FF25-3C2F-4086-A351-088A1CC294E2}" type="pres">
      <dgm:prSet presAssocID="{CBDE6E5B-EAC4-42B6-A0A3-0CFE49BA15E5}" presName="parTx" presStyleLbl="alignNode1" presStyleIdx="0" presStyleCnt="2" custLinFactNeighborX="-2" custLinFactNeighborY="23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EA266-EE0F-424A-B230-6597AEA9A87E}" type="pres">
      <dgm:prSet presAssocID="{CBDE6E5B-EAC4-42B6-A0A3-0CFE49BA15E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89F4B-1E06-4BF1-845B-E23916C8EA21}" type="pres">
      <dgm:prSet presAssocID="{D56FB3D3-BEC7-43B6-805A-6E221F5CC9D5}" presName="space" presStyleCnt="0"/>
      <dgm:spPr/>
    </dgm:pt>
    <dgm:pt modelId="{8D3C7009-C600-49A1-A3D9-9EC8C96DEBA4}" type="pres">
      <dgm:prSet presAssocID="{B0AC3B47-217C-45A9-A409-9EF8494C425E}" presName="composite" presStyleCnt="0"/>
      <dgm:spPr/>
    </dgm:pt>
    <dgm:pt modelId="{C1B52856-5497-45A0-889D-7DB0B88A2546}" type="pres">
      <dgm:prSet presAssocID="{B0AC3B47-217C-45A9-A409-9EF8494C425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196C4-0875-4C15-BD5E-C377296CC643}" type="pres">
      <dgm:prSet presAssocID="{B0AC3B47-217C-45A9-A409-9EF8494C425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AA430-140B-45A9-BA8A-D69F460C61AC}" srcId="{0471D705-873E-41AA-9C53-64BF2804083E}" destId="{CBDE6E5B-EAC4-42B6-A0A3-0CFE49BA15E5}" srcOrd="0" destOrd="0" parTransId="{B4C444F4-3FFE-4560-8F62-3B6CE3B88696}" sibTransId="{D56FB3D3-BEC7-43B6-805A-6E221F5CC9D5}"/>
    <dgm:cxn modelId="{07A081BB-F01F-43D7-8609-CF76A93DFD11}" srcId="{CBDE6E5B-EAC4-42B6-A0A3-0CFE49BA15E5}" destId="{D72111CA-612D-4656-BE3F-93BAB2FDDFE4}" srcOrd="3" destOrd="0" parTransId="{D6460B18-9064-4CE5-A846-16FEF32D97F9}" sibTransId="{617DD372-C09B-4BD6-8FA1-21C00919A946}"/>
    <dgm:cxn modelId="{3BC38699-59D7-4754-BF9B-7FE7A083471E}" srcId="{B0AC3B47-217C-45A9-A409-9EF8494C425E}" destId="{675F025C-B397-460D-B026-B3D1809B897A}" srcOrd="2" destOrd="0" parTransId="{DF8B8D92-62BF-4ACC-84DB-17A9AA78390B}" sibTransId="{91426E07-3FF9-4BCD-8E19-94661BAE0215}"/>
    <dgm:cxn modelId="{F628AAA6-F1E7-4EFA-8405-2D66D9B0EEBF}" type="presOf" srcId="{62E153A2-887D-4F6B-9207-AE732E6244E6}" destId="{5A6196C4-0875-4C15-BD5E-C377296CC643}" srcOrd="0" destOrd="4" presId="urn:microsoft.com/office/officeart/2005/8/layout/hList1"/>
    <dgm:cxn modelId="{F04F5E74-DDEC-47A8-833D-F9908CAC57C2}" type="presOf" srcId="{F54556F3-8B51-4FBD-A21A-9C5F77406860}" destId="{5A6196C4-0875-4C15-BD5E-C377296CC643}" srcOrd="0" destOrd="1" presId="urn:microsoft.com/office/officeart/2005/8/layout/hList1"/>
    <dgm:cxn modelId="{BA96F57C-470E-4F71-9D8A-3B833A1D3A54}" srcId="{0471D705-873E-41AA-9C53-64BF2804083E}" destId="{B0AC3B47-217C-45A9-A409-9EF8494C425E}" srcOrd="1" destOrd="0" parTransId="{E52A281C-F0BB-4E30-AA1B-811EB9ABE44E}" sibTransId="{2E5F634A-B290-48D6-84A8-0E8A17BC6FEB}"/>
    <dgm:cxn modelId="{19670100-FA5E-4EBC-920D-392C028379C3}" type="presOf" srcId="{CBDE6E5B-EAC4-42B6-A0A3-0CFE49BA15E5}" destId="{1AA8FF25-3C2F-4086-A351-088A1CC294E2}" srcOrd="0" destOrd="0" presId="urn:microsoft.com/office/officeart/2005/8/layout/hList1"/>
    <dgm:cxn modelId="{F1067D56-1D54-42AE-BACE-ECE526F18E9D}" srcId="{CBDE6E5B-EAC4-42B6-A0A3-0CFE49BA15E5}" destId="{196975F8-90A4-4084-A1B6-A86C89517D1F}" srcOrd="4" destOrd="0" parTransId="{D95F3D00-53B6-4036-AE7B-8547ACC7D0D6}" sibTransId="{6A0533C5-E537-4165-AE29-1CA3B1F3B17A}"/>
    <dgm:cxn modelId="{F9FD273F-1ACC-499E-8833-1B6AB7242187}" type="presOf" srcId="{B0AC3B47-217C-45A9-A409-9EF8494C425E}" destId="{C1B52856-5497-45A0-889D-7DB0B88A2546}" srcOrd="0" destOrd="0" presId="urn:microsoft.com/office/officeart/2005/8/layout/hList1"/>
    <dgm:cxn modelId="{0C2784DA-42CD-4E4C-BB3C-EBEBB3B83D21}" type="presOf" srcId="{0471D705-873E-41AA-9C53-64BF2804083E}" destId="{69787912-F4F9-424B-9709-55FA320FD901}" srcOrd="0" destOrd="0" presId="urn:microsoft.com/office/officeart/2005/8/layout/hList1"/>
    <dgm:cxn modelId="{E6D97E6C-8F0C-4F79-972B-FC736C5B4603}" srcId="{CBDE6E5B-EAC4-42B6-A0A3-0CFE49BA15E5}" destId="{0668C108-23F9-4831-BE4C-9AE537BA42BB}" srcOrd="1" destOrd="0" parTransId="{5BCF9761-CA84-47F8-924B-98529C57E230}" sibTransId="{5FA5AD0C-4347-41E4-BB92-33E9C4E7F2B8}"/>
    <dgm:cxn modelId="{EC4AD4A9-B318-4EDA-9FC7-DDF91BFD8852}" srcId="{CBDE6E5B-EAC4-42B6-A0A3-0CFE49BA15E5}" destId="{70227F73-0531-4DB7-8EB8-920EBD339FCC}" srcOrd="2" destOrd="0" parTransId="{BBF13EB9-9460-48C2-838B-4AD3327EFDF2}" sibTransId="{79AB27DD-F27B-419E-A769-81FA7E494493}"/>
    <dgm:cxn modelId="{88CCC428-B75E-424A-A93D-0E8724164C76}" srcId="{B0AC3B47-217C-45A9-A409-9EF8494C425E}" destId="{6F8AECAB-7977-423D-914E-BD91B8893A9E}" srcOrd="0" destOrd="0" parTransId="{1936E46A-ED60-4002-BF88-496968C96077}" sibTransId="{CF9C2717-7B5C-400D-A4B0-02F32C17485E}"/>
    <dgm:cxn modelId="{B0A3F685-645D-4588-BFF2-E2EE4A7BB124}" srcId="{B0AC3B47-217C-45A9-A409-9EF8494C425E}" destId="{62E153A2-887D-4F6B-9207-AE732E6244E6}" srcOrd="4" destOrd="0" parTransId="{D1BCC482-55CD-480A-B4EF-B05B35E8AB1A}" sibTransId="{3D7B1D4E-9FFA-4505-A356-02825F5CE56F}"/>
    <dgm:cxn modelId="{5F27A00D-EA34-451E-A609-498B9E71B0A7}" type="presOf" srcId="{196975F8-90A4-4084-A1B6-A86C89517D1F}" destId="{8EFEA266-EE0F-424A-B230-6597AEA9A87E}" srcOrd="0" destOrd="4" presId="urn:microsoft.com/office/officeart/2005/8/layout/hList1"/>
    <dgm:cxn modelId="{15AD1015-3CF0-46CA-9849-70029869454A}" srcId="{CBDE6E5B-EAC4-42B6-A0A3-0CFE49BA15E5}" destId="{3204A753-0F7E-458F-B6D0-71436C123024}" srcOrd="0" destOrd="0" parTransId="{F29021AA-D362-41BA-83BB-F402CE99C144}" sibTransId="{9C8B3795-E4F8-443C-8D57-DC12429E4DE6}"/>
    <dgm:cxn modelId="{DB3F4F5D-8BBA-47FE-A075-54052B36AA77}" type="presOf" srcId="{6F8AECAB-7977-423D-914E-BD91B8893A9E}" destId="{5A6196C4-0875-4C15-BD5E-C377296CC643}" srcOrd="0" destOrd="0" presId="urn:microsoft.com/office/officeart/2005/8/layout/hList1"/>
    <dgm:cxn modelId="{880A5899-12F4-415C-B52F-CEB2EDD656F4}" type="presOf" srcId="{6ECE28F6-C622-4891-8DF0-6E0080C226FC}" destId="{5A6196C4-0875-4C15-BD5E-C377296CC643}" srcOrd="0" destOrd="3" presId="urn:microsoft.com/office/officeart/2005/8/layout/hList1"/>
    <dgm:cxn modelId="{ED4E99E8-69EC-486D-ACD8-78B30EFC8838}" type="presOf" srcId="{3204A753-0F7E-458F-B6D0-71436C123024}" destId="{8EFEA266-EE0F-424A-B230-6597AEA9A87E}" srcOrd="0" destOrd="0" presId="urn:microsoft.com/office/officeart/2005/8/layout/hList1"/>
    <dgm:cxn modelId="{CCA37FBE-66B5-4037-8260-9558B9010B12}" type="presOf" srcId="{675F025C-B397-460D-B026-B3D1809B897A}" destId="{5A6196C4-0875-4C15-BD5E-C377296CC643}" srcOrd="0" destOrd="2" presId="urn:microsoft.com/office/officeart/2005/8/layout/hList1"/>
    <dgm:cxn modelId="{03AFF100-32FE-4476-8F64-F97B0437D7C0}" srcId="{B0AC3B47-217C-45A9-A409-9EF8494C425E}" destId="{6ECE28F6-C622-4891-8DF0-6E0080C226FC}" srcOrd="3" destOrd="0" parTransId="{5AD61CF4-522C-4CE6-B26B-EAE1BC6F8738}" sibTransId="{B2BD29EC-DCE1-4B73-92E1-23EAAF68BBE9}"/>
    <dgm:cxn modelId="{59E2FD06-5109-4C49-83AE-F1D26AFBCC3A}" srcId="{B0AC3B47-217C-45A9-A409-9EF8494C425E}" destId="{F54556F3-8B51-4FBD-A21A-9C5F77406860}" srcOrd="1" destOrd="0" parTransId="{A6201B34-6B1C-4DF7-864E-D4C4E2EAAE0C}" sibTransId="{573AF300-941B-4AAD-AFDF-E51CF091BDBF}"/>
    <dgm:cxn modelId="{D6D0217D-38A3-4AEC-8755-D93E23B9F0DC}" type="presOf" srcId="{D72111CA-612D-4656-BE3F-93BAB2FDDFE4}" destId="{8EFEA266-EE0F-424A-B230-6597AEA9A87E}" srcOrd="0" destOrd="3" presId="urn:microsoft.com/office/officeart/2005/8/layout/hList1"/>
    <dgm:cxn modelId="{D65C3906-639A-4AB6-A12E-8142AB0ED8FD}" type="presOf" srcId="{70227F73-0531-4DB7-8EB8-920EBD339FCC}" destId="{8EFEA266-EE0F-424A-B230-6597AEA9A87E}" srcOrd="0" destOrd="2" presId="urn:microsoft.com/office/officeart/2005/8/layout/hList1"/>
    <dgm:cxn modelId="{5030FE99-B990-4D62-AFF6-B23F04B01474}" type="presOf" srcId="{0668C108-23F9-4831-BE4C-9AE537BA42BB}" destId="{8EFEA266-EE0F-424A-B230-6597AEA9A87E}" srcOrd="0" destOrd="1" presId="urn:microsoft.com/office/officeart/2005/8/layout/hList1"/>
    <dgm:cxn modelId="{7BBC5AD4-49B3-4930-B98E-063417EF7031}" type="presParOf" srcId="{69787912-F4F9-424B-9709-55FA320FD901}" destId="{EE076F6E-0901-4879-8AFC-670AD28858D5}" srcOrd="0" destOrd="0" presId="urn:microsoft.com/office/officeart/2005/8/layout/hList1"/>
    <dgm:cxn modelId="{B3D3DB76-E63F-431D-B6DA-15955F5A1916}" type="presParOf" srcId="{EE076F6E-0901-4879-8AFC-670AD28858D5}" destId="{1AA8FF25-3C2F-4086-A351-088A1CC294E2}" srcOrd="0" destOrd="0" presId="urn:microsoft.com/office/officeart/2005/8/layout/hList1"/>
    <dgm:cxn modelId="{43CADBE3-3541-4ED4-AD74-66D58E067FC0}" type="presParOf" srcId="{EE076F6E-0901-4879-8AFC-670AD28858D5}" destId="{8EFEA266-EE0F-424A-B230-6597AEA9A87E}" srcOrd="1" destOrd="0" presId="urn:microsoft.com/office/officeart/2005/8/layout/hList1"/>
    <dgm:cxn modelId="{CF6DACE8-D88C-494B-8D9B-89664B5A070C}" type="presParOf" srcId="{69787912-F4F9-424B-9709-55FA320FD901}" destId="{50489F4B-1E06-4BF1-845B-E23916C8EA21}" srcOrd="1" destOrd="0" presId="urn:microsoft.com/office/officeart/2005/8/layout/hList1"/>
    <dgm:cxn modelId="{9032B65F-C178-47E5-ABA1-9B775D60A3C3}" type="presParOf" srcId="{69787912-F4F9-424B-9709-55FA320FD901}" destId="{8D3C7009-C600-49A1-A3D9-9EC8C96DEBA4}" srcOrd="2" destOrd="0" presId="urn:microsoft.com/office/officeart/2005/8/layout/hList1"/>
    <dgm:cxn modelId="{A14D3291-F203-4D33-95DB-949966F2C551}" type="presParOf" srcId="{8D3C7009-C600-49A1-A3D9-9EC8C96DEBA4}" destId="{C1B52856-5497-45A0-889D-7DB0B88A2546}" srcOrd="0" destOrd="0" presId="urn:microsoft.com/office/officeart/2005/8/layout/hList1"/>
    <dgm:cxn modelId="{3BF39611-2CF3-402D-A35A-1F6BBD5A4FA6}" type="presParOf" srcId="{8D3C7009-C600-49A1-A3D9-9EC8C96DEBA4}" destId="{5A6196C4-0875-4C15-BD5E-C377296CC6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1ACA9C-1544-4188-8DAF-30404E650DE7}">
      <dsp:nvSpPr>
        <dsp:cNvPr id="0" name=""/>
        <dsp:cNvSpPr/>
      </dsp:nvSpPr>
      <dsp:spPr>
        <a:xfrm>
          <a:off x="347920" y="1319998"/>
          <a:ext cx="4639497" cy="1146217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Актуальные задачи государственной политики</a:t>
          </a:r>
          <a:endParaRPr lang="ru-RU" sz="2000" b="1" kern="1200" dirty="0"/>
        </a:p>
      </dsp:txBody>
      <dsp:txXfrm>
        <a:off x="347920" y="1319998"/>
        <a:ext cx="4639497" cy="1146217"/>
      </dsp:txXfrm>
    </dsp:sp>
    <dsp:sp modelId="{ABA7F268-E9D5-4E7C-A503-CF48504D72CD}">
      <dsp:nvSpPr>
        <dsp:cNvPr id="0" name=""/>
        <dsp:cNvSpPr/>
      </dsp:nvSpPr>
      <dsp:spPr>
        <a:xfrm rot="18289469">
          <a:off x="4643040" y="1206786"/>
          <a:ext cx="160572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05727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8289469">
        <a:off x="5405761" y="1193888"/>
        <a:ext cx="80286" cy="80286"/>
      </dsp:txXfrm>
    </dsp:sp>
    <dsp:sp modelId="{BC9F5384-E766-4E6F-AD79-CF9EF4CFBFA5}">
      <dsp:nvSpPr>
        <dsp:cNvPr id="0" name=""/>
        <dsp:cNvSpPr/>
      </dsp:nvSpPr>
      <dsp:spPr>
        <a:xfrm>
          <a:off x="5904391" y="1848"/>
          <a:ext cx="2758142" cy="1146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Инклюзивное образование</a:t>
          </a:r>
          <a:endParaRPr lang="ru-RU" sz="1600" b="1" kern="1200" dirty="0"/>
        </a:p>
      </dsp:txBody>
      <dsp:txXfrm>
        <a:off x="5904391" y="1848"/>
        <a:ext cx="2758142" cy="1146217"/>
      </dsp:txXfrm>
    </dsp:sp>
    <dsp:sp modelId="{0AA21A8A-753D-4933-BE6C-EC69AE8B6DDB}">
      <dsp:nvSpPr>
        <dsp:cNvPr id="0" name=""/>
        <dsp:cNvSpPr/>
      </dsp:nvSpPr>
      <dsp:spPr>
        <a:xfrm rot="134813">
          <a:off x="4987051" y="1884521"/>
          <a:ext cx="9519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51931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34813">
        <a:off x="5439219" y="1887969"/>
        <a:ext cx="47596" cy="47596"/>
      </dsp:txXfrm>
    </dsp:sp>
    <dsp:sp modelId="{B3068929-DF88-4A6D-A2CB-5EE589CBDA94}">
      <dsp:nvSpPr>
        <dsp:cNvPr id="0" name=""/>
        <dsp:cNvSpPr/>
      </dsp:nvSpPr>
      <dsp:spPr>
        <a:xfrm>
          <a:off x="5938617" y="1357319"/>
          <a:ext cx="2739596" cy="1146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0160" tIns="216000" rIns="10160" bIns="10160" numCol="1" spcCol="1270" anchor="ctr" anchorCtr="0">
          <a:noAutofit/>
        </a:bodyPr>
        <a:lstStyle/>
        <a:p>
          <a:pPr lvl="0" algn="ctr" defTabSz="711200">
            <a:lnSpc>
              <a:spcPts val="12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Работа с семьей</a:t>
          </a:r>
          <a:endParaRPr lang="ru-RU" sz="1600" b="1" kern="1200" dirty="0"/>
        </a:p>
      </dsp:txBody>
      <dsp:txXfrm>
        <a:off x="5938617" y="1357319"/>
        <a:ext cx="2739596" cy="1146217"/>
      </dsp:txXfrm>
    </dsp:sp>
    <dsp:sp modelId="{9FB19FB1-37C5-488D-A4A9-18E1B59E8651}">
      <dsp:nvSpPr>
        <dsp:cNvPr id="0" name=""/>
        <dsp:cNvSpPr/>
      </dsp:nvSpPr>
      <dsp:spPr>
        <a:xfrm rot="3310531">
          <a:off x="4643040" y="2524935"/>
          <a:ext cx="160572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05727" y="272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3310531">
        <a:off x="5405761" y="2512038"/>
        <a:ext cx="80286" cy="80286"/>
      </dsp:txXfrm>
    </dsp:sp>
    <dsp:sp modelId="{C5B8ABA7-6DAA-4276-BAF4-14EE6E300321}">
      <dsp:nvSpPr>
        <dsp:cNvPr id="0" name=""/>
        <dsp:cNvSpPr/>
      </dsp:nvSpPr>
      <dsp:spPr>
        <a:xfrm>
          <a:off x="5904391" y="2638148"/>
          <a:ext cx="2758142" cy="1146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Инновационная деятельность</a:t>
          </a:r>
          <a:endParaRPr lang="ru-RU" sz="1600" b="1" kern="1200" dirty="0"/>
        </a:p>
      </dsp:txBody>
      <dsp:txXfrm>
        <a:off x="5904391" y="2638148"/>
        <a:ext cx="2758142" cy="11462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D56639-FB03-4C57-84C8-6804E6D99296}">
      <dsp:nvSpPr>
        <dsp:cNvPr id="0" name=""/>
        <dsp:cNvSpPr/>
      </dsp:nvSpPr>
      <dsp:spPr>
        <a:xfrm>
          <a:off x="0" y="87471"/>
          <a:ext cx="8858280" cy="55364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E65C399-A42B-413B-B919-8435F9A8B4D9}">
      <dsp:nvSpPr>
        <dsp:cNvPr id="0" name=""/>
        <dsp:cNvSpPr/>
      </dsp:nvSpPr>
      <dsp:spPr>
        <a:xfrm>
          <a:off x="1125001" y="3908712"/>
          <a:ext cx="230315" cy="2303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2524CD-135E-4C4D-9C93-C54CAA8D6B48}">
      <dsp:nvSpPr>
        <dsp:cNvPr id="0" name=""/>
        <dsp:cNvSpPr/>
      </dsp:nvSpPr>
      <dsp:spPr>
        <a:xfrm>
          <a:off x="1186753" y="4088014"/>
          <a:ext cx="2742306" cy="1607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3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Раскрытие оптимальных возможностей и индивидуальности каждого ребенка</a:t>
          </a:r>
        </a:p>
      </dsp:txBody>
      <dsp:txXfrm>
        <a:off x="1186753" y="4088014"/>
        <a:ext cx="2742306" cy="1607322"/>
      </dsp:txXfrm>
    </dsp:sp>
    <dsp:sp modelId="{62C0EAC3-9E7D-4203-9561-6F7F65A7898D}">
      <dsp:nvSpPr>
        <dsp:cNvPr id="0" name=""/>
        <dsp:cNvSpPr/>
      </dsp:nvSpPr>
      <dsp:spPr>
        <a:xfrm>
          <a:off x="3157976" y="2403911"/>
          <a:ext cx="416339" cy="4163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9DF969-F152-4280-BA4D-C7B3FF7C82AF}">
      <dsp:nvSpPr>
        <dsp:cNvPr id="0" name=""/>
        <dsp:cNvSpPr/>
      </dsp:nvSpPr>
      <dsp:spPr>
        <a:xfrm>
          <a:off x="3549045" y="2448599"/>
          <a:ext cx="2523164" cy="3011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60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Доступность качественного образования  для дошкольников с разными </a:t>
          </a:r>
          <a:r>
            <a:rPr lang="ru-RU" sz="2000" b="1" kern="1200" dirty="0" err="1" smtClean="0"/>
            <a:t>психо-физиологичес-кими</a:t>
          </a:r>
          <a:r>
            <a:rPr lang="ru-RU" sz="2000" b="1" kern="1200" dirty="0" smtClean="0"/>
            <a:t> возможностями </a:t>
          </a:r>
          <a:endParaRPr lang="ru-RU" sz="2000" b="1" kern="1200" dirty="0"/>
        </a:p>
      </dsp:txBody>
      <dsp:txXfrm>
        <a:off x="3549045" y="2448599"/>
        <a:ext cx="2523164" cy="3011815"/>
      </dsp:txXfrm>
    </dsp:sp>
    <dsp:sp modelId="{BA3BCA07-1193-4D1E-9FE2-DA94F3500C89}">
      <dsp:nvSpPr>
        <dsp:cNvPr id="0" name=""/>
        <dsp:cNvSpPr/>
      </dsp:nvSpPr>
      <dsp:spPr>
        <a:xfrm>
          <a:off x="5602862" y="1488186"/>
          <a:ext cx="575788" cy="5757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380B99-EF93-4E13-B978-DC4E7566DCA9}">
      <dsp:nvSpPr>
        <dsp:cNvPr id="0" name=""/>
        <dsp:cNvSpPr/>
      </dsp:nvSpPr>
      <dsp:spPr>
        <a:xfrm>
          <a:off x="5977942" y="1662762"/>
          <a:ext cx="2666030" cy="3847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09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Конструктивная образовательная поддержка их родителей</a:t>
          </a:r>
          <a:endParaRPr lang="ru-RU" sz="2000" b="1" kern="1200" dirty="0"/>
        </a:p>
      </dsp:txBody>
      <dsp:txXfrm>
        <a:off x="5977942" y="1662762"/>
        <a:ext cx="2666030" cy="384781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8FF25-3C2F-4086-A351-088A1CC294E2}">
      <dsp:nvSpPr>
        <dsp:cNvPr id="0" name=""/>
        <dsp:cNvSpPr/>
      </dsp:nvSpPr>
      <dsp:spPr>
        <a:xfrm>
          <a:off x="13203" y="1360470"/>
          <a:ext cx="1639854" cy="392593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Анализ</a:t>
          </a:r>
          <a:endParaRPr lang="ru-RU" sz="1400" b="1" kern="1200" dirty="0"/>
        </a:p>
      </dsp:txBody>
      <dsp:txXfrm>
        <a:off x="13203" y="1360470"/>
        <a:ext cx="1639854" cy="392593"/>
      </dsp:txXfrm>
    </dsp:sp>
    <dsp:sp modelId="{8EFEA266-EE0F-424A-B230-6597AEA9A87E}">
      <dsp:nvSpPr>
        <dsp:cNvPr id="0" name=""/>
        <dsp:cNvSpPr/>
      </dsp:nvSpPr>
      <dsp:spPr>
        <a:xfrm>
          <a:off x="13203" y="1753063"/>
          <a:ext cx="1639854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состояние проблемы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3203" y="1753063"/>
        <a:ext cx="1639854" cy="2672943"/>
      </dsp:txXfrm>
    </dsp:sp>
    <dsp:sp modelId="{C1B52856-5497-45A0-889D-7DB0B88A2546}">
      <dsp:nvSpPr>
        <dsp:cNvPr id="0" name=""/>
        <dsp:cNvSpPr/>
      </dsp:nvSpPr>
      <dsp:spPr>
        <a:xfrm>
          <a:off x="1882637" y="1360470"/>
          <a:ext cx="1639854" cy="392593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 Организация</a:t>
          </a:r>
          <a:endParaRPr lang="ru-RU" sz="1400" b="1" kern="1200" dirty="0"/>
        </a:p>
      </dsp:txBody>
      <dsp:txXfrm>
        <a:off x="1882637" y="1360470"/>
        <a:ext cx="1639854" cy="392593"/>
      </dsp:txXfrm>
    </dsp:sp>
    <dsp:sp modelId="{5A6196C4-0875-4C15-BD5E-C377296CC643}">
      <dsp:nvSpPr>
        <dsp:cNvPr id="0" name=""/>
        <dsp:cNvSpPr/>
      </dsp:nvSpPr>
      <dsp:spPr>
        <a:xfrm>
          <a:off x="1882637" y="1753063"/>
          <a:ext cx="1639854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обучение персонала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форматирова-ние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коррекци-онного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блока ООП ДОО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создание  развивающей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предметно-пространст-венной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инклюзивной среды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882637" y="1753063"/>
        <a:ext cx="1639854" cy="2672943"/>
      </dsp:txXfrm>
    </dsp:sp>
    <dsp:sp modelId="{265E2ABF-077A-43A1-820C-7BD57AB86B76}">
      <dsp:nvSpPr>
        <dsp:cNvPr id="0" name=""/>
        <dsp:cNvSpPr/>
      </dsp:nvSpPr>
      <dsp:spPr>
        <a:xfrm>
          <a:off x="3722538" y="1322066"/>
          <a:ext cx="1639854" cy="392593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Коммуникация</a:t>
          </a:r>
          <a:endParaRPr lang="ru-RU" sz="1400" b="1" kern="1200" dirty="0"/>
        </a:p>
      </dsp:txBody>
      <dsp:txXfrm>
        <a:off x="3722538" y="1322066"/>
        <a:ext cx="1639854" cy="392593"/>
      </dsp:txXfrm>
    </dsp:sp>
    <dsp:sp modelId="{94ED8410-EE2D-4AA6-B335-8D181D06CB75}">
      <dsp:nvSpPr>
        <dsp:cNvPr id="0" name=""/>
        <dsp:cNvSpPr/>
      </dsp:nvSpPr>
      <dsp:spPr>
        <a:xfrm>
          <a:off x="3752072" y="1753063"/>
          <a:ext cx="1639854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сетевое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взаимодейст-вие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участников процесса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реализация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информационно-коммуника-ционной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поддержки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3752072" y="1753063"/>
        <a:ext cx="1639854" cy="2672943"/>
      </dsp:txXfrm>
    </dsp:sp>
    <dsp:sp modelId="{39AEE001-F987-4BD2-8704-E74DCD2C05DC}">
      <dsp:nvSpPr>
        <dsp:cNvPr id="0" name=""/>
        <dsp:cNvSpPr/>
      </dsp:nvSpPr>
      <dsp:spPr>
        <a:xfrm>
          <a:off x="5621507" y="1360470"/>
          <a:ext cx="1639854" cy="392593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73152" rIns="36000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</a:t>
          </a:r>
          <a:r>
            <a:rPr lang="ru-RU" sz="1400" b="1" kern="1200" dirty="0" smtClean="0"/>
            <a:t>Эксперимент</a:t>
          </a:r>
          <a:endParaRPr lang="ru-RU" sz="1400" b="1" kern="1200" dirty="0"/>
        </a:p>
      </dsp:txBody>
      <dsp:txXfrm>
        <a:off x="5621507" y="1360470"/>
        <a:ext cx="1639854" cy="392593"/>
      </dsp:txXfrm>
    </dsp:sp>
    <dsp:sp modelId="{1DDDA27B-B6F1-4EF3-99F2-428A694F5D50}">
      <dsp:nvSpPr>
        <dsp:cNvPr id="0" name=""/>
        <dsp:cNvSpPr/>
      </dsp:nvSpPr>
      <dsp:spPr>
        <a:xfrm>
          <a:off x="5621507" y="1753063"/>
          <a:ext cx="1639854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разработка новых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педаго-гически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целе-сообразных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и дидактически обоснованных путей социализации дошкольников с ОВЗ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5621507" y="1753063"/>
        <a:ext cx="1639854" cy="2672943"/>
      </dsp:txXfrm>
    </dsp:sp>
    <dsp:sp modelId="{E709FF42-3A44-49F5-A2EF-A26CDAD8A68A}">
      <dsp:nvSpPr>
        <dsp:cNvPr id="0" name=""/>
        <dsp:cNvSpPr/>
      </dsp:nvSpPr>
      <dsp:spPr>
        <a:xfrm>
          <a:off x="7490941" y="1360470"/>
          <a:ext cx="1639854" cy="392593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73152" rIns="36000" bIns="73152" numCol="1" spcCol="1270" anchor="ctr" anchorCtr="0">
          <a:noAutofit/>
        </a:bodyPr>
        <a:lstStyle/>
        <a:p>
          <a:pPr lvl="0" algn="ctr" defTabSz="800100">
            <a:lnSpc>
              <a:spcPts val="12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</a:t>
          </a:r>
          <a:r>
            <a:rPr lang="ru-RU" sz="1400" b="1" kern="1200" dirty="0" smtClean="0"/>
            <a:t>Презентация</a:t>
          </a:r>
          <a:endParaRPr lang="ru-RU" sz="1400" b="1" kern="1200" dirty="0"/>
        </a:p>
      </dsp:txBody>
      <dsp:txXfrm>
        <a:off x="7490941" y="1360470"/>
        <a:ext cx="1639854" cy="392593"/>
      </dsp:txXfrm>
    </dsp:sp>
    <dsp:sp modelId="{2DF690FB-8322-4319-A509-77FCFA70E1A3}">
      <dsp:nvSpPr>
        <dsp:cNvPr id="0" name=""/>
        <dsp:cNvSpPr/>
      </dsp:nvSpPr>
      <dsp:spPr>
        <a:xfrm>
          <a:off x="7490941" y="1753063"/>
          <a:ext cx="1639854" cy="2672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оформление методических материалов из опыта работы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обмен опытом, </a:t>
          </a:r>
          <a:r>
            <a:rPr lang="ru-RU" sz="1400" b="1" kern="1200" dirty="0" err="1" smtClean="0">
              <a:solidFill>
                <a:schemeClr val="accent3">
                  <a:lumMod val="50000"/>
                </a:schemeClr>
              </a:solidFill>
            </a:rPr>
            <a:t>диссиминация</a:t>
          </a:r>
          <a:r>
            <a:rPr lang="ru-RU" sz="1400" b="1" kern="1200" dirty="0" smtClean="0">
              <a:solidFill>
                <a:schemeClr val="accent3">
                  <a:lumMod val="50000"/>
                </a:schemeClr>
              </a:solidFill>
            </a:rPr>
            <a:t> результатов</a:t>
          </a:r>
          <a:endParaRPr lang="ru-RU" sz="1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7490941" y="1753063"/>
        <a:ext cx="1639854" cy="26729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8FF25-3C2F-4086-A351-088A1CC294E2}">
      <dsp:nvSpPr>
        <dsp:cNvPr id="0" name=""/>
        <dsp:cNvSpPr/>
      </dsp:nvSpPr>
      <dsp:spPr>
        <a:xfrm>
          <a:off x="0" y="720627"/>
          <a:ext cx="4105960" cy="1642384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Методики</a:t>
          </a:r>
          <a:endParaRPr lang="ru-RU" sz="2000" b="1" kern="1200" dirty="0"/>
        </a:p>
      </dsp:txBody>
      <dsp:txXfrm>
        <a:off x="0" y="720627"/>
        <a:ext cx="4105960" cy="1642384"/>
      </dsp:txXfrm>
    </dsp:sp>
    <dsp:sp modelId="{8EFEA266-EE0F-424A-B230-6597AEA9A87E}">
      <dsp:nvSpPr>
        <dsp:cNvPr id="0" name=""/>
        <dsp:cNvSpPr/>
      </dsp:nvSpPr>
      <dsp:spPr>
        <a:xfrm>
          <a:off x="42" y="2366394"/>
          <a:ext cx="4105960" cy="3053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Анкетирование и опрос родителей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Беседы с детьми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Моделирование различных ситуаций  с целью отслеживания </a:t>
          </a:r>
          <a:r>
            <a:rPr lang="ru-RU" sz="1600" b="1" kern="1200" dirty="0" err="1" smtClean="0">
              <a:solidFill>
                <a:schemeClr val="accent3">
                  <a:lumMod val="50000"/>
                </a:schemeClr>
              </a:solidFill>
            </a:rPr>
            <a:t>сформированности</a:t>
          </a: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 навыков адекватного общения 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Наблюдение за развитием социально-коммуникативных навыков  детей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Анализ  участия детей в массовых играх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Рефлексия педагога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2" y="2366394"/>
        <a:ext cx="4105960" cy="3053262"/>
      </dsp:txXfrm>
    </dsp:sp>
    <dsp:sp modelId="{8FF8E8F9-8370-4A11-886F-7433E0E03F1F}">
      <dsp:nvSpPr>
        <dsp:cNvPr id="0" name=""/>
        <dsp:cNvSpPr/>
      </dsp:nvSpPr>
      <dsp:spPr>
        <a:xfrm>
          <a:off x="4643432" y="686580"/>
          <a:ext cx="4105960" cy="1642384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Процедуры</a:t>
          </a:r>
          <a:endParaRPr lang="ru-RU" sz="2000" b="1" kern="1200" dirty="0"/>
        </a:p>
      </dsp:txBody>
      <dsp:txXfrm>
        <a:off x="4643432" y="686580"/>
        <a:ext cx="4105960" cy="1642384"/>
      </dsp:txXfrm>
    </dsp:sp>
    <dsp:sp modelId="{D5C73C01-297B-47FC-AE97-D9189443F661}">
      <dsp:nvSpPr>
        <dsp:cNvPr id="0" name=""/>
        <dsp:cNvSpPr/>
      </dsp:nvSpPr>
      <dsp:spPr>
        <a:xfrm>
          <a:off x="4680881" y="2407949"/>
          <a:ext cx="4105960" cy="3053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Диагностическое обследование с целью выявления динамики  социально-личностного развития ребенка с ОВЗ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Экспертиза  перспективы развития  умений, достижений ребенка с ОВЗ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Информационное обеспечение программно-методическим материалом родителей детей (законных представителей) детей с ОВЗ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Сравнение приобретенных умений с запланированными результатами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680881" y="2407949"/>
        <a:ext cx="4105960" cy="305326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0F60EE-CCA2-493E-957D-0CDA30CC187D}">
      <dsp:nvSpPr>
        <dsp:cNvPr id="0" name=""/>
        <dsp:cNvSpPr/>
      </dsp:nvSpPr>
      <dsp:spPr>
        <a:xfrm>
          <a:off x="3071809" y="0"/>
          <a:ext cx="5272105" cy="52864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20000"/>
            <a:lumOff val="80000"/>
            <a:alpha val="55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Родительское сообщество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ООРДИ «Радость жизни»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ДЮСШ № 4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Спецшколы №№ 13, 27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Школы принимающие воспитанников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Учреждения профессионального образования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МГПУ«Московский государственный педагогический университет»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МБДОУ № 16 г. Ульяновск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ГБПОУ Краснодарского края «</a:t>
          </a:r>
          <a:r>
            <a:rPr lang="ru-RU" sz="1600" b="1" kern="1200" dirty="0" err="1" smtClean="0">
              <a:solidFill>
                <a:schemeClr val="accent3">
                  <a:lumMod val="50000"/>
                </a:schemeClr>
              </a:solidFill>
            </a:rPr>
            <a:t>Анапский</a:t>
          </a: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 колледж сферы услуг»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3071809" y="0"/>
        <a:ext cx="5272105" cy="5286412"/>
      </dsp:txXfrm>
    </dsp:sp>
    <dsp:sp modelId="{1D98FB6A-8049-4A7D-AC17-EA84D6D9D9E1}">
      <dsp:nvSpPr>
        <dsp:cNvPr id="0" name=""/>
        <dsp:cNvSpPr/>
      </dsp:nvSpPr>
      <dsp:spPr>
        <a:xfrm>
          <a:off x="428639" y="0"/>
          <a:ext cx="2628882" cy="5286412"/>
        </a:xfrm>
        <a:prstGeom prst="round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Партнеры</a:t>
          </a:r>
          <a:endParaRPr lang="ru-RU" sz="2000" b="1" kern="1200" dirty="0"/>
        </a:p>
      </dsp:txBody>
      <dsp:txXfrm>
        <a:off x="428639" y="0"/>
        <a:ext cx="2628882" cy="528641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8FF25-3C2F-4086-A351-088A1CC294E2}">
      <dsp:nvSpPr>
        <dsp:cNvPr id="0" name=""/>
        <dsp:cNvSpPr/>
      </dsp:nvSpPr>
      <dsp:spPr>
        <a:xfrm>
          <a:off x="0" y="53422"/>
          <a:ext cx="4105960" cy="1209600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Апробация</a:t>
          </a:r>
          <a:endParaRPr lang="ru-RU" sz="2000" b="1" kern="1200" dirty="0"/>
        </a:p>
      </dsp:txBody>
      <dsp:txXfrm>
        <a:off x="0" y="53422"/>
        <a:ext cx="4105960" cy="1209600"/>
      </dsp:txXfrm>
    </dsp:sp>
    <dsp:sp modelId="{8EFEA266-EE0F-424A-B230-6597AEA9A87E}">
      <dsp:nvSpPr>
        <dsp:cNvPr id="0" name=""/>
        <dsp:cNvSpPr/>
      </dsp:nvSpPr>
      <dsp:spPr>
        <a:xfrm>
          <a:off x="42" y="1234342"/>
          <a:ext cx="4105960" cy="39558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Международная научно-практическая конференция «Дошкольное образование в России и за рубежом: шаг в будущее»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Учебно-методическая конференция «Инновации в дошкольной образовательной организации»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solidFill>
                <a:schemeClr val="accent3">
                  <a:lumMod val="50000"/>
                </a:schemeClr>
              </a:solidFill>
            </a:rPr>
            <a:t>IX </a:t>
          </a: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форум работников ДО Кубани г. Геленджик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Научно-практическая конференция «Система духовно-нравственного воспитания в МО г.-к. Анапа»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Краевой семинар «развивающая предметно- пространственная среда ДОО традиции и инновации».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2" y="1234342"/>
        <a:ext cx="4105960" cy="3955888"/>
      </dsp:txXfrm>
    </dsp:sp>
    <dsp:sp modelId="{C1B52856-5497-45A0-889D-7DB0B88A2546}">
      <dsp:nvSpPr>
        <dsp:cNvPr id="0" name=""/>
        <dsp:cNvSpPr/>
      </dsp:nvSpPr>
      <dsp:spPr>
        <a:xfrm>
          <a:off x="4680838" y="24742"/>
          <a:ext cx="4105960" cy="1209600"/>
        </a:xfrm>
        <a:prstGeom prst="rect">
          <a:avLst/>
        </a:prstGeom>
        <a:gradFill rotWithShape="0">
          <a:gsLst>
            <a:gs pos="0">
              <a:schemeClr val="accent4">
                <a:lumMod val="75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89000" rtl="0">
            <a:lnSpc>
              <a:spcPts val="12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  Диссеминация</a:t>
          </a:r>
          <a:endParaRPr lang="ru-RU" sz="2000" b="1" kern="1200" dirty="0"/>
        </a:p>
      </dsp:txBody>
      <dsp:txXfrm>
        <a:off x="4680838" y="24742"/>
        <a:ext cx="4105960" cy="1209600"/>
      </dsp:txXfrm>
    </dsp:sp>
    <dsp:sp modelId="{5A6196C4-0875-4C15-BD5E-C377296CC643}">
      <dsp:nvSpPr>
        <dsp:cNvPr id="0" name=""/>
        <dsp:cNvSpPr/>
      </dsp:nvSpPr>
      <dsp:spPr>
        <a:xfrm>
          <a:off x="4680838" y="1234342"/>
          <a:ext cx="4105960" cy="39558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Сборник материалов 2 –ой  Всероссийской научно-практической конференции «Векторы образования- от традиций к инновациям»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Сборник материалов  международной учебно-методической конференции «Инновации в ДОО»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Проведение практических занятий в рамках курсов повышения квалификации педагогов ДО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Публикация авторского материала методическом пособии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accent3">
                  <a:lumMod val="50000"/>
                </a:schemeClr>
              </a:solidFill>
            </a:rPr>
            <a:t>«Инклюзивная практика в образовательных организациях Кубани»</a:t>
          </a:r>
          <a:endParaRPr lang="ru-RU" sz="16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680838" y="1234342"/>
        <a:ext cx="4105960" cy="3955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42B04-C3EF-42CB-BD88-25636278432C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23880-B423-4C38-BA83-DA52824BE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324FE-B93C-430C-9A74-499A008785A6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74B2C-11D2-4755-A393-640DEC27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4B2C-11D2-4755-A393-640DEC27A14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55AD3A8-F694-4372-9FBC-C4E0BB57BEE0}" type="datetimeFigureOut">
              <a:rPr lang="ru-RU" smtClean="0"/>
              <a:pPr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80B196E-2CDA-4B33-926D-BEF3EFA66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8690" y="-23"/>
            <a:ext cx="7772400" cy="214313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  <a:t>Муниципальное</a:t>
            </a:r>
            <a:r>
              <a:rPr lang="ru-RU" sz="240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  <a:t>бюджетное дошкольное образовательное учреждения детский сад     № 16 «Пчелка» 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  <a:t>муниципального образования 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+mn-ea"/>
                <a:cs typeface="Arial" pitchFamily="34" charset="0"/>
              </a:rPr>
              <a:t>город-курорт Анапа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500306"/>
            <a:ext cx="9144000" cy="4357694"/>
          </a:xfrm>
          <a:noFill/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СОЦИАЛИЗАЦИЯ ДОШКОЛЬНИКОВ С ОГРАНИЧЕННЫМИ ВОЗМОЖНОСТЯМИ ЗДОРОВЬЯ В СОВРЕМЕННОМ ОБЩЕСТВЕ И ОБРАЗОВАТЕЛЬНАЯ ПОДДЕРЖКА ИХ РОДИТЕЛЕЙ</a:t>
            </a:r>
          </a:p>
          <a:p>
            <a:pPr marL="3405188" algn="l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  <a:cs typeface="Tahoma" pitchFamily="34" charset="0"/>
            </a:endParaRPr>
          </a:p>
          <a:p>
            <a:pPr marL="3405188" algn="l"/>
            <a:r>
              <a:rPr lang="ru-RU" sz="2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Руководитель проекта: Т.А.Сулейманова и.о. заведующего МБДОУ </a:t>
            </a:r>
            <a:r>
              <a:rPr lang="ru-RU" sz="21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</a:t>
            </a:r>
            <a:r>
              <a:rPr lang="ru-RU" sz="2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/с №16 «Пчелка» </a:t>
            </a:r>
          </a:p>
          <a:p>
            <a:pPr marL="2506663" algn="l">
              <a:lnSpc>
                <a:spcPts val="1600"/>
              </a:lnSpc>
            </a:pPr>
            <a:endParaRPr lang="ru-RU" sz="2100" b="1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ana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413" y="285728"/>
            <a:ext cx="1063877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-152174" y="-24"/>
          <a:ext cx="901045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13207" y="3643314"/>
            <a:ext cx="1639854" cy="3845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800" b="1" kern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42844" y="4071942"/>
            <a:ext cx="1571636" cy="2459348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Изучение теоретической базы, выявление ресурсных и </a:t>
            </a:r>
            <a:r>
              <a:rPr lang="ru-RU" sz="1400" b="1" kern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организаци-онных</a:t>
            </a:r>
            <a:r>
              <a:rPr lang="ru-RU" sz="1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условий, по реализации проектной идеи</a:t>
            </a:r>
            <a:endParaRPr lang="ru-RU" sz="1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895842" y="3685832"/>
            <a:ext cx="1639854" cy="3845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800" b="1" kern="12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1785918" y="4071942"/>
            <a:ext cx="1785950" cy="2459348"/>
            <a:chOff x="1882637" y="1855851"/>
            <a:chExt cx="1785950" cy="2459348"/>
          </a:xfr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grpSpPr>
        <p:sp>
          <p:nvSpPr>
            <p:cNvPr id="33" name="Прямоугольник 32"/>
            <p:cNvSpPr/>
            <p:nvPr/>
          </p:nvSpPr>
          <p:spPr>
            <a:xfrm>
              <a:off x="1882637" y="1855851"/>
              <a:ext cx="1639854" cy="2459348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Прямоугольник 33"/>
            <p:cNvSpPr/>
            <p:nvPr/>
          </p:nvSpPr>
          <p:spPr>
            <a:xfrm>
              <a:off x="1954075" y="1855851"/>
              <a:ext cx="1714512" cy="24593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Создание материально- технической базы ДОУ, обновление и обогащение развивающей предметно- </a:t>
              </a:r>
              <a:r>
                <a:rPr lang="ru-RU" sz="1400" b="1" kern="1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пространст-венной</a:t>
              </a:r>
              <a:r>
                <a:rPr lang="ru-RU" sz="14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инклюзивной среды</a:t>
              </a:r>
              <a:endParaRPr lang="ru-RU" sz="1400" b="1" kern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3765277" y="3685832"/>
            <a:ext cx="1639854" cy="3845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kern="1200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3643307" y="4070406"/>
            <a:ext cx="1785950" cy="2459348"/>
            <a:chOff x="3630102" y="1855851"/>
            <a:chExt cx="1785950" cy="2459348"/>
          </a:xfr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grpSpPr>
        <p:sp>
          <p:nvSpPr>
            <p:cNvPr id="29" name="Прямоугольник 28"/>
            <p:cNvSpPr/>
            <p:nvPr/>
          </p:nvSpPr>
          <p:spPr>
            <a:xfrm>
              <a:off x="3752072" y="1855851"/>
              <a:ext cx="1639854" cy="2459348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3630102" y="1857387"/>
              <a:ext cx="1785950" cy="245781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Повышение </a:t>
              </a:r>
              <a:r>
                <a:rPr lang="ru-RU" sz="1400" b="1" kern="1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профессиональ-ного</a:t>
              </a:r>
              <a:r>
                <a:rPr lang="ru-RU" sz="1400" b="1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уровня педагогических кадров, обеспечение постоянного роста, компетентности педагогического коллектива</a:t>
              </a:r>
              <a:endParaRPr lang="ru-RU" sz="1400" b="1" kern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5634712" y="3685832"/>
            <a:ext cx="1639854" cy="3845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6000" tIns="73152" rIns="36000" bIns="7315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800" b="1" kern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500694" y="4071942"/>
            <a:ext cx="1643074" cy="2457812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Совершенствование модели взаимодействия детского сада и семьи в вопросах взаимодействия детей</a:t>
            </a:r>
            <a:endParaRPr lang="ru-RU" sz="1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04146" y="3685832"/>
            <a:ext cx="1639854" cy="3845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6000" tIns="73152" rIns="36000" bIns="73152" numCol="1" spcCol="1270" anchor="ctr" anchorCtr="0">
            <a:noAutofit/>
          </a:bodyPr>
          <a:lstStyle/>
          <a:p>
            <a:pPr lvl="0" algn="ctr" defTabSz="800100">
              <a:lnSpc>
                <a:spcPts val="12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 smtClean="0"/>
              <a:t> </a:t>
            </a:r>
            <a:endParaRPr lang="ru-RU" sz="1800" b="1" kern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215206" y="4071942"/>
            <a:ext cx="1785950" cy="2428892"/>
          </a:xfrm>
          <a:prstGeom prst="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Апробирование и внедрение в практическую деятельность собственных разработок и программно- методических материалов</a:t>
            </a:r>
            <a:endParaRPr lang="ru-RU" sz="1400" b="1" kern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142844" y="285728"/>
            <a:ext cx="8501122" cy="857250"/>
            <a:chOff x="428628" y="1146059"/>
            <a:chExt cx="6000792" cy="19188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algn="ctr"/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Содержание инновационной деятельности</a:t>
              </a:r>
              <a:endParaRPr lang="ru-RU" sz="24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6" name="Схема 5"/>
          <p:cNvGraphicFramePr/>
          <p:nvPr/>
        </p:nvGraphicFramePr>
        <p:xfrm>
          <a:off x="142876" y="785794"/>
          <a:ext cx="885828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Содержимое 7"/>
          <p:cNvGraphicFramePr>
            <a:graphicFrameLocks/>
          </p:cNvGraphicFramePr>
          <p:nvPr/>
        </p:nvGraphicFramePr>
        <p:xfrm>
          <a:off x="0" y="-214338"/>
          <a:ext cx="91440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" name="Группа 4"/>
          <p:cNvGrpSpPr>
            <a:grpSpLocks/>
          </p:cNvGrpSpPr>
          <p:nvPr/>
        </p:nvGrpSpPr>
        <p:grpSpPr bwMode="auto">
          <a:xfrm>
            <a:off x="285720" y="0"/>
            <a:ext cx="8358246" cy="1071570"/>
            <a:chOff x="428628" y="1146059"/>
            <a:chExt cx="6000792" cy="1918800"/>
          </a:xfr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lvl="0" algn="ctr">
                <a:spcBef>
                  <a:spcPct val="20000"/>
                </a:spcBef>
                <a:buClr>
                  <a:schemeClr val="accent1"/>
                </a:buClr>
                <a:buSzPct val="80000"/>
                <a:defRPr/>
              </a:pPr>
              <a:r>
                <a:rPr lang="ru-RU" sz="2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Инновационность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13204" y="4522997"/>
            <a:ext cx="1639854" cy="2120713"/>
            <a:chOff x="13203" y="2489516"/>
            <a:chExt cx="1639854" cy="154920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36" name="Прямоугольник 35"/>
            <p:cNvSpPr/>
            <p:nvPr/>
          </p:nvSpPr>
          <p:spPr>
            <a:xfrm>
              <a:off x="13203" y="2489516"/>
              <a:ext cx="1639854" cy="154920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рямоугольник 36"/>
            <p:cNvSpPr/>
            <p:nvPr/>
          </p:nvSpPr>
          <p:spPr>
            <a:xfrm>
              <a:off x="13203" y="2489516"/>
              <a:ext cx="1639854" cy="1549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Опросы родителей по проблеме</a:t>
              </a:r>
            </a:p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Социальный скрининг семьи</a:t>
              </a:r>
            </a:p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Определение </a:t>
              </a:r>
              <a:r>
                <a:rPr lang="ru-RU" sz="1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востребован-ности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 услуг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882638" y="4522997"/>
            <a:ext cx="1639854" cy="2120713"/>
            <a:chOff x="1882637" y="2489516"/>
            <a:chExt cx="1639854" cy="154920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34" name="Прямоугольник 33"/>
            <p:cNvSpPr/>
            <p:nvPr/>
          </p:nvSpPr>
          <p:spPr>
            <a:xfrm>
              <a:off x="1882637" y="2489516"/>
              <a:ext cx="1639854" cy="154920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1882637" y="2489516"/>
              <a:ext cx="1639854" cy="1549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Курсы </a:t>
              </a:r>
            </a:p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 повышения педагогов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Организация работы </a:t>
              </a:r>
              <a:r>
                <a:rPr lang="ru-RU" sz="1400" b="1" kern="1200" dirty="0" err="1" smtClean="0">
                  <a:solidFill>
                    <a:schemeClr val="accent3">
                      <a:lumMod val="50000"/>
                    </a:schemeClr>
                  </a:solidFill>
                </a:rPr>
                <a:t>адап-тационных</a:t>
              </a: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групп</a:t>
              </a:r>
            </a:p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Создание </a:t>
              </a:r>
              <a:r>
                <a:rPr lang="ru-RU" sz="1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безбарьерной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 среды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752073" y="4522997"/>
            <a:ext cx="1639854" cy="2120713"/>
            <a:chOff x="3752072" y="2489516"/>
            <a:chExt cx="1639854" cy="154920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32" name="Прямоугольник 31"/>
            <p:cNvSpPr/>
            <p:nvPr/>
          </p:nvSpPr>
          <p:spPr>
            <a:xfrm>
              <a:off x="3752072" y="2489516"/>
              <a:ext cx="1639854" cy="154920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3752072" y="2489516"/>
              <a:ext cx="1639854" cy="1549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Активизация </a:t>
              </a:r>
              <a:r>
                <a:rPr lang="ru-RU" sz="1400" b="1" kern="1200" dirty="0" err="1" smtClean="0">
                  <a:solidFill>
                    <a:schemeClr val="accent3">
                      <a:lumMod val="50000"/>
                    </a:schemeClr>
                  </a:solidFill>
                </a:rPr>
                <a:t>использова-ние</a:t>
              </a: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ru-RU" sz="1400" b="1" kern="1200" dirty="0" err="1" smtClean="0">
                  <a:solidFill>
                    <a:schemeClr val="accent3">
                      <a:lumMod val="50000"/>
                    </a:schemeClr>
                  </a:solidFill>
                </a:rPr>
                <a:t>дистанци-онных</a:t>
              </a: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ru-RU" sz="1400" b="1" kern="1200" dirty="0" err="1" smtClean="0">
                  <a:solidFill>
                    <a:schemeClr val="accent3">
                      <a:lumMod val="50000"/>
                    </a:schemeClr>
                  </a:solidFill>
                </a:rPr>
                <a:t>образо-вательных</a:t>
              </a: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ru-RU" sz="1400" b="1" kern="1200" dirty="0" err="1" smtClean="0">
                  <a:solidFill>
                    <a:schemeClr val="accent3">
                      <a:lumMod val="50000"/>
                    </a:schemeClr>
                  </a:solidFill>
                </a:rPr>
                <a:t>ре-сурсов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621508" y="4500571"/>
            <a:ext cx="1661916" cy="2143140"/>
            <a:chOff x="5621507" y="2473133"/>
            <a:chExt cx="1661916" cy="156559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30" name="Прямоугольник 29"/>
            <p:cNvSpPr/>
            <p:nvPr/>
          </p:nvSpPr>
          <p:spPr>
            <a:xfrm>
              <a:off x="5621507" y="2489516"/>
              <a:ext cx="1639854" cy="154920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Прямоугольник 30"/>
            <p:cNvSpPr/>
            <p:nvPr/>
          </p:nvSpPr>
          <p:spPr>
            <a:xfrm>
              <a:off x="5643569" y="2473133"/>
              <a:ext cx="1639854" cy="1549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Разработка  и реализация  АОП на раскрытие возможностей каждого ребенка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490942" y="4522997"/>
            <a:ext cx="1639854" cy="2120713"/>
            <a:chOff x="7490941" y="2489516"/>
            <a:chExt cx="1639854" cy="154920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grpSpPr>
        <p:sp>
          <p:nvSpPr>
            <p:cNvPr id="28" name="Прямоугольник 27"/>
            <p:cNvSpPr/>
            <p:nvPr/>
          </p:nvSpPr>
          <p:spPr>
            <a:xfrm>
              <a:off x="7490941" y="2489516"/>
              <a:ext cx="1639854" cy="1549209"/>
            </a:xfrm>
            <a:prstGeom prst="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7490941" y="2489516"/>
              <a:ext cx="1639854" cy="15492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14300" lvl="1" indent="-11430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Методические </a:t>
              </a:r>
              <a:r>
                <a:rPr lang="ru-RU" sz="14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 пособ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ия для педагогов ДОО и </a:t>
              </a:r>
              <a:r>
                <a:rPr lang="ru-RU" sz="1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рекоменда-ции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 для </a:t>
              </a:r>
              <a:r>
                <a:rPr lang="ru-RU" sz="1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роди-телей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, </a:t>
              </a:r>
              <a:r>
                <a:rPr lang="ru-RU" sz="14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воспи-тывающих</a:t>
              </a:r>
              <a:r>
                <a:rPr lang="ru-RU" sz="1400" b="1" dirty="0" smtClean="0">
                  <a:solidFill>
                    <a:schemeClr val="accent3">
                      <a:lumMod val="50000"/>
                    </a:schemeClr>
                  </a:solidFill>
                </a:rPr>
                <a:t> детей с ОВЗ</a:t>
              </a:r>
              <a:endParaRPr lang="ru-RU" sz="14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Стрелка вниз 37"/>
          <p:cNvSpPr/>
          <p:nvPr/>
        </p:nvSpPr>
        <p:spPr>
          <a:xfrm>
            <a:off x="99986" y="4000504"/>
            <a:ext cx="1328742" cy="477838"/>
          </a:xfrm>
          <a:prstGeom prst="down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sp>
      <p:sp>
        <p:nvSpPr>
          <p:cNvPr id="39" name="Стрелка вниз 38"/>
          <p:cNvSpPr/>
          <p:nvPr/>
        </p:nvSpPr>
        <p:spPr>
          <a:xfrm>
            <a:off x="2000232" y="4000504"/>
            <a:ext cx="1328742" cy="477838"/>
          </a:xfrm>
          <a:prstGeom prst="down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sp>
      <p:sp>
        <p:nvSpPr>
          <p:cNvPr id="40" name="Стрелка вниз 39"/>
          <p:cNvSpPr/>
          <p:nvPr/>
        </p:nvSpPr>
        <p:spPr>
          <a:xfrm>
            <a:off x="3929058" y="4000504"/>
            <a:ext cx="1328742" cy="477838"/>
          </a:xfrm>
          <a:prstGeom prst="down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sp>
      <p:sp>
        <p:nvSpPr>
          <p:cNvPr id="41" name="Стрелка вниз 40"/>
          <p:cNvSpPr/>
          <p:nvPr/>
        </p:nvSpPr>
        <p:spPr>
          <a:xfrm>
            <a:off x="5815026" y="4000504"/>
            <a:ext cx="1328742" cy="477838"/>
          </a:xfrm>
          <a:prstGeom prst="down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sp>
      <p:sp>
        <p:nvSpPr>
          <p:cNvPr id="42" name="Стрелка вниз 41"/>
          <p:cNvSpPr/>
          <p:nvPr/>
        </p:nvSpPr>
        <p:spPr>
          <a:xfrm>
            <a:off x="7672414" y="4000504"/>
            <a:ext cx="1328742" cy="477838"/>
          </a:xfrm>
          <a:prstGeom prst="down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Содержимое 7"/>
          <p:cNvGraphicFramePr>
            <a:graphicFrameLocks/>
          </p:cNvGraphicFramePr>
          <p:nvPr/>
        </p:nvGraphicFramePr>
        <p:xfrm>
          <a:off x="214314" y="1142984"/>
          <a:ext cx="878684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142844" y="214290"/>
            <a:ext cx="8358246" cy="1143008"/>
            <a:chOff x="428628" y="1146059"/>
            <a:chExt cx="6000792" cy="1918800"/>
          </a:xfr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lvl="0" algn="ctr">
                <a:spcBef>
                  <a:spcPct val="20000"/>
                </a:spcBef>
                <a:buClr>
                  <a:schemeClr val="accent1"/>
                </a:buClr>
                <a:buSzPct val="80000"/>
                <a:defRPr/>
              </a:pP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Измерение и оценка качества инновации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142844" y="214290"/>
            <a:ext cx="8358246" cy="857256"/>
            <a:chOff x="428628" y="1146059"/>
            <a:chExt cx="6000792" cy="1918800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lvl="0" algn="ctr">
                <a:spcBef>
                  <a:spcPct val="20000"/>
                </a:spcBef>
                <a:buClr>
                  <a:schemeClr val="accent1"/>
                </a:buClr>
                <a:buSzPct val="80000"/>
                <a:defRPr/>
              </a:pP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Результативность инновационной деятельности - статистика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740217112"/>
              </p:ext>
            </p:extLst>
          </p:nvPr>
        </p:nvGraphicFramePr>
        <p:xfrm>
          <a:off x="0" y="1500174"/>
          <a:ext cx="435768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362489485"/>
              </p:ext>
            </p:extLst>
          </p:nvPr>
        </p:nvGraphicFramePr>
        <p:xfrm>
          <a:off x="2643174" y="4071942"/>
          <a:ext cx="6368642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57554" y="3643314"/>
            <a:ext cx="4429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Показатели социализации детей инвалидов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1142984"/>
            <a:ext cx="3068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Численность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воспитанников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4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user\Мои документы\Работа дс 16\ПОЧТА!!!\!2016\01_2016\сетевое взаимодействие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4071934" y="1882785"/>
            <a:ext cx="5046676" cy="5046677"/>
          </a:xfrm>
          <a:prstGeom prst="rect">
            <a:avLst/>
          </a:prstGeom>
          <a:noFill/>
        </p:spPr>
      </p:pic>
      <p:graphicFrame>
        <p:nvGraphicFramePr>
          <p:cNvPr id="22" name="Содержимое 7"/>
          <p:cNvGraphicFramePr>
            <a:graphicFrameLocks/>
          </p:cNvGraphicFramePr>
          <p:nvPr/>
        </p:nvGraphicFramePr>
        <p:xfrm>
          <a:off x="-285784" y="1500174"/>
          <a:ext cx="878684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142844" y="214290"/>
            <a:ext cx="8358246" cy="1143008"/>
            <a:chOff x="428628" y="1146059"/>
            <a:chExt cx="6000792" cy="1918800"/>
          </a:xfrm>
          <a:gradFill>
            <a:gsLst>
              <a:gs pos="0">
                <a:schemeClr val="accent4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lvl="0" algn="ctr">
                <a:spcBef>
                  <a:spcPct val="20000"/>
                </a:spcBef>
                <a:buClr>
                  <a:schemeClr val="accent1"/>
                </a:buClr>
                <a:buSzPct val="80000"/>
                <a:defRPr/>
              </a:pP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Организация сетевого взаимодействия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Содержимое 7"/>
          <p:cNvGraphicFramePr>
            <a:graphicFrameLocks/>
          </p:cNvGraphicFramePr>
          <p:nvPr/>
        </p:nvGraphicFramePr>
        <p:xfrm>
          <a:off x="214314" y="1571612"/>
          <a:ext cx="878684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142844" y="214290"/>
            <a:ext cx="8358246" cy="1143008"/>
            <a:chOff x="428628" y="1146059"/>
            <a:chExt cx="6000792" cy="19188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28628" y="1146059"/>
              <a:ext cx="6000792" cy="191880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522507" y="1238446"/>
              <a:ext cx="5813034" cy="1734027"/>
            </a:xfrm>
            <a:prstGeom prst="rect">
              <a:avLst/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6816" tIns="0" rIns="226816" bIns="0" spcCol="1270" anchor="ctr"/>
            <a:lstStyle/>
            <a:p>
              <a:pPr lvl="0" algn="ctr">
                <a:spcBef>
                  <a:spcPct val="20000"/>
                </a:spcBef>
                <a:buClr>
                  <a:schemeClr val="accent1"/>
                </a:buClr>
                <a:buSzPct val="80000"/>
                <a:defRPr/>
              </a:pPr>
              <a:r>
                <a:rPr lang="ru-RU" sz="2400" b="1" dirty="0" smtClean="0">
                  <a:solidFill>
                    <a:schemeClr val="accent3">
                      <a:lumMod val="50000"/>
                    </a:schemeClr>
                  </a:solidFill>
                </a:rPr>
                <a:t>Апробация и диссеминация результатов инновационной деятельности</a:t>
              </a:r>
              <a:endParaRPr lang="ru-RU" sz="24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36"/>
            <a:ext cx="8229600" cy="1143000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Спасибо за внимание!</a:t>
            </a:r>
            <a:endParaRPr lang="ru-RU" sz="4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pic>
        <p:nvPicPr>
          <p:cNvPr id="10" name="Picture 2" descr="C:\Documents and Settings\user\Мои документы\Работа дс 16\ПОЧТА!!!\!2016\01_2016\сетевое взаимодействие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1785918" y="1285860"/>
            <a:ext cx="5046676" cy="5046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</TotalTime>
  <Words>497</Words>
  <Application>Microsoft Office PowerPoint</Application>
  <PresentationFormat>Экран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Муниципальное бюджетное дошкольное образовательное учреждения детский сад     № 16 «Пчелка»  муниципального образования  город-курорт Анапа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внимание!</vt:lpstr>
    </vt:vector>
  </TitlesOfParts>
  <Company>RUSAL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компенсирующего вида  № 16 «Пчелка»  муниципального образования  город-курорт Анапа</dc:title>
  <dc:creator>хп</dc:creator>
  <cp:lastModifiedBy>user</cp:lastModifiedBy>
  <cp:revision>352</cp:revision>
  <dcterms:created xsi:type="dcterms:W3CDTF">2014-04-22T12:58:40Z</dcterms:created>
  <dcterms:modified xsi:type="dcterms:W3CDTF">2017-01-31T12:15:48Z</dcterms:modified>
</cp:coreProperties>
</file>