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467544" y="188640"/>
            <a:ext cx="806489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муниципального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Динской район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имени братьев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Игнатовых»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207381" y="2924944"/>
            <a:ext cx="8644180" cy="880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образовательный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КИП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образовательного учреждения по развитию экскурсионно-туристической деятельности с использованием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 среды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207381" y="3645024"/>
            <a:ext cx="5012691" cy="30234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8737" y="4293096"/>
            <a:ext cx="861282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экскурсионно-туристической деятельности в общеобразовательном учреждении, посредством повышения компетенций педагогов в условиях   интеграции воспитательных возможностей образовательного учреждения и ресурсного потенциала учреждений культуры.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072" y="148478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 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работе краевой инновационной площадки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07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705" y="260648"/>
            <a:ext cx="8352928" cy="180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мая 2023 года в соответствии с «Дорожной картой взаимодействия КИП с ГБО ИРО Краснодарского края в 2023 году» в нашей школе в рамках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прошла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и взаимовыгодные перспективы развития экскурсионно-туристической деятельности в образовательном учреждении в условиях ресурсного потенциала социальных партнёров».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Учитель\Downloads\photo_5251612978934042310_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10952" b="27911"/>
          <a:stretch/>
        </p:blipFill>
        <p:spPr bwMode="auto">
          <a:xfrm flipH="1">
            <a:off x="251519" y="1854129"/>
            <a:ext cx="8352928" cy="48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итель\Downloads\photo_5251612978934042315_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11869" r="-1215"/>
          <a:stretch/>
        </p:blipFill>
        <p:spPr bwMode="auto">
          <a:xfrm>
            <a:off x="4355975" y="1854129"/>
            <a:ext cx="4248472" cy="28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8340" y="128949"/>
            <a:ext cx="8424936" cy="82818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мероприятии приняли участие заместители директоров по ВР, советники директоров по воспитанию и по воспитанию и взаимодействию с детскими общественными объединениями, педагоги-организаторы, учителя истории,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методисты.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Учитель\Downloads\photo_5251612978934042314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644008" cy="30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ownloads\photo_5251612978934042326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4968"/>
            <a:ext cx="4520808" cy="30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ownloads\photo_5251612978934042312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10" y="1130849"/>
            <a:ext cx="4644005" cy="30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итель\Downloads\photo_5251612978934042327_y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08" y="3878516"/>
            <a:ext cx="4644007" cy="30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8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466" y="5157192"/>
            <a:ext cx="862594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площадки получили новые знания в сфере развития экскурсионно-туристической деятельности в образовательном учреждении, приобрели практические навыки и компетенции для организации познавательного туризма в образовательной организации с использованием ресурсов социальных партнеров. </a:t>
            </a:r>
          </a:p>
        </p:txBody>
      </p:sp>
      <p:pic>
        <p:nvPicPr>
          <p:cNvPr id="3074" name="Picture 2" descr="C:\Users\Учитель\Downloads\photo_5251612978934042341_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32547" r="9180"/>
          <a:stretch/>
        </p:blipFill>
        <p:spPr bwMode="auto">
          <a:xfrm>
            <a:off x="313609" y="404664"/>
            <a:ext cx="8625948" cy="44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методический семинар для заместителей директоров по ВР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психологов, социальных педагогов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и взаимовыгодные перспективы развития экскурсионно-туристической деятельности в образовательном учреждении в условиях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партнёров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hoto16534758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hoto16534758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hoto165347589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photo165347589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18452" r="11945" b="17154"/>
          <a:stretch/>
        </p:blipFill>
        <p:spPr bwMode="auto">
          <a:xfrm>
            <a:off x="155575" y="1440739"/>
            <a:ext cx="4560442" cy="28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5" t="29640" r="13796" b="19223"/>
          <a:stretch/>
        </p:blipFill>
        <p:spPr bwMode="auto">
          <a:xfrm>
            <a:off x="3373360" y="3770993"/>
            <a:ext cx="5770640" cy="307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0" t="36837" r="12412" b="30208"/>
          <a:stretch/>
        </p:blipFill>
        <p:spPr bwMode="auto">
          <a:xfrm>
            <a:off x="5076056" y="1440739"/>
            <a:ext cx="3816424" cy="25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7" t="45928" r="41801" b="21307"/>
          <a:stretch/>
        </p:blipFill>
        <p:spPr bwMode="auto">
          <a:xfrm>
            <a:off x="0" y="4329546"/>
            <a:ext cx="3616036" cy="23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16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43292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VII краевом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форуме учителей истории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в рамках реализации проекта КИП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179512" y="1844824"/>
            <a:ext cx="8856984" cy="48965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2755~1\AppData\Local\Temp\Rar$DRa0.513\photo_5312225434315901031_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/>
          <a:stretch/>
        </p:blipFill>
        <p:spPr bwMode="auto">
          <a:xfrm>
            <a:off x="1043608" y="1484784"/>
            <a:ext cx="720080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0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260648"/>
            <a:ext cx="8856984" cy="43204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практический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занятий: экскурсий по краю и мастер классов по спортивному туризму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287016" y="568248"/>
            <a:ext cx="8856984" cy="61653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5" t="13293" r="14215" b="6250"/>
          <a:stretch/>
        </p:blipFill>
        <p:spPr bwMode="auto">
          <a:xfrm>
            <a:off x="1043608" y="1091466"/>
            <a:ext cx="6984776" cy="56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099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общеобразовательное учреждение                 муниципального образования Динской район  «Средняя общеобразовательная школа №10 имени братьев Игнатовых»</vt:lpstr>
      <vt:lpstr>Презентация PowerPoint</vt:lpstr>
      <vt:lpstr>Презентация PowerPoint</vt:lpstr>
      <vt:lpstr>Презентация PowerPoint</vt:lpstr>
      <vt:lpstr>Зональный методический семинар для заместителей директоров по ВР,  психологов, социальных педагогов по теме:  «Возможности и взаимовыгодные перспективы развития экскурсионно-туристической деятельности в образовательном учреждении в условиях  ресурсного потенциала социальных партнёров» </vt:lpstr>
      <vt:lpstr>Участие в VII краевом  форуме учителей истории и географии в рамках реализации проекта КИП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19</cp:revision>
  <dcterms:created xsi:type="dcterms:W3CDTF">2023-10-03T06:31:56Z</dcterms:created>
  <dcterms:modified xsi:type="dcterms:W3CDTF">2023-10-06T09:02:39Z</dcterms:modified>
</cp:coreProperties>
</file>