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3" r:id="rId1"/>
  </p:sldMasterIdLst>
  <p:notesMasterIdLst>
    <p:notesMasterId r:id="rId27"/>
  </p:notesMasterIdLst>
  <p:handoutMasterIdLst>
    <p:handoutMasterId r:id="rId28"/>
  </p:handoutMasterIdLst>
  <p:sldIdLst>
    <p:sldId id="955" r:id="rId2"/>
    <p:sldId id="983" r:id="rId3"/>
    <p:sldId id="985" r:id="rId4"/>
    <p:sldId id="987" r:id="rId5"/>
    <p:sldId id="1008" r:id="rId6"/>
    <p:sldId id="998" r:id="rId7"/>
    <p:sldId id="999" r:id="rId8"/>
    <p:sldId id="1000" r:id="rId9"/>
    <p:sldId id="1014" r:id="rId10"/>
    <p:sldId id="1011" r:id="rId11"/>
    <p:sldId id="1013" r:id="rId12"/>
    <p:sldId id="1012" r:id="rId13"/>
    <p:sldId id="1010" r:id="rId14"/>
    <p:sldId id="1002" r:id="rId15"/>
    <p:sldId id="1001" r:id="rId16"/>
    <p:sldId id="1003" r:id="rId17"/>
    <p:sldId id="1004" r:id="rId18"/>
    <p:sldId id="1005" r:id="rId19"/>
    <p:sldId id="1006" r:id="rId20"/>
    <p:sldId id="988" r:id="rId21"/>
    <p:sldId id="990" r:id="rId22"/>
    <p:sldId id="992" r:id="rId23"/>
    <p:sldId id="1015" r:id="rId24"/>
    <p:sldId id="991" r:id="rId25"/>
    <p:sldId id="997" r:id="rId26"/>
  </p:sldIdLst>
  <p:sldSz cx="9144000" cy="6858000" type="screen4x3"/>
  <p:notesSz cx="9947275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86D969"/>
    <a:srgbClr val="003300"/>
    <a:srgbClr val="E9FCC8"/>
    <a:srgbClr val="D0F888"/>
    <a:srgbClr val="080808"/>
    <a:srgbClr val="CCE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0" autoAdjust="0"/>
    <p:restoredTop sz="98291" autoAdjust="0"/>
  </p:normalViewPr>
  <p:slideViewPr>
    <p:cSldViewPr>
      <p:cViewPr>
        <p:scale>
          <a:sx n="73" d="100"/>
          <a:sy n="73" d="100"/>
        </p:scale>
        <p:origin x="-142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9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7E5162-84AD-45FB-8629-F567427891D5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D8F48FB-72B8-4354-BF36-986DF033A812}">
      <dgm:prSet phldrT="[Текст]"/>
      <dgm:spPr/>
      <dgm:t>
        <a:bodyPr/>
        <a:lstStyle/>
        <a:p>
          <a:r>
            <a:rPr lang="ru-RU" dirty="0" smtClean="0"/>
            <a:t>скорректировать мероприятия для формирования социальной активности родителей, увеличить процент их участия в жизни детского сада, овладеть им педагогической компетентностью</a:t>
          </a:r>
          <a:endParaRPr lang="ru-RU" dirty="0"/>
        </a:p>
      </dgm:t>
    </dgm:pt>
    <dgm:pt modelId="{59075AC3-9055-419F-AC46-A157883EF412}" type="parTrans" cxnId="{33BF0AD8-6018-44D2-B493-BBC6A5032267}">
      <dgm:prSet/>
      <dgm:spPr/>
      <dgm:t>
        <a:bodyPr/>
        <a:lstStyle/>
        <a:p>
          <a:endParaRPr lang="ru-RU"/>
        </a:p>
      </dgm:t>
    </dgm:pt>
    <dgm:pt modelId="{C752A295-9F0C-4FFD-83BD-3A0752F0EE25}" type="sibTrans" cxnId="{33BF0AD8-6018-44D2-B493-BBC6A5032267}">
      <dgm:prSet/>
      <dgm:spPr/>
      <dgm:t>
        <a:bodyPr/>
        <a:lstStyle/>
        <a:p>
          <a:endParaRPr lang="ru-RU"/>
        </a:p>
      </dgm:t>
    </dgm:pt>
    <dgm:pt modelId="{A650220B-2581-44AA-A4CF-8F257783F720}">
      <dgm:prSet phldrT="[Текст]"/>
      <dgm:spPr/>
      <dgm:t>
        <a:bodyPr/>
        <a:lstStyle/>
        <a:p>
          <a:r>
            <a:rPr lang="ru-RU" dirty="0" smtClean="0"/>
            <a:t>разработать мероприятия для развития педагогической компетентности родителей и педагогов дошкольной образовательной организации</a:t>
          </a:r>
          <a:endParaRPr lang="ru-RU" dirty="0"/>
        </a:p>
      </dgm:t>
    </dgm:pt>
    <dgm:pt modelId="{744C5015-ED74-4166-8990-4CB2800CDBF8}" type="parTrans" cxnId="{8FF34B81-7CDF-4658-A88E-6B26FA1CA9D9}">
      <dgm:prSet/>
      <dgm:spPr/>
      <dgm:t>
        <a:bodyPr/>
        <a:lstStyle/>
        <a:p>
          <a:endParaRPr lang="ru-RU"/>
        </a:p>
      </dgm:t>
    </dgm:pt>
    <dgm:pt modelId="{12FBCB84-FDDF-4B41-874F-9DA1CAAB9A3E}" type="sibTrans" cxnId="{8FF34B81-7CDF-4658-A88E-6B26FA1CA9D9}">
      <dgm:prSet/>
      <dgm:spPr/>
      <dgm:t>
        <a:bodyPr/>
        <a:lstStyle/>
        <a:p>
          <a:endParaRPr lang="ru-RU"/>
        </a:p>
      </dgm:t>
    </dgm:pt>
    <dgm:pt modelId="{41D6300D-BE64-4A10-B351-74B1861A740B}">
      <dgm:prSet phldrT="[Текст]"/>
      <dgm:spPr/>
      <dgm:t>
        <a:bodyPr/>
        <a:lstStyle/>
        <a:p>
          <a:r>
            <a:rPr lang="ru-RU" dirty="0" smtClean="0"/>
            <a:t>разработать мероприятия  для развития субъектной позиции дошкольников, способствующей их успешной адаптации в обществе, формированию физического, нравственного и интеллектуального развития личности ребенка</a:t>
          </a:r>
          <a:endParaRPr lang="ru-RU" dirty="0"/>
        </a:p>
      </dgm:t>
    </dgm:pt>
    <dgm:pt modelId="{D9BAD829-1BB6-4805-819E-B0E56B6675CE}" type="parTrans" cxnId="{6D4EC324-3DA2-4609-A57F-F0716986EE23}">
      <dgm:prSet/>
      <dgm:spPr/>
      <dgm:t>
        <a:bodyPr/>
        <a:lstStyle/>
        <a:p>
          <a:endParaRPr lang="ru-RU"/>
        </a:p>
      </dgm:t>
    </dgm:pt>
    <dgm:pt modelId="{A336AD9F-58D4-43AC-BB49-4CFC71E817A4}" type="sibTrans" cxnId="{6D4EC324-3DA2-4609-A57F-F0716986EE23}">
      <dgm:prSet/>
      <dgm:spPr/>
      <dgm:t>
        <a:bodyPr/>
        <a:lstStyle/>
        <a:p>
          <a:endParaRPr lang="ru-RU"/>
        </a:p>
      </dgm:t>
    </dgm:pt>
    <dgm:pt modelId="{D5466A71-D0B9-481E-92D4-806018188CF1}" type="pres">
      <dgm:prSet presAssocID="{1E7E5162-84AD-45FB-8629-F567427891D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CDB1D4-59E8-46BA-A586-ECCA139976DB}" type="pres">
      <dgm:prSet presAssocID="{3D8F48FB-72B8-4354-BF36-986DF033A812}" presName="comp" presStyleCnt="0"/>
      <dgm:spPr/>
    </dgm:pt>
    <dgm:pt modelId="{ABCCFD72-BD55-4F7B-980F-B346905ACC7E}" type="pres">
      <dgm:prSet presAssocID="{3D8F48FB-72B8-4354-BF36-986DF033A812}" presName="box" presStyleLbl="node1" presStyleIdx="0" presStyleCnt="3" custScaleY="153618"/>
      <dgm:spPr/>
      <dgm:t>
        <a:bodyPr/>
        <a:lstStyle/>
        <a:p>
          <a:endParaRPr lang="ru-RU"/>
        </a:p>
      </dgm:t>
    </dgm:pt>
    <dgm:pt modelId="{7F4FFA26-5B58-4614-BFB8-609E659FABE6}" type="pres">
      <dgm:prSet presAssocID="{3D8F48FB-72B8-4354-BF36-986DF033A812}" presName="img" presStyleLbl="fgImgPlace1" presStyleIdx="0" presStyleCnt="3"/>
      <dgm:spPr/>
    </dgm:pt>
    <dgm:pt modelId="{902003AD-5D07-4924-8EE5-4A1D9ADEDE61}" type="pres">
      <dgm:prSet presAssocID="{3D8F48FB-72B8-4354-BF36-986DF033A81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4FEFC2-5362-432E-BB90-099C6D514213}" type="pres">
      <dgm:prSet presAssocID="{C752A295-9F0C-4FFD-83BD-3A0752F0EE25}" presName="spacer" presStyleCnt="0"/>
      <dgm:spPr/>
    </dgm:pt>
    <dgm:pt modelId="{5CB1DE68-DD14-4625-933E-371A9DCDB3F5}" type="pres">
      <dgm:prSet presAssocID="{A650220B-2581-44AA-A4CF-8F257783F720}" presName="comp" presStyleCnt="0"/>
      <dgm:spPr/>
    </dgm:pt>
    <dgm:pt modelId="{EC59EBE9-4C6D-4ED4-A9D6-474F46243B97}" type="pres">
      <dgm:prSet presAssocID="{A650220B-2581-44AA-A4CF-8F257783F720}" presName="box" presStyleLbl="node1" presStyleIdx="1" presStyleCnt="3"/>
      <dgm:spPr/>
      <dgm:t>
        <a:bodyPr/>
        <a:lstStyle/>
        <a:p>
          <a:endParaRPr lang="ru-RU"/>
        </a:p>
      </dgm:t>
    </dgm:pt>
    <dgm:pt modelId="{7F4BC928-DC4C-4781-BD99-F749BEC06BFA}" type="pres">
      <dgm:prSet presAssocID="{A650220B-2581-44AA-A4CF-8F257783F720}" presName="img" presStyleLbl="fgImgPlace1" presStyleIdx="1" presStyleCnt="3"/>
      <dgm:spPr/>
    </dgm:pt>
    <dgm:pt modelId="{583456CE-CFD3-46DF-BC3E-EF1CE71C490F}" type="pres">
      <dgm:prSet presAssocID="{A650220B-2581-44AA-A4CF-8F257783F72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65ADA3-458C-4D3D-9D14-9044EAC73673}" type="pres">
      <dgm:prSet presAssocID="{12FBCB84-FDDF-4B41-874F-9DA1CAAB9A3E}" presName="spacer" presStyleCnt="0"/>
      <dgm:spPr/>
    </dgm:pt>
    <dgm:pt modelId="{6D7CACA7-41FF-4C79-8547-F92E2866796F}" type="pres">
      <dgm:prSet presAssocID="{41D6300D-BE64-4A10-B351-74B1861A740B}" presName="comp" presStyleCnt="0"/>
      <dgm:spPr/>
    </dgm:pt>
    <dgm:pt modelId="{2E0B051C-90A2-486D-A01B-3D07A6730FE5}" type="pres">
      <dgm:prSet presAssocID="{41D6300D-BE64-4A10-B351-74B1861A740B}" presName="box" presStyleLbl="node1" presStyleIdx="2" presStyleCnt="3"/>
      <dgm:spPr/>
      <dgm:t>
        <a:bodyPr/>
        <a:lstStyle/>
        <a:p>
          <a:endParaRPr lang="ru-RU"/>
        </a:p>
      </dgm:t>
    </dgm:pt>
    <dgm:pt modelId="{032D2B38-08D6-4F4C-9E70-5E22C4FC1128}" type="pres">
      <dgm:prSet presAssocID="{41D6300D-BE64-4A10-B351-74B1861A740B}" presName="img" presStyleLbl="fgImgPlace1" presStyleIdx="2" presStyleCnt="3"/>
      <dgm:spPr/>
    </dgm:pt>
    <dgm:pt modelId="{17B0AC66-ED3F-425B-89BB-8B6AB995A170}" type="pres">
      <dgm:prSet presAssocID="{41D6300D-BE64-4A10-B351-74B1861A740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7DEBEE-0131-476E-8C1A-72545CB38365}" type="presOf" srcId="{A650220B-2581-44AA-A4CF-8F257783F720}" destId="{EC59EBE9-4C6D-4ED4-A9D6-474F46243B97}" srcOrd="0" destOrd="0" presId="urn:microsoft.com/office/officeart/2005/8/layout/vList4"/>
    <dgm:cxn modelId="{F8CA66EF-684C-47F7-99D0-6567F71347A8}" type="presOf" srcId="{3D8F48FB-72B8-4354-BF36-986DF033A812}" destId="{ABCCFD72-BD55-4F7B-980F-B346905ACC7E}" srcOrd="0" destOrd="0" presId="urn:microsoft.com/office/officeart/2005/8/layout/vList4"/>
    <dgm:cxn modelId="{8FF34B81-7CDF-4658-A88E-6B26FA1CA9D9}" srcId="{1E7E5162-84AD-45FB-8629-F567427891D5}" destId="{A650220B-2581-44AA-A4CF-8F257783F720}" srcOrd="1" destOrd="0" parTransId="{744C5015-ED74-4166-8990-4CB2800CDBF8}" sibTransId="{12FBCB84-FDDF-4B41-874F-9DA1CAAB9A3E}"/>
    <dgm:cxn modelId="{0A1D35DE-9A71-4930-BAA9-D1200C63FAED}" type="presOf" srcId="{41D6300D-BE64-4A10-B351-74B1861A740B}" destId="{2E0B051C-90A2-486D-A01B-3D07A6730FE5}" srcOrd="0" destOrd="0" presId="urn:microsoft.com/office/officeart/2005/8/layout/vList4"/>
    <dgm:cxn modelId="{E116E52E-4EA2-46E7-805C-5619DCFBFE46}" type="presOf" srcId="{A650220B-2581-44AA-A4CF-8F257783F720}" destId="{583456CE-CFD3-46DF-BC3E-EF1CE71C490F}" srcOrd="1" destOrd="0" presId="urn:microsoft.com/office/officeart/2005/8/layout/vList4"/>
    <dgm:cxn modelId="{6D4EC324-3DA2-4609-A57F-F0716986EE23}" srcId="{1E7E5162-84AD-45FB-8629-F567427891D5}" destId="{41D6300D-BE64-4A10-B351-74B1861A740B}" srcOrd="2" destOrd="0" parTransId="{D9BAD829-1BB6-4805-819E-B0E56B6675CE}" sibTransId="{A336AD9F-58D4-43AC-BB49-4CFC71E817A4}"/>
    <dgm:cxn modelId="{64BCF9C0-2670-47C6-B33E-CE65E9FE2E0E}" type="presOf" srcId="{41D6300D-BE64-4A10-B351-74B1861A740B}" destId="{17B0AC66-ED3F-425B-89BB-8B6AB995A170}" srcOrd="1" destOrd="0" presId="urn:microsoft.com/office/officeart/2005/8/layout/vList4"/>
    <dgm:cxn modelId="{33BF0AD8-6018-44D2-B493-BBC6A5032267}" srcId="{1E7E5162-84AD-45FB-8629-F567427891D5}" destId="{3D8F48FB-72B8-4354-BF36-986DF033A812}" srcOrd="0" destOrd="0" parTransId="{59075AC3-9055-419F-AC46-A157883EF412}" sibTransId="{C752A295-9F0C-4FFD-83BD-3A0752F0EE25}"/>
    <dgm:cxn modelId="{447CB7C0-CBE5-4363-9C68-5F34108F4659}" type="presOf" srcId="{3D8F48FB-72B8-4354-BF36-986DF033A812}" destId="{902003AD-5D07-4924-8EE5-4A1D9ADEDE61}" srcOrd="1" destOrd="0" presId="urn:microsoft.com/office/officeart/2005/8/layout/vList4"/>
    <dgm:cxn modelId="{6A47BCCF-3DE8-4396-94D3-D8348A894B2B}" type="presOf" srcId="{1E7E5162-84AD-45FB-8629-F567427891D5}" destId="{D5466A71-D0B9-481E-92D4-806018188CF1}" srcOrd="0" destOrd="0" presId="urn:microsoft.com/office/officeart/2005/8/layout/vList4"/>
    <dgm:cxn modelId="{098A50BD-D55C-4085-8479-0F3D11FC16EC}" type="presParOf" srcId="{D5466A71-D0B9-481E-92D4-806018188CF1}" destId="{26CDB1D4-59E8-46BA-A586-ECCA139976DB}" srcOrd="0" destOrd="0" presId="urn:microsoft.com/office/officeart/2005/8/layout/vList4"/>
    <dgm:cxn modelId="{81CE158F-1EF9-4E95-A52A-E7A9AFDC308A}" type="presParOf" srcId="{26CDB1D4-59E8-46BA-A586-ECCA139976DB}" destId="{ABCCFD72-BD55-4F7B-980F-B346905ACC7E}" srcOrd="0" destOrd="0" presId="urn:microsoft.com/office/officeart/2005/8/layout/vList4"/>
    <dgm:cxn modelId="{A6DF3F22-377B-4A18-BF0B-A618433424E8}" type="presParOf" srcId="{26CDB1D4-59E8-46BA-A586-ECCA139976DB}" destId="{7F4FFA26-5B58-4614-BFB8-609E659FABE6}" srcOrd="1" destOrd="0" presId="urn:microsoft.com/office/officeart/2005/8/layout/vList4"/>
    <dgm:cxn modelId="{59D9DEB8-4954-42AC-9AC3-3E165006E6A1}" type="presParOf" srcId="{26CDB1D4-59E8-46BA-A586-ECCA139976DB}" destId="{902003AD-5D07-4924-8EE5-4A1D9ADEDE61}" srcOrd="2" destOrd="0" presId="urn:microsoft.com/office/officeart/2005/8/layout/vList4"/>
    <dgm:cxn modelId="{32EC733C-ECEA-4700-9845-0923A1C13571}" type="presParOf" srcId="{D5466A71-D0B9-481E-92D4-806018188CF1}" destId="{204FEFC2-5362-432E-BB90-099C6D514213}" srcOrd="1" destOrd="0" presId="urn:microsoft.com/office/officeart/2005/8/layout/vList4"/>
    <dgm:cxn modelId="{2CB546F2-EFE7-4F86-AC0A-81038458B8BB}" type="presParOf" srcId="{D5466A71-D0B9-481E-92D4-806018188CF1}" destId="{5CB1DE68-DD14-4625-933E-371A9DCDB3F5}" srcOrd="2" destOrd="0" presId="urn:microsoft.com/office/officeart/2005/8/layout/vList4"/>
    <dgm:cxn modelId="{77490202-5A88-46A9-82E4-035A4DA96106}" type="presParOf" srcId="{5CB1DE68-DD14-4625-933E-371A9DCDB3F5}" destId="{EC59EBE9-4C6D-4ED4-A9D6-474F46243B97}" srcOrd="0" destOrd="0" presId="urn:microsoft.com/office/officeart/2005/8/layout/vList4"/>
    <dgm:cxn modelId="{9EF9AF75-4310-4BFB-8532-533AE84500D2}" type="presParOf" srcId="{5CB1DE68-DD14-4625-933E-371A9DCDB3F5}" destId="{7F4BC928-DC4C-4781-BD99-F749BEC06BFA}" srcOrd="1" destOrd="0" presId="urn:microsoft.com/office/officeart/2005/8/layout/vList4"/>
    <dgm:cxn modelId="{A71F123A-4D69-452B-B32B-FD3683AE573C}" type="presParOf" srcId="{5CB1DE68-DD14-4625-933E-371A9DCDB3F5}" destId="{583456CE-CFD3-46DF-BC3E-EF1CE71C490F}" srcOrd="2" destOrd="0" presId="urn:microsoft.com/office/officeart/2005/8/layout/vList4"/>
    <dgm:cxn modelId="{25F97105-BB18-4E52-90D9-639D84853333}" type="presParOf" srcId="{D5466A71-D0B9-481E-92D4-806018188CF1}" destId="{E065ADA3-458C-4D3D-9D14-9044EAC73673}" srcOrd="3" destOrd="0" presId="urn:microsoft.com/office/officeart/2005/8/layout/vList4"/>
    <dgm:cxn modelId="{F36256AD-D96B-4E3B-A9E3-2F64CE86ADEA}" type="presParOf" srcId="{D5466A71-D0B9-481E-92D4-806018188CF1}" destId="{6D7CACA7-41FF-4C79-8547-F92E2866796F}" srcOrd="4" destOrd="0" presId="urn:microsoft.com/office/officeart/2005/8/layout/vList4"/>
    <dgm:cxn modelId="{37129CB6-B802-481F-AED9-98472F190C93}" type="presParOf" srcId="{6D7CACA7-41FF-4C79-8547-F92E2866796F}" destId="{2E0B051C-90A2-486D-A01B-3D07A6730FE5}" srcOrd="0" destOrd="0" presId="urn:microsoft.com/office/officeart/2005/8/layout/vList4"/>
    <dgm:cxn modelId="{7ADC141D-955B-4EAF-AFAF-AE6E5981CA4C}" type="presParOf" srcId="{6D7CACA7-41FF-4C79-8547-F92E2866796F}" destId="{032D2B38-08D6-4F4C-9E70-5E22C4FC1128}" srcOrd="1" destOrd="0" presId="urn:microsoft.com/office/officeart/2005/8/layout/vList4"/>
    <dgm:cxn modelId="{5FEE6159-F22F-4DE4-96AE-FB751C92A4E0}" type="presParOf" srcId="{6D7CACA7-41FF-4C79-8547-F92E2866796F}" destId="{17B0AC66-ED3F-425B-89BB-8B6AB995A17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CFD72-BD55-4F7B-980F-B346905ACC7E}">
      <dsp:nvSpPr>
        <dsp:cNvPr id="0" name=""/>
        <dsp:cNvSpPr/>
      </dsp:nvSpPr>
      <dsp:spPr>
        <a:xfrm>
          <a:off x="0" y="0"/>
          <a:ext cx="8136904" cy="219030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скорректировать мероприятия для формирования социальной активности родителей, увеличить процент их участия в жизни детского сада, овладеть им педагогической компетентностью</a:t>
          </a:r>
          <a:endParaRPr lang="ru-RU" sz="1800" kern="1200" dirty="0"/>
        </a:p>
      </dsp:txBody>
      <dsp:txXfrm>
        <a:off x="1769962" y="0"/>
        <a:ext cx="6366941" cy="2190307"/>
      </dsp:txXfrm>
    </dsp:sp>
    <dsp:sp modelId="{7F4FFA26-5B58-4614-BFB8-609E659FABE6}">
      <dsp:nvSpPr>
        <dsp:cNvPr id="0" name=""/>
        <dsp:cNvSpPr/>
      </dsp:nvSpPr>
      <dsp:spPr>
        <a:xfrm>
          <a:off x="142581" y="524828"/>
          <a:ext cx="1627380" cy="1140651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59EBE9-4C6D-4ED4-A9D6-474F46243B97}">
      <dsp:nvSpPr>
        <dsp:cNvPr id="0" name=""/>
        <dsp:cNvSpPr/>
      </dsp:nvSpPr>
      <dsp:spPr>
        <a:xfrm>
          <a:off x="0" y="2332889"/>
          <a:ext cx="8136904" cy="1425814"/>
        </a:xfrm>
        <a:prstGeom prst="roundRect">
          <a:avLst>
            <a:gd name="adj" fmla="val 1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разработать мероприятия для развития педагогической компетентности родителей и педагогов дошкольной образовательной организации</a:t>
          </a:r>
          <a:endParaRPr lang="ru-RU" sz="1800" kern="1200" dirty="0"/>
        </a:p>
      </dsp:txBody>
      <dsp:txXfrm>
        <a:off x="1769962" y="2332889"/>
        <a:ext cx="6366941" cy="1425814"/>
      </dsp:txXfrm>
    </dsp:sp>
    <dsp:sp modelId="{7F4BC928-DC4C-4781-BD99-F749BEC06BFA}">
      <dsp:nvSpPr>
        <dsp:cNvPr id="0" name=""/>
        <dsp:cNvSpPr/>
      </dsp:nvSpPr>
      <dsp:spPr>
        <a:xfrm>
          <a:off x="142581" y="2475470"/>
          <a:ext cx="1627380" cy="1140651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5376099"/>
            <a:satOff val="-7054"/>
            <a:lumOff val="-6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0B051C-90A2-486D-A01B-3D07A6730FE5}">
      <dsp:nvSpPr>
        <dsp:cNvPr id="0" name=""/>
        <dsp:cNvSpPr/>
      </dsp:nvSpPr>
      <dsp:spPr>
        <a:xfrm>
          <a:off x="0" y="3901285"/>
          <a:ext cx="8136904" cy="142581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разработать мероприятия  для развития субъектной позиции дошкольников, способствующей их успешной адаптации в обществе, формированию физического, нравственного и интеллектуального развития личности ребенка</a:t>
          </a:r>
          <a:endParaRPr lang="ru-RU" sz="1800" kern="1200" dirty="0"/>
        </a:p>
      </dsp:txBody>
      <dsp:txXfrm>
        <a:off x="1769962" y="3901285"/>
        <a:ext cx="6366941" cy="1425814"/>
      </dsp:txXfrm>
    </dsp:sp>
    <dsp:sp modelId="{032D2B38-08D6-4F4C-9E70-5E22C4FC1128}">
      <dsp:nvSpPr>
        <dsp:cNvPr id="0" name=""/>
        <dsp:cNvSpPr/>
      </dsp:nvSpPr>
      <dsp:spPr>
        <a:xfrm>
          <a:off x="142581" y="4043867"/>
          <a:ext cx="1627380" cy="1140651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10063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80" tIns="46390" rIns="92780" bIns="46390" numCol="1" anchor="t" anchorCtr="0" compatLnSpc="1">
            <a:prstTxWarp prst="textNoShape">
              <a:avLst/>
            </a:prstTxWarp>
          </a:bodyPr>
          <a:lstStyle>
            <a:lvl1pPr defTabSz="928024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2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5625" y="0"/>
            <a:ext cx="4310063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80" tIns="46390" rIns="92780" bIns="46390" numCol="1" anchor="t" anchorCtr="0" compatLnSpc="1">
            <a:prstTxWarp prst="textNoShape">
              <a:avLst/>
            </a:prstTxWarp>
          </a:bodyPr>
          <a:lstStyle>
            <a:lvl1pPr algn="r" defTabSz="928024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2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431006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80" tIns="46390" rIns="92780" bIns="46390" numCol="1" anchor="b" anchorCtr="0" compatLnSpc="1">
            <a:prstTxWarp prst="textNoShape">
              <a:avLst/>
            </a:prstTxWarp>
          </a:bodyPr>
          <a:lstStyle>
            <a:lvl1pPr defTabSz="928024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2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5625" y="6513513"/>
            <a:ext cx="431006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80" tIns="46390" rIns="92780" bIns="46390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latin typeface="Times New Roman" panose="02020603050405020304" pitchFamily="18" charset="0"/>
              </a:defRPr>
            </a:lvl1pPr>
          </a:lstStyle>
          <a:p>
            <a:fld id="{56F13AA7-6B7E-4F05-9B42-BA0D4CD285F6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10063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80" tIns="46390" rIns="92780" bIns="46390" numCol="1" anchor="t" anchorCtr="0" compatLnSpc="1">
            <a:prstTxWarp prst="textNoShape">
              <a:avLst/>
            </a:prstTxWarp>
          </a:bodyPr>
          <a:lstStyle>
            <a:lvl1pPr defTabSz="928024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5625" y="0"/>
            <a:ext cx="4310063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80" tIns="46390" rIns="92780" bIns="46390" numCol="1" anchor="t" anchorCtr="0" compatLnSpc="1">
            <a:prstTxWarp prst="textNoShape">
              <a:avLst/>
            </a:prstTxWarp>
          </a:bodyPr>
          <a:lstStyle>
            <a:lvl1pPr algn="r" defTabSz="928024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0725" y="514350"/>
            <a:ext cx="3430588" cy="2573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6950" y="3257550"/>
            <a:ext cx="79533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80" tIns="46390" rIns="92780" bIns="463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431006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80" tIns="46390" rIns="92780" bIns="46390" numCol="1" anchor="b" anchorCtr="0" compatLnSpc="1">
            <a:prstTxWarp prst="textNoShape">
              <a:avLst/>
            </a:prstTxWarp>
          </a:bodyPr>
          <a:lstStyle>
            <a:lvl1pPr defTabSz="928024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5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5625" y="6513513"/>
            <a:ext cx="431006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80" tIns="46390" rIns="92780" bIns="46390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latin typeface="Times New Roman" panose="02020603050405020304" pitchFamily="18" charset="0"/>
              </a:defRPr>
            </a:lvl1pPr>
          </a:lstStyle>
          <a:p>
            <a:fld id="{C4D52116-B2BD-44FD-807C-57283E895341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17/12/09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1F56C-8403-4899-8825-D1A89DDBC1D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63479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17/12/09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CA968-482C-424F-93BC-77717865F4B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82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17/12/09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D7C321-D75C-41A0-B556-7AA65206739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73489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17/12/09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25DBB-6AF7-4E42-8AC0-F0E500E9447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91103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17/12/09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17078-DC39-4703-B738-875AC6A4799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01179125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17/12/09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57CE18-D181-46CB-81D2-D92380C9B47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56260510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17/12/09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ABCC1-CE82-42F0-BDBF-9533EC42300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99911377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17/12/09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AE2DD-E934-4689-9848-A817008EAA4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40873143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17/12/09</a:t>
            </a: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53B79-A8D9-4597-9862-121A4F6FDF4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45803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17/12/09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81D918-3578-4C9E-B9B8-A36D2D3FCBB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36654356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17/12/09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E14000-8BFD-47FA-B910-9121B9C1164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43591815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r>
              <a:rPr lang="ru-RU"/>
              <a:t>17/12/09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DD15C71-42A8-4547-BCB8-BECB6D28CF04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06EA2C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  <p:grpSp>
        <p:nvGrpSpPr>
          <p:cNvPr id="2051" name="Группа 24"/>
          <p:cNvGrpSpPr>
            <a:grpSpLocks/>
          </p:cNvGrpSpPr>
          <p:nvPr/>
        </p:nvGrpSpPr>
        <p:grpSpPr bwMode="auto">
          <a:xfrm>
            <a:off x="-1625600" y="2468563"/>
            <a:ext cx="10858500" cy="4857750"/>
            <a:chOff x="-1500188" y="2500306"/>
            <a:chExt cx="10858501" cy="4857784"/>
          </a:xfrm>
        </p:grpSpPr>
        <p:sp>
          <p:nvSpPr>
            <p:cNvPr id="9" name="Овал 8"/>
            <p:cNvSpPr/>
            <p:nvPr/>
          </p:nvSpPr>
          <p:spPr>
            <a:xfrm>
              <a:off x="-1500188" y="2500306"/>
              <a:ext cx="3357563" cy="2770206"/>
            </a:xfrm>
            <a:prstGeom prst="ellipse">
              <a:avLst/>
            </a:prstGeom>
            <a:gradFill>
              <a:gsLst>
                <a:gs pos="5000">
                  <a:srgbClr val="D0F888"/>
                </a:gs>
                <a:gs pos="100000">
                  <a:srgbClr val="44AACE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2059" name="Группа 27"/>
            <p:cNvGrpSpPr>
              <a:grpSpLocks/>
            </p:cNvGrpSpPr>
            <p:nvPr/>
          </p:nvGrpSpPr>
          <p:grpSpPr bwMode="auto">
            <a:xfrm>
              <a:off x="-1357353" y="2571744"/>
              <a:ext cx="10715666" cy="4786346"/>
              <a:chOff x="-1357394" y="2426629"/>
              <a:chExt cx="10715740" cy="49359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-1357394" y="2426629"/>
                <a:ext cx="3214732" cy="2863958"/>
              </a:xfrm>
              <a:prstGeom prst="ellipse">
                <a:avLst/>
              </a:prstGeom>
              <a:solidFill>
                <a:srgbClr val="06EA2C">
                  <a:alpha val="36000"/>
                </a:srgbClr>
              </a:solidFill>
              <a:ln>
                <a:solidFill>
                  <a:srgbClr val="92D050"/>
                </a:solidFill>
              </a:ln>
            </p:spPr>
          </p:pic>
          <p:sp>
            <p:nvSpPr>
              <p:cNvPr id="12" name="Овал 11"/>
              <p:cNvSpPr/>
              <p:nvPr/>
            </p:nvSpPr>
            <p:spPr>
              <a:xfrm>
                <a:off x="3071802" y="4563086"/>
                <a:ext cx="3071834" cy="2652154"/>
              </a:xfrm>
              <a:prstGeom prst="ellipse">
                <a:avLst/>
              </a:prstGeom>
              <a:gradFill>
                <a:gsLst>
                  <a:gs pos="5000">
                    <a:srgbClr val="D0F888"/>
                  </a:gs>
                  <a:gs pos="100000">
                    <a:srgbClr val="44AACE"/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071793" y="4636758"/>
                <a:ext cx="3000417" cy="2449550"/>
              </a:xfrm>
              <a:prstGeom prst="ellipse">
                <a:avLst/>
              </a:prstGeom>
              <a:solidFill>
                <a:srgbClr val="06EA2C">
                  <a:alpha val="36000"/>
                </a:srgbClr>
              </a:solidFill>
              <a:ln>
                <a:solidFill>
                  <a:srgbClr val="92D050"/>
                </a:solidFill>
              </a:ln>
            </p:spPr>
          </p:pic>
          <p:sp>
            <p:nvSpPr>
              <p:cNvPr id="7" name="Овал 6"/>
              <p:cNvSpPr/>
              <p:nvPr/>
            </p:nvSpPr>
            <p:spPr>
              <a:xfrm>
                <a:off x="214282" y="3999912"/>
                <a:ext cx="3500462" cy="3143294"/>
              </a:xfrm>
              <a:prstGeom prst="ellipse">
                <a:avLst/>
              </a:prstGeom>
              <a:gradFill>
                <a:gsLst>
                  <a:gs pos="5000">
                    <a:srgbClr val="D0F888"/>
                  </a:gs>
                  <a:gs pos="100000">
                    <a:srgbClr val="44AACE"/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690" y="4047391"/>
                <a:ext cx="3357609" cy="3315192"/>
              </a:xfrm>
              <a:prstGeom prst="ellipse">
                <a:avLst/>
              </a:prstGeom>
              <a:solidFill>
                <a:srgbClr val="06EA2C">
                  <a:alpha val="36000"/>
                </a:srgbClr>
              </a:solidFill>
              <a:ln>
                <a:solidFill>
                  <a:srgbClr val="92D050"/>
                </a:solidFill>
              </a:ln>
            </p:spPr>
          </p:pic>
          <p:sp>
            <p:nvSpPr>
              <p:cNvPr id="11" name="Арка 9"/>
              <p:cNvSpPr/>
              <p:nvPr/>
            </p:nvSpPr>
            <p:spPr>
              <a:xfrm rot="10800000">
                <a:off x="-71470" y="5072074"/>
                <a:ext cx="9358378" cy="1809124"/>
              </a:xfrm>
              <a:custGeom>
                <a:avLst/>
                <a:gdLst>
                  <a:gd name="connsiteX0" fmla="*/ 5018220 w 10014858"/>
                  <a:gd name="connsiteY0" fmla="*/ 4 h 3575958"/>
                  <a:gd name="connsiteX1" fmla="*/ 9998483 w 10014858"/>
                  <a:gd name="connsiteY1" fmla="*/ 1643502 h 3575958"/>
                  <a:gd name="connsiteX2" fmla="*/ 9839674 w 10014858"/>
                  <a:gd name="connsiteY2" fmla="*/ 1648100 h 3575958"/>
                  <a:gd name="connsiteX3" fmla="*/ 5017270 w 10014858"/>
                  <a:gd name="connsiteY3" fmla="*/ 157310 h 3575958"/>
                  <a:gd name="connsiteX4" fmla="*/ 5018220 w 10014858"/>
                  <a:gd name="connsiteY4" fmla="*/ 4 h 3575958"/>
                  <a:gd name="connsiteX0" fmla="*/ 7457665 w 12437928"/>
                  <a:gd name="connsiteY0" fmla="*/ 0 h 1648096"/>
                  <a:gd name="connsiteX1" fmla="*/ 12437928 w 12437928"/>
                  <a:gd name="connsiteY1" fmla="*/ 1643498 h 1648096"/>
                  <a:gd name="connsiteX2" fmla="*/ 12279119 w 12437928"/>
                  <a:gd name="connsiteY2" fmla="*/ 1648096 h 1648096"/>
                  <a:gd name="connsiteX3" fmla="*/ 0 w 12437928"/>
                  <a:gd name="connsiteY3" fmla="*/ 494763 h 1648096"/>
                  <a:gd name="connsiteX4" fmla="*/ 7457665 w 12437928"/>
                  <a:gd name="connsiteY4" fmla="*/ 0 h 1648096"/>
                  <a:gd name="connsiteX0" fmla="*/ 6 w 12447869"/>
                  <a:gd name="connsiteY0" fmla="*/ 0 h 1854925"/>
                  <a:gd name="connsiteX1" fmla="*/ 12447869 w 12447869"/>
                  <a:gd name="connsiteY1" fmla="*/ 1850327 h 1854925"/>
                  <a:gd name="connsiteX2" fmla="*/ 12289060 w 12447869"/>
                  <a:gd name="connsiteY2" fmla="*/ 1854925 h 1854925"/>
                  <a:gd name="connsiteX3" fmla="*/ 9941 w 12447869"/>
                  <a:gd name="connsiteY3" fmla="*/ 701592 h 1854925"/>
                  <a:gd name="connsiteX4" fmla="*/ 6 w 12447869"/>
                  <a:gd name="connsiteY4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9941 w 12447869"/>
                  <a:gd name="connsiteY4" fmla="*/ 701592 h 1854925"/>
                  <a:gd name="connsiteX5" fmla="*/ 6 w 12447869"/>
                  <a:gd name="connsiteY5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9941 w 12447869"/>
                  <a:gd name="connsiteY5" fmla="*/ 701592 h 1854925"/>
                  <a:gd name="connsiteX6" fmla="*/ 6 w 12447869"/>
                  <a:gd name="connsiteY6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710644 w 12447869"/>
                  <a:gd name="connsiteY5" fmla="*/ 511625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710644 w 12447869"/>
                  <a:gd name="connsiteY5" fmla="*/ 511625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941078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941078 h 1854925"/>
                  <a:gd name="connsiteX7" fmla="*/ 6 w 12447869"/>
                  <a:gd name="connsiteY7" fmla="*/ 0 h 1854925"/>
                  <a:gd name="connsiteX0" fmla="*/ 1 w 12480522"/>
                  <a:gd name="connsiteY0" fmla="*/ 31634 h 1614416"/>
                  <a:gd name="connsiteX1" fmla="*/ 8806639 w 12480522"/>
                  <a:gd name="connsiteY1" fmla="*/ 194916 h 1614416"/>
                  <a:gd name="connsiteX2" fmla="*/ 12480522 w 12480522"/>
                  <a:gd name="connsiteY2" fmla="*/ 1609818 h 1614416"/>
                  <a:gd name="connsiteX3" fmla="*/ 12321713 w 12480522"/>
                  <a:gd name="connsiteY3" fmla="*/ 1614416 h 1614416"/>
                  <a:gd name="connsiteX4" fmla="*/ 8458297 w 12480522"/>
                  <a:gd name="connsiteY4" fmla="*/ 325544 h 1614416"/>
                  <a:gd name="connsiteX5" fmla="*/ 2732411 w 12480522"/>
                  <a:gd name="connsiteY5" fmla="*/ 227573 h 1614416"/>
                  <a:gd name="connsiteX6" fmla="*/ 42594 w 12480522"/>
                  <a:gd name="connsiteY6" fmla="*/ 700569 h 1614416"/>
                  <a:gd name="connsiteX7" fmla="*/ 1 w 12480522"/>
                  <a:gd name="connsiteY7" fmla="*/ 31634 h 1614416"/>
                  <a:gd name="connsiteX0" fmla="*/ 1 w 12480522"/>
                  <a:gd name="connsiteY0" fmla="*/ 151219 h 1734001"/>
                  <a:gd name="connsiteX1" fmla="*/ 8806639 w 12480522"/>
                  <a:gd name="connsiteY1" fmla="*/ 314501 h 1734001"/>
                  <a:gd name="connsiteX2" fmla="*/ 12480522 w 12480522"/>
                  <a:gd name="connsiteY2" fmla="*/ 1729403 h 1734001"/>
                  <a:gd name="connsiteX3" fmla="*/ 12321713 w 12480522"/>
                  <a:gd name="connsiteY3" fmla="*/ 1734001 h 1734001"/>
                  <a:gd name="connsiteX4" fmla="*/ 8458297 w 12480522"/>
                  <a:gd name="connsiteY4" fmla="*/ 445129 h 1734001"/>
                  <a:gd name="connsiteX5" fmla="*/ 2732411 w 12480522"/>
                  <a:gd name="connsiteY5" fmla="*/ 347158 h 1734001"/>
                  <a:gd name="connsiteX6" fmla="*/ 42594 w 12480522"/>
                  <a:gd name="connsiteY6" fmla="*/ 820154 h 1734001"/>
                  <a:gd name="connsiteX7" fmla="*/ 1 w 12480522"/>
                  <a:gd name="connsiteY7" fmla="*/ 151219 h 1734001"/>
                  <a:gd name="connsiteX0" fmla="*/ 1 w 12480522"/>
                  <a:gd name="connsiteY0" fmla="*/ 326664 h 1909446"/>
                  <a:gd name="connsiteX1" fmla="*/ 5312225 w 12480522"/>
                  <a:gd name="connsiteY1" fmla="*/ 2268 h 1909446"/>
                  <a:gd name="connsiteX2" fmla="*/ 8806639 w 12480522"/>
                  <a:gd name="connsiteY2" fmla="*/ 489946 h 1909446"/>
                  <a:gd name="connsiteX3" fmla="*/ 12480522 w 12480522"/>
                  <a:gd name="connsiteY3" fmla="*/ 1904848 h 1909446"/>
                  <a:gd name="connsiteX4" fmla="*/ 12321713 w 12480522"/>
                  <a:gd name="connsiteY4" fmla="*/ 1909446 h 1909446"/>
                  <a:gd name="connsiteX5" fmla="*/ 8458297 w 12480522"/>
                  <a:gd name="connsiteY5" fmla="*/ 620574 h 1909446"/>
                  <a:gd name="connsiteX6" fmla="*/ 2732411 w 12480522"/>
                  <a:gd name="connsiteY6" fmla="*/ 522603 h 1909446"/>
                  <a:gd name="connsiteX7" fmla="*/ 42594 w 12480522"/>
                  <a:gd name="connsiteY7" fmla="*/ 995599 h 1909446"/>
                  <a:gd name="connsiteX8" fmla="*/ 1 w 12480522"/>
                  <a:gd name="connsiteY8" fmla="*/ 326664 h 1909446"/>
                  <a:gd name="connsiteX0" fmla="*/ 1 w 12480522"/>
                  <a:gd name="connsiteY0" fmla="*/ 326664 h 1909446"/>
                  <a:gd name="connsiteX1" fmla="*/ 5312225 w 12480522"/>
                  <a:gd name="connsiteY1" fmla="*/ 2268 h 1909446"/>
                  <a:gd name="connsiteX2" fmla="*/ 8806639 w 12480522"/>
                  <a:gd name="connsiteY2" fmla="*/ 489946 h 1909446"/>
                  <a:gd name="connsiteX3" fmla="*/ 12480522 w 12480522"/>
                  <a:gd name="connsiteY3" fmla="*/ 1904848 h 1909446"/>
                  <a:gd name="connsiteX4" fmla="*/ 12321713 w 12480522"/>
                  <a:gd name="connsiteY4" fmla="*/ 1909446 h 1909446"/>
                  <a:gd name="connsiteX5" fmla="*/ 8458297 w 12480522"/>
                  <a:gd name="connsiteY5" fmla="*/ 620574 h 1909446"/>
                  <a:gd name="connsiteX6" fmla="*/ 5410197 w 12480522"/>
                  <a:gd name="connsiteY6" fmla="*/ 350612 h 1909446"/>
                  <a:gd name="connsiteX7" fmla="*/ 2732411 w 12480522"/>
                  <a:gd name="connsiteY7" fmla="*/ 522603 h 1909446"/>
                  <a:gd name="connsiteX8" fmla="*/ 42594 w 12480522"/>
                  <a:gd name="connsiteY8" fmla="*/ 995599 h 1909446"/>
                  <a:gd name="connsiteX9" fmla="*/ 1 w 12480522"/>
                  <a:gd name="connsiteY9" fmla="*/ 326664 h 1909446"/>
                  <a:gd name="connsiteX0" fmla="*/ 1 w 12480522"/>
                  <a:gd name="connsiteY0" fmla="*/ 326664 h 2791189"/>
                  <a:gd name="connsiteX1" fmla="*/ 5312225 w 12480522"/>
                  <a:gd name="connsiteY1" fmla="*/ 2268 h 2791189"/>
                  <a:gd name="connsiteX2" fmla="*/ 8806639 w 12480522"/>
                  <a:gd name="connsiteY2" fmla="*/ 489946 h 2791189"/>
                  <a:gd name="connsiteX3" fmla="*/ 12480522 w 12480522"/>
                  <a:gd name="connsiteY3" fmla="*/ 1904848 h 2791189"/>
                  <a:gd name="connsiteX4" fmla="*/ 12267285 w 12480522"/>
                  <a:gd name="connsiteY4" fmla="*/ 2791189 h 2791189"/>
                  <a:gd name="connsiteX5" fmla="*/ 8458297 w 12480522"/>
                  <a:gd name="connsiteY5" fmla="*/ 620574 h 2791189"/>
                  <a:gd name="connsiteX6" fmla="*/ 5410197 w 12480522"/>
                  <a:gd name="connsiteY6" fmla="*/ 350612 h 2791189"/>
                  <a:gd name="connsiteX7" fmla="*/ 2732411 w 12480522"/>
                  <a:gd name="connsiteY7" fmla="*/ 522603 h 2791189"/>
                  <a:gd name="connsiteX8" fmla="*/ 42594 w 12480522"/>
                  <a:gd name="connsiteY8" fmla="*/ 995599 h 2791189"/>
                  <a:gd name="connsiteX9" fmla="*/ 1 w 12480522"/>
                  <a:gd name="connsiteY9" fmla="*/ 326664 h 2791189"/>
                  <a:gd name="connsiteX0" fmla="*/ 1 w 12267285"/>
                  <a:gd name="connsiteY0" fmla="*/ 326664 h 2791189"/>
                  <a:gd name="connsiteX1" fmla="*/ 5312225 w 12267285"/>
                  <a:gd name="connsiteY1" fmla="*/ 2268 h 2791189"/>
                  <a:gd name="connsiteX2" fmla="*/ 8806639 w 12267285"/>
                  <a:gd name="connsiteY2" fmla="*/ 489946 h 2791189"/>
                  <a:gd name="connsiteX3" fmla="*/ 12262808 w 12267285"/>
                  <a:gd name="connsiteY3" fmla="*/ 1763333 h 2791189"/>
                  <a:gd name="connsiteX4" fmla="*/ 12267285 w 12267285"/>
                  <a:gd name="connsiteY4" fmla="*/ 2791189 h 2791189"/>
                  <a:gd name="connsiteX5" fmla="*/ 8458297 w 12267285"/>
                  <a:gd name="connsiteY5" fmla="*/ 620574 h 2791189"/>
                  <a:gd name="connsiteX6" fmla="*/ 5410197 w 12267285"/>
                  <a:gd name="connsiteY6" fmla="*/ 350612 h 2791189"/>
                  <a:gd name="connsiteX7" fmla="*/ 2732411 w 12267285"/>
                  <a:gd name="connsiteY7" fmla="*/ 522603 h 2791189"/>
                  <a:gd name="connsiteX8" fmla="*/ 42594 w 12267285"/>
                  <a:gd name="connsiteY8" fmla="*/ 995599 h 2791189"/>
                  <a:gd name="connsiteX9" fmla="*/ 1 w 12267285"/>
                  <a:gd name="connsiteY9" fmla="*/ 326664 h 2791189"/>
                  <a:gd name="connsiteX0" fmla="*/ 1 w 12267285"/>
                  <a:gd name="connsiteY0" fmla="*/ 326664 h 2791189"/>
                  <a:gd name="connsiteX1" fmla="*/ 5312225 w 12267285"/>
                  <a:gd name="connsiteY1" fmla="*/ 2268 h 2791189"/>
                  <a:gd name="connsiteX2" fmla="*/ 8806639 w 12267285"/>
                  <a:gd name="connsiteY2" fmla="*/ 489946 h 2791189"/>
                  <a:gd name="connsiteX3" fmla="*/ 12262808 w 12267285"/>
                  <a:gd name="connsiteY3" fmla="*/ 1763333 h 2791189"/>
                  <a:gd name="connsiteX4" fmla="*/ 12267285 w 12267285"/>
                  <a:gd name="connsiteY4" fmla="*/ 2791189 h 2791189"/>
                  <a:gd name="connsiteX5" fmla="*/ 8458297 w 12267285"/>
                  <a:gd name="connsiteY5" fmla="*/ 620574 h 2791189"/>
                  <a:gd name="connsiteX6" fmla="*/ 5410197 w 12267285"/>
                  <a:gd name="connsiteY6" fmla="*/ 350612 h 2791189"/>
                  <a:gd name="connsiteX7" fmla="*/ 2732411 w 12267285"/>
                  <a:gd name="connsiteY7" fmla="*/ 522603 h 2791189"/>
                  <a:gd name="connsiteX8" fmla="*/ 42594 w 12267285"/>
                  <a:gd name="connsiteY8" fmla="*/ 995599 h 2791189"/>
                  <a:gd name="connsiteX9" fmla="*/ 1 w 12267285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06639 w 12284657"/>
                  <a:gd name="connsiteY2" fmla="*/ 489946 h 2791189"/>
                  <a:gd name="connsiteX3" fmla="*/ 12284579 w 12284657"/>
                  <a:gd name="connsiteY3" fmla="*/ 2176990 h 2791189"/>
                  <a:gd name="connsiteX4" fmla="*/ 12267285 w 12284657"/>
                  <a:gd name="connsiteY4" fmla="*/ 2791189 h 2791189"/>
                  <a:gd name="connsiteX5" fmla="*/ 8458297 w 12284657"/>
                  <a:gd name="connsiteY5" fmla="*/ 620574 h 2791189"/>
                  <a:gd name="connsiteX6" fmla="*/ 5410197 w 12284657"/>
                  <a:gd name="connsiteY6" fmla="*/ 350612 h 2791189"/>
                  <a:gd name="connsiteX7" fmla="*/ 2732411 w 12284657"/>
                  <a:gd name="connsiteY7" fmla="*/ 522603 h 2791189"/>
                  <a:gd name="connsiteX8" fmla="*/ 42594 w 12284657"/>
                  <a:gd name="connsiteY8" fmla="*/ 995599 h 2791189"/>
                  <a:gd name="connsiteX9" fmla="*/ 1 w 12284657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82839 w 12284657"/>
                  <a:gd name="connsiteY2" fmla="*/ 337546 h 2791189"/>
                  <a:gd name="connsiteX3" fmla="*/ 12284579 w 12284657"/>
                  <a:gd name="connsiteY3" fmla="*/ 2176990 h 2791189"/>
                  <a:gd name="connsiteX4" fmla="*/ 12267285 w 12284657"/>
                  <a:gd name="connsiteY4" fmla="*/ 2791189 h 2791189"/>
                  <a:gd name="connsiteX5" fmla="*/ 8458297 w 12284657"/>
                  <a:gd name="connsiteY5" fmla="*/ 620574 h 2791189"/>
                  <a:gd name="connsiteX6" fmla="*/ 5410197 w 12284657"/>
                  <a:gd name="connsiteY6" fmla="*/ 350612 h 2791189"/>
                  <a:gd name="connsiteX7" fmla="*/ 2732411 w 12284657"/>
                  <a:gd name="connsiteY7" fmla="*/ 522603 h 2791189"/>
                  <a:gd name="connsiteX8" fmla="*/ 42594 w 12284657"/>
                  <a:gd name="connsiteY8" fmla="*/ 995599 h 2791189"/>
                  <a:gd name="connsiteX9" fmla="*/ 1 w 12284657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82839 w 12284657"/>
                  <a:gd name="connsiteY2" fmla="*/ 337546 h 2791189"/>
                  <a:gd name="connsiteX3" fmla="*/ 11081654 w 12284657"/>
                  <a:gd name="connsiteY3" fmla="*/ 1319440 h 2791189"/>
                  <a:gd name="connsiteX4" fmla="*/ 12284579 w 12284657"/>
                  <a:gd name="connsiteY4" fmla="*/ 2176990 h 2791189"/>
                  <a:gd name="connsiteX5" fmla="*/ 12267285 w 12284657"/>
                  <a:gd name="connsiteY5" fmla="*/ 2791189 h 2791189"/>
                  <a:gd name="connsiteX6" fmla="*/ 8458297 w 12284657"/>
                  <a:gd name="connsiteY6" fmla="*/ 620574 h 2791189"/>
                  <a:gd name="connsiteX7" fmla="*/ 5410197 w 12284657"/>
                  <a:gd name="connsiteY7" fmla="*/ 350612 h 2791189"/>
                  <a:gd name="connsiteX8" fmla="*/ 2732411 w 12284657"/>
                  <a:gd name="connsiteY8" fmla="*/ 522603 h 2791189"/>
                  <a:gd name="connsiteX9" fmla="*/ 42594 w 12284657"/>
                  <a:gd name="connsiteY9" fmla="*/ 995599 h 2791189"/>
                  <a:gd name="connsiteX10" fmla="*/ 1 w 12284657"/>
                  <a:gd name="connsiteY10" fmla="*/ 326664 h 2791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081654 w 12284740"/>
                  <a:gd name="connsiteY3" fmla="*/ 1319440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58297 w 12284740"/>
                  <a:gd name="connsiteY6" fmla="*/ 620574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081654 w 12284740"/>
                  <a:gd name="connsiteY3" fmla="*/ 1319440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103426 w 12284740"/>
                  <a:gd name="connsiteY3" fmla="*/ 1254125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103426 w 12284740"/>
                  <a:gd name="connsiteY3" fmla="*/ 1254125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268683 w 12284740"/>
                  <a:gd name="connsiteY7" fmla="*/ 307069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59056 h 2442581"/>
                  <a:gd name="connsiteX1" fmla="*/ 5268683 w 12284740"/>
                  <a:gd name="connsiteY1" fmla="*/ 2003 h 2442581"/>
                  <a:gd name="connsiteX2" fmla="*/ 8882839 w 12284740"/>
                  <a:gd name="connsiteY2" fmla="*/ 369938 h 2442581"/>
                  <a:gd name="connsiteX3" fmla="*/ 11103426 w 12284740"/>
                  <a:gd name="connsiteY3" fmla="*/ 1286517 h 2442581"/>
                  <a:gd name="connsiteX4" fmla="*/ 12284579 w 12284740"/>
                  <a:gd name="connsiteY4" fmla="*/ 2209382 h 2442581"/>
                  <a:gd name="connsiteX5" fmla="*/ 12278171 w 12284740"/>
                  <a:gd name="connsiteY5" fmla="*/ 2442581 h 2442581"/>
                  <a:gd name="connsiteX6" fmla="*/ 8490954 w 12284740"/>
                  <a:gd name="connsiteY6" fmla="*/ 554994 h 2442581"/>
                  <a:gd name="connsiteX7" fmla="*/ 5268683 w 12284740"/>
                  <a:gd name="connsiteY7" fmla="*/ 339461 h 2442581"/>
                  <a:gd name="connsiteX8" fmla="*/ 2732411 w 12284740"/>
                  <a:gd name="connsiteY8" fmla="*/ 554995 h 2442581"/>
                  <a:gd name="connsiteX9" fmla="*/ 42594 w 12284740"/>
                  <a:gd name="connsiteY9" fmla="*/ 1027991 h 2442581"/>
                  <a:gd name="connsiteX10" fmla="*/ 1 w 12284740"/>
                  <a:gd name="connsiteY10" fmla="*/ 359056 h 2442581"/>
                  <a:gd name="connsiteX0" fmla="*/ 1 w 12284740"/>
                  <a:gd name="connsiteY0" fmla="*/ 359056 h 2442581"/>
                  <a:gd name="connsiteX1" fmla="*/ 5268683 w 12284740"/>
                  <a:gd name="connsiteY1" fmla="*/ 2003 h 2442581"/>
                  <a:gd name="connsiteX2" fmla="*/ 8882839 w 12284740"/>
                  <a:gd name="connsiteY2" fmla="*/ 369938 h 2442581"/>
                  <a:gd name="connsiteX3" fmla="*/ 11103426 w 12284740"/>
                  <a:gd name="connsiteY3" fmla="*/ 1286517 h 2442581"/>
                  <a:gd name="connsiteX4" fmla="*/ 12284579 w 12284740"/>
                  <a:gd name="connsiteY4" fmla="*/ 2209382 h 2442581"/>
                  <a:gd name="connsiteX5" fmla="*/ 12278171 w 12284740"/>
                  <a:gd name="connsiteY5" fmla="*/ 2442581 h 2442581"/>
                  <a:gd name="connsiteX6" fmla="*/ 8490954 w 12284740"/>
                  <a:gd name="connsiteY6" fmla="*/ 554994 h 2442581"/>
                  <a:gd name="connsiteX7" fmla="*/ 5268683 w 12284740"/>
                  <a:gd name="connsiteY7" fmla="*/ 339461 h 2442581"/>
                  <a:gd name="connsiteX8" fmla="*/ 2471154 w 12284740"/>
                  <a:gd name="connsiteY8" fmla="*/ 489681 h 2442581"/>
                  <a:gd name="connsiteX9" fmla="*/ 42594 w 12284740"/>
                  <a:gd name="connsiteY9" fmla="*/ 1027991 h 2442581"/>
                  <a:gd name="connsiteX10" fmla="*/ 1 w 12284740"/>
                  <a:gd name="connsiteY10" fmla="*/ 359056 h 2442581"/>
                  <a:gd name="connsiteX0" fmla="*/ 1 w 12284740"/>
                  <a:gd name="connsiteY0" fmla="*/ 942914 h 3026439"/>
                  <a:gd name="connsiteX1" fmla="*/ 5256491 w 12284740"/>
                  <a:gd name="connsiteY1" fmla="*/ 645 h 3026439"/>
                  <a:gd name="connsiteX2" fmla="*/ 8882839 w 12284740"/>
                  <a:gd name="connsiteY2" fmla="*/ 953796 h 3026439"/>
                  <a:gd name="connsiteX3" fmla="*/ 11103426 w 12284740"/>
                  <a:gd name="connsiteY3" fmla="*/ 1870375 h 3026439"/>
                  <a:gd name="connsiteX4" fmla="*/ 12284579 w 12284740"/>
                  <a:gd name="connsiteY4" fmla="*/ 2793240 h 3026439"/>
                  <a:gd name="connsiteX5" fmla="*/ 12278171 w 12284740"/>
                  <a:gd name="connsiteY5" fmla="*/ 3026439 h 3026439"/>
                  <a:gd name="connsiteX6" fmla="*/ 8490954 w 12284740"/>
                  <a:gd name="connsiteY6" fmla="*/ 1138852 h 3026439"/>
                  <a:gd name="connsiteX7" fmla="*/ 5268683 w 12284740"/>
                  <a:gd name="connsiteY7" fmla="*/ 923319 h 3026439"/>
                  <a:gd name="connsiteX8" fmla="*/ 2471154 w 12284740"/>
                  <a:gd name="connsiteY8" fmla="*/ 1073539 h 3026439"/>
                  <a:gd name="connsiteX9" fmla="*/ 42594 w 12284740"/>
                  <a:gd name="connsiteY9" fmla="*/ 1611849 h 3026439"/>
                  <a:gd name="connsiteX10" fmla="*/ 1 w 12284740"/>
                  <a:gd name="connsiteY10" fmla="*/ 942914 h 3026439"/>
                  <a:gd name="connsiteX0" fmla="*/ 1 w 12284740"/>
                  <a:gd name="connsiteY0" fmla="*/ 64291 h 3086600"/>
                  <a:gd name="connsiteX1" fmla="*/ 5256491 w 12284740"/>
                  <a:gd name="connsiteY1" fmla="*/ 60806 h 3086600"/>
                  <a:gd name="connsiteX2" fmla="*/ 8882839 w 12284740"/>
                  <a:gd name="connsiteY2" fmla="*/ 1013957 h 3086600"/>
                  <a:gd name="connsiteX3" fmla="*/ 11103426 w 12284740"/>
                  <a:gd name="connsiteY3" fmla="*/ 1930536 h 3086600"/>
                  <a:gd name="connsiteX4" fmla="*/ 12284579 w 12284740"/>
                  <a:gd name="connsiteY4" fmla="*/ 2853401 h 3086600"/>
                  <a:gd name="connsiteX5" fmla="*/ 12278171 w 12284740"/>
                  <a:gd name="connsiteY5" fmla="*/ 3086600 h 3086600"/>
                  <a:gd name="connsiteX6" fmla="*/ 8490954 w 12284740"/>
                  <a:gd name="connsiteY6" fmla="*/ 1199013 h 3086600"/>
                  <a:gd name="connsiteX7" fmla="*/ 5268683 w 12284740"/>
                  <a:gd name="connsiteY7" fmla="*/ 983480 h 3086600"/>
                  <a:gd name="connsiteX8" fmla="*/ 2471154 w 12284740"/>
                  <a:gd name="connsiteY8" fmla="*/ 1133700 h 3086600"/>
                  <a:gd name="connsiteX9" fmla="*/ 42594 w 12284740"/>
                  <a:gd name="connsiteY9" fmla="*/ 1672010 h 3086600"/>
                  <a:gd name="connsiteX10" fmla="*/ 1 w 12284740"/>
                  <a:gd name="connsiteY10" fmla="*/ 64291 h 3086600"/>
                  <a:gd name="connsiteX0" fmla="*/ 1 w 12284740"/>
                  <a:gd name="connsiteY0" fmla="*/ 3485 h 3025794"/>
                  <a:gd name="connsiteX1" fmla="*/ 5256491 w 12284740"/>
                  <a:gd name="connsiteY1" fmla="*/ 0 h 3025794"/>
                  <a:gd name="connsiteX2" fmla="*/ 8882839 w 12284740"/>
                  <a:gd name="connsiteY2" fmla="*/ 953151 h 3025794"/>
                  <a:gd name="connsiteX3" fmla="*/ 11103426 w 12284740"/>
                  <a:gd name="connsiteY3" fmla="*/ 1869730 h 3025794"/>
                  <a:gd name="connsiteX4" fmla="*/ 12284579 w 12284740"/>
                  <a:gd name="connsiteY4" fmla="*/ 2792595 h 3025794"/>
                  <a:gd name="connsiteX5" fmla="*/ 12278171 w 12284740"/>
                  <a:gd name="connsiteY5" fmla="*/ 3025794 h 3025794"/>
                  <a:gd name="connsiteX6" fmla="*/ 8490954 w 12284740"/>
                  <a:gd name="connsiteY6" fmla="*/ 1138207 h 3025794"/>
                  <a:gd name="connsiteX7" fmla="*/ 5268683 w 12284740"/>
                  <a:gd name="connsiteY7" fmla="*/ 922674 h 3025794"/>
                  <a:gd name="connsiteX8" fmla="*/ 2471154 w 12284740"/>
                  <a:gd name="connsiteY8" fmla="*/ 1072894 h 3025794"/>
                  <a:gd name="connsiteX9" fmla="*/ 42594 w 12284740"/>
                  <a:gd name="connsiteY9" fmla="*/ 1611204 h 3025794"/>
                  <a:gd name="connsiteX10" fmla="*/ 1 w 12284740"/>
                  <a:gd name="connsiteY10" fmla="*/ 3485 h 3025794"/>
                  <a:gd name="connsiteX0" fmla="*/ 42751 w 12327490"/>
                  <a:gd name="connsiteY0" fmla="*/ 3485 h 3025794"/>
                  <a:gd name="connsiteX1" fmla="*/ 5299241 w 12327490"/>
                  <a:gd name="connsiteY1" fmla="*/ 0 h 3025794"/>
                  <a:gd name="connsiteX2" fmla="*/ 8925589 w 12327490"/>
                  <a:gd name="connsiteY2" fmla="*/ 953151 h 3025794"/>
                  <a:gd name="connsiteX3" fmla="*/ 11146176 w 12327490"/>
                  <a:gd name="connsiteY3" fmla="*/ 1869730 h 3025794"/>
                  <a:gd name="connsiteX4" fmla="*/ 12327329 w 12327490"/>
                  <a:gd name="connsiteY4" fmla="*/ 2792595 h 3025794"/>
                  <a:gd name="connsiteX5" fmla="*/ 12320921 w 12327490"/>
                  <a:gd name="connsiteY5" fmla="*/ 3025794 h 3025794"/>
                  <a:gd name="connsiteX6" fmla="*/ 8533704 w 12327490"/>
                  <a:gd name="connsiteY6" fmla="*/ 1138207 h 3025794"/>
                  <a:gd name="connsiteX7" fmla="*/ 5311433 w 12327490"/>
                  <a:gd name="connsiteY7" fmla="*/ 922674 h 3025794"/>
                  <a:gd name="connsiteX8" fmla="*/ 2513904 w 12327490"/>
                  <a:gd name="connsiteY8" fmla="*/ 1072894 h 3025794"/>
                  <a:gd name="connsiteX9" fmla="*/ 0 w 12327490"/>
                  <a:gd name="connsiteY9" fmla="*/ 1391748 h 3025794"/>
                  <a:gd name="connsiteX10" fmla="*/ 42751 w 12327490"/>
                  <a:gd name="connsiteY10" fmla="*/ 3485 h 3025794"/>
                  <a:gd name="connsiteX0" fmla="*/ 42751 w 12327490"/>
                  <a:gd name="connsiteY0" fmla="*/ 3485 h 3025794"/>
                  <a:gd name="connsiteX1" fmla="*/ 5299241 w 12327490"/>
                  <a:gd name="connsiteY1" fmla="*/ 0 h 3025794"/>
                  <a:gd name="connsiteX2" fmla="*/ 8925589 w 12327490"/>
                  <a:gd name="connsiteY2" fmla="*/ 953151 h 3025794"/>
                  <a:gd name="connsiteX3" fmla="*/ 11146176 w 12327490"/>
                  <a:gd name="connsiteY3" fmla="*/ 1869730 h 3025794"/>
                  <a:gd name="connsiteX4" fmla="*/ 12327329 w 12327490"/>
                  <a:gd name="connsiteY4" fmla="*/ 2792595 h 3025794"/>
                  <a:gd name="connsiteX5" fmla="*/ 12320921 w 12327490"/>
                  <a:gd name="connsiteY5" fmla="*/ 3025794 h 3025794"/>
                  <a:gd name="connsiteX6" fmla="*/ 8533704 w 12327490"/>
                  <a:gd name="connsiteY6" fmla="*/ 1138207 h 3025794"/>
                  <a:gd name="connsiteX7" fmla="*/ 5311433 w 12327490"/>
                  <a:gd name="connsiteY7" fmla="*/ 922674 h 3025794"/>
                  <a:gd name="connsiteX8" fmla="*/ 2513904 w 12327490"/>
                  <a:gd name="connsiteY8" fmla="*/ 1072894 h 3025794"/>
                  <a:gd name="connsiteX9" fmla="*/ 0 w 12327490"/>
                  <a:gd name="connsiteY9" fmla="*/ 1391748 h 3025794"/>
                  <a:gd name="connsiteX10" fmla="*/ 42751 w 12327490"/>
                  <a:gd name="connsiteY10" fmla="*/ 3485 h 3025794"/>
                  <a:gd name="connsiteX0" fmla="*/ 42751 w 12327490"/>
                  <a:gd name="connsiteY0" fmla="*/ 3485 h 3025794"/>
                  <a:gd name="connsiteX1" fmla="*/ 5299241 w 12327490"/>
                  <a:gd name="connsiteY1" fmla="*/ 0 h 3025794"/>
                  <a:gd name="connsiteX2" fmla="*/ 8925589 w 12327490"/>
                  <a:gd name="connsiteY2" fmla="*/ 953151 h 3025794"/>
                  <a:gd name="connsiteX3" fmla="*/ 11146176 w 12327490"/>
                  <a:gd name="connsiteY3" fmla="*/ 1869730 h 3025794"/>
                  <a:gd name="connsiteX4" fmla="*/ 12327329 w 12327490"/>
                  <a:gd name="connsiteY4" fmla="*/ 2792595 h 3025794"/>
                  <a:gd name="connsiteX5" fmla="*/ 12320921 w 12327490"/>
                  <a:gd name="connsiteY5" fmla="*/ 3025794 h 3025794"/>
                  <a:gd name="connsiteX6" fmla="*/ 8533704 w 12327490"/>
                  <a:gd name="connsiteY6" fmla="*/ 1138207 h 3025794"/>
                  <a:gd name="connsiteX7" fmla="*/ 5311433 w 12327490"/>
                  <a:gd name="connsiteY7" fmla="*/ 922674 h 3025794"/>
                  <a:gd name="connsiteX8" fmla="*/ 2526096 w 12327490"/>
                  <a:gd name="connsiteY8" fmla="*/ 1146046 h 3025794"/>
                  <a:gd name="connsiteX9" fmla="*/ 0 w 12327490"/>
                  <a:gd name="connsiteY9" fmla="*/ 1391748 h 3025794"/>
                  <a:gd name="connsiteX10" fmla="*/ 42751 w 12327490"/>
                  <a:gd name="connsiteY10" fmla="*/ 3485 h 3025794"/>
                  <a:gd name="connsiteX0" fmla="*/ 42751 w 12327490"/>
                  <a:gd name="connsiteY0" fmla="*/ 3485 h 3025794"/>
                  <a:gd name="connsiteX1" fmla="*/ 5299241 w 12327490"/>
                  <a:gd name="connsiteY1" fmla="*/ 0 h 3025794"/>
                  <a:gd name="connsiteX2" fmla="*/ 8925589 w 12327490"/>
                  <a:gd name="connsiteY2" fmla="*/ 953151 h 3025794"/>
                  <a:gd name="connsiteX3" fmla="*/ 11146176 w 12327490"/>
                  <a:gd name="connsiteY3" fmla="*/ 1869730 h 3025794"/>
                  <a:gd name="connsiteX4" fmla="*/ 12327329 w 12327490"/>
                  <a:gd name="connsiteY4" fmla="*/ 2792595 h 3025794"/>
                  <a:gd name="connsiteX5" fmla="*/ 12320921 w 12327490"/>
                  <a:gd name="connsiteY5" fmla="*/ 3025794 h 3025794"/>
                  <a:gd name="connsiteX6" fmla="*/ 8533704 w 12327490"/>
                  <a:gd name="connsiteY6" fmla="*/ 1138207 h 3025794"/>
                  <a:gd name="connsiteX7" fmla="*/ 5299241 w 12327490"/>
                  <a:gd name="connsiteY7" fmla="*/ 1044594 h 3025794"/>
                  <a:gd name="connsiteX8" fmla="*/ 2526096 w 12327490"/>
                  <a:gd name="connsiteY8" fmla="*/ 1146046 h 3025794"/>
                  <a:gd name="connsiteX9" fmla="*/ 0 w 12327490"/>
                  <a:gd name="connsiteY9" fmla="*/ 1391748 h 3025794"/>
                  <a:gd name="connsiteX10" fmla="*/ 42751 w 12327490"/>
                  <a:gd name="connsiteY10" fmla="*/ 3485 h 3025794"/>
                  <a:gd name="connsiteX0" fmla="*/ 42751 w 12327490"/>
                  <a:gd name="connsiteY0" fmla="*/ 3485 h 3025794"/>
                  <a:gd name="connsiteX1" fmla="*/ 5299241 w 12327490"/>
                  <a:gd name="connsiteY1" fmla="*/ 0 h 3025794"/>
                  <a:gd name="connsiteX2" fmla="*/ 8925589 w 12327490"/>
                  <a:gd name="connsiteY2" fmla="*/ 953151 h 3025794"/>
                  <a:gd name="connsiteX3" fmla="*/ 11146176 w 12327490"/>
                  <a:gd name="connsiteY3" fmla="*/ 1869730 h 3025794"/>
                  <a:gd name="connsiteX4" fmla="*/ 12327329 w 12327490"/>
                  <a:gd name="connsiteY4" fmla="*/ 2792595 h 3025794"/>
                  <a:gd name="connsiteX5" fmla="*/ 12320921 w 12327490"/>
                  <a:gd name="connsiteY5" fmla="*/ 3025794 h 3025794"/>
                  <a:gd name="connsiteX6" fmla="*/ 8533704 w 12327490"/>
                  <a:gd name="connsiteY6" fmla="*/ 1357663 h 3025794"/>
                  <a:gd name="connsiteX7" fmla="*/ 5299241 w 12327490"/>
                  <a:gd name="connsiteY7" fmla="*/ 1044594 h 3025794"/>
                  <a:gd name="connsiteX8" fmla="*/ 2526096 w 12327490"/>
                  <a:gd name="connsiteY8" fmla="*/ 1146046 h 3025794"/>
                  <a:gd name="connsiteX9" fmla="*/ 0 w 12327490"/>
                  <a:gd name="connsiteY9" fmla="*/ 1391748 h 3025794"/>
                  <a:gd name="connsiteX10" fmla="*/ 42751 w 12327490"/>
                  <a:gd name="connsiteY10" fmla="*/ 3485 h 3025794"/>
                  <a:gd name="connsiteX0" fmla="*/ 42751 w 12327402"/>
                  <a:gd name="connsiteY0" fmla="*/ 3485 h 3342786"/>
                  <a:gd name="connsiteX1" fmla="*/ 5299241 w 12327402"/>
                  <a:gd name="connsiteY1" fmla="*/ 0 h 3342786"/>
                  <a:gd name="connsiteX2" fmla="*/ 8925589 w 12327402"/>
                  <a:gd name="connsiteY2" fmla="*/ 953151 h 3342786"/>
                  <a:gd name="connsiteX3" fmla="*/ 11146176 w 12327402"/>
                  <a:gd name="connsiteY3" fmla="*/ 1869730 h 3342786"/>
                  <a:gd name="connsiteX4" fmla="*/ 12327329 w 12327402"/>
                  <a:gd name="connsiteY4" fmla="*/ 2792595 h 3342786"/>
                  <a:gd name="connsiteX5" fmla="*/ 12308729 w 12327402"/>
                  <a:gd name="connsiteY5" fmla="*/ 3342786 h 3342786"/>
                  <a:gd name="connsiteX6" fmla="*/ 8533704 w 12327402"/>
                  <a:gd name="connsiteY6" fmla="*/ 1357663 h 3342786"/>
                  <a:gd name="connsiteX7" fmla="*/ 5299241 w 12327402"/>
                  <a:gd name="connsiteY7" fmla="*/ 1044594 h 3342786"/>
                  <a:gd name="connsiteX8" fmla="*/ 2526096 w 12327402"/>
                  <a:gd name="connsiteY8" fmla="*/ 1146046 h 3342786"/>
                  <a:gd name="connsiteX9" fmla="*/ 0 w 12327402"/>
                  <a:gd name="connsiteY9" fmla="*/ 1391748 h 3342786"/>
                  <a:gd name="connsiteX10" fmla="*/ 42751 w 12327402"/>
                  <a:gd name="connsiteY10" fmla="*/ 3485 h 3342786"/>
                  <a:gd name="connsiteX0" fmla="*/ 42751 w 12327402"/>
                  <a:gd name="connsiteY0" fmla="*/ 3485 h 3342786"/>
                  <a:gd name="connsiteX1" fmla="*/ 5299241 w 12327402"/>
                  <a:gd name="connsiteY1" fmla="*/ 0 h 3342786"/>
                  <a:gd name="connsiteX2" fmla="*/ 8925589 w 12327402"/>
                  <a:gd name="connsiteY2" fmla="*/ 953151 h 3342786"/>
                  <a:gd name="connsiteX3" fmla="*/ 11146176 w 12327402"/>
                  <a:gd name="connsiteY3" fmla="*/ 1869730 h 3342786"/>
                  <a:gd name="connsiteX4" fmla="*/ 12327329 w 12327402"/>
                  <a:gd name="connsiteY4" fmla="*/ 2792595 h 3342786"/>
                  <a:gd name="connsiteX5" fmla="*/ 12308729 w 12327402"/>
                  <a:gd name="connsiteY5" fmla="*/ 3342786 h 3342786"/>
                  <a:gd name="connsiteX6" fmla="*/ 10576638 w 12327402"/>
                  <a:gd name="connsiteY6" fmla="*/ 2016590 h 3342786"/>
                  <a:gd name="connsiteX7" fmla="*/ 8533704 w 12327402"/>
                  <a:gd name="connsiteY7" fmla="*/ 1357663 h 3342786"/>
                  <a:gd name="connsiteX8" fmla="*/ 5299241 w 12327402"/>
                  <a:gd name="connsiteY8" fmla="*/ 1044594 h 3342786"/>
                  <a:gd name="connsiteX9" fmla="*/ 2526096 w 12327402"/>
                  <a:gd name="connsiteY9" fmla="*/ 1146046 h 3342786"/>
                  <a:gd name="connsiteX10" fmla="*/ 0 w 12327402"/>
                  <a:gd name="connsiteY10" fmla="*/ 1391748 h 3342786"/>
                  <a:gd name="connsiteX11" fmla="*/ 42751 w 12327402"/>
                  <a:gd name="connsiteY11" fmla="*/ 3485 h 3342786"/>
                  <a:gd name="connsiteX0" fmla="*/ 42751 w 12327402"/>
                  <a:gd name="connsiteY0" fmla="*/ 3485 h 3366278"/>
                  <a:gd name="connsiteX1" fmla="*/ 5299241 w 12327402"/>
                  <a:gd name="connsiteY1" fmla="*/ 0 h 3366278"/>
                  <a:gd name="connsiteX2" fmla="*/ 8925589 w 12327402"/>
                  <a:gd name="connsiteY2" fmla="*/ 953151 h 3366278"/>
                  <a:gd name="connsiteX3" fmla="*/ 11146176 w 12327402"/>
                  <a:gd name="connsiteY3" fmla="*/ 1869730 h 3366278"/>
                  <a:gd name="connsiteX4" fmla="*/ 12327329 w 12327402"/>
                  <a:gd name="connsiteY4" fmla="*/ 2792595 h 3366278"/>
                  <a:gd name="connsiteX5" fmla="*/ 12308729 w 12327402"/>
                  <a:gd name="connsiteY5" fmla="*/ 3342786 h 3366278"/>
                  <a:gd name="connsiteX6" fmla="*/ 12064062 w 12327402"/>
                  <a:gd name="connsiteY6" fmla="*/ 3138254 h 3366278"/>
                  <a:gd name="connsiteX7" fmla="*/ 10576638 w 12327402"/>
                  <a:gd name="connsiteY7" fmla="*/ 2016590 h 3366278"/>
                  <a:gd name="connsiteX8" fmla="*/ 8533704 w 12327402"/>
                  <a:gd name="connsiteY8" fmla="*/ 1357663 h 3366278"/>
                  <a:gd name="connsiteX9" fmla="*/ 5299241 w 12327402"/>
                  <a:gd name="connsiteY9" fmla="*/ 1044594 h 3366278"/>
                  <a:gd name="connsiteX10" fmla="*/ 2526096 w 12327402"/>
                  <a:gd name="connsiteY10" fmla="*/ 1146046 h 3366278"/>
                  <a:gd name="connsiteX11" fmla="*/ 0 w 12327402"/>
                  <a:gd name="connsiteY11" fmla="*/ 1391748 h 3366278"/>
                  <a:gd name="connsiteX12" fmla="*/ 42751 w 12327402"/>
                  <a:gd name="connsiteY12" fmla="*/ 3485 h 3366278"/>
                  <a:gd name="connsiteX0" fmla="*/ 42751 w 12308729"/>
                  <a:gd name="connsiteY0" fmla="*/ 3485 h 3366278"/>
                  <a:gd name="connsiteX1" fmla="*/ 5299241 w 12308729"/>
                  <a:gd name="connsiteY1" fmla="*/ 0 h 3366278"/>
                  <a:gd name="connsiteX2" fmla="*/ 8925589 w 12308729"/>
                  <a:gd name="connsiteY2" fmla="*/ 953151 h 3366278"/>
                  <a:gd name="connsiteX3" fmla="*/ 11146176 w 12308729"/>
                  <a:gd name="connsiteY3" fmla="*/ 1869730 h 3366278"/>
                  <a:gd name="connsiteX4" fmla="*/ 12205409 w 12308729"/>
                  <a:gd name="connsiteY4" fmla="*/ 73779 h 3366278"/>
                  <a:gd name="connsiteX5" fmla="*/ 12308729 w 12308729"/>
                  <a:gd name="connsiteY5" fmla="*/ 3342786 h 3366278"/>
                  <a:gd name="connsiteX6" fmla="*/ 12064062 w 12308729"/>
                  <a:gd name="connsiteY6" fmla="*/ 3138254 h 3366278"/>
                  <a:gd name="connsiteX7" fmla="*/ 10576638 w 12308729"/>
                  <a:gd name="connsiteY7" fmla="*/ 2016590 h 3366278"/>
                  <a:gd name="connsiteX8" fmla="*/ 8533704 w 12308729"/>
                  <a:gd name="connsiteY8" fmla="*/ 1357663 h 3366278"/>
                  <a:gd name="connsiteX9" fmla="*/ 5299241 w 12308729"/>
                  <a:gd name="connsiteY9" fmla="*/ 1044594 h 3366278"/>
                  <a:gd name="connsiteX10" fmla="*/ 2526096 w 12308729"/>
                  <a:gd name="connsiteY10" fmla="*/ 1146046 h 3366278"/>
                  <a:gd name="connsiteX11" fmla="*/ 0 w 12308729"/>
                  <a:gd name="connsiteY11" fmla="*/ 1391748 h 3366278"/>
                  <a:gd name="connsiteX12" fmla="*/ 42751 w 12308729"/>
                  <a:gd name="connsiteY12" fmla="*/ 3485 h 3366278"/>
                  <a:gd name="connsiteX0" fmla="*/ 42751 w 12308729"/>
                  <a:gd name="connsiteY0" fmla="*/ 6066 h 3368859"/>
                  <a:gd name="connsiteX1" fmla="*/ 5299241 w 12308729"/>
                  <a:gd name="connsiteY1" fmla="*/ 2581 h 3368859"/>
                  <a:gd name="connsiteX2" fmla="*/ 8925589 w 12308729"/>
                  <a:gd name="connsiteY2" fmla="*/ 955732 h 3368859"/>
                  <a:gd name="connsiteX3" fmla="*/ 12205409 w 12308729"/>
                  <a:gd name="connsiteY3" fmla="*/ 76360 h 3368859"/>
                  <a:gd name="connsiteX4" fmla="*/ 12308729 w 12308729"/>
                  <a:gd name="connsiteY4" fmla="*/ 3345367 h 3368859"/>
                  <a:gd name="connsiteX5" fmla="*/ 12064062 w 12308729"/>
                  <a:gd name="connsiteY5" fmla="*/ 3140835 h 3368859"/>
                  <a:gd name="connsiteX6" fmla="*/ 10576638 w 12308729"/>
                  <a:gd name="connsiteY6" fmla="*/ 2019171 h 3368859"/>
                  <a:gd name="connsiteX7" fmla="*/ 8533704 w 12308729"/>
                  <a:gd name="connsiteY7" fmla="*/ 1360244 h 3368859"/>
                  <a:gd name="connsiteX8" fmla="*/ 5299241 w 12308729"/>
                  <a:gd name="connsiteY8" fmla="*/ 1047175 h 3368859"/>
                  <a:gd name="connsiteX9" fmla="*/ 2526096 w 12308729"/>
                  <a:gd name="connsiteY9" fmla="*/ 1148627 h 3368859"/>
                  <a:gd name="connsiteX10" fmla="*/ 0 w 12308729"/>
                  <a:gd name="connsiteY10" fmla="*/ 1394329 h 3368859"/>
                  <a:gd name="connsiteX11" fmla="*/ 42751 w 12308729"/>
                  <a:gd name="connsiteY11" fmla="*/ 6066 h 3368859"/>
                  <a:gd name="connsiteX0" fmla="*/ 42751 w 12308729"/>
                  <a:gd name="connsiteY0" fmla="*/ 195052 h 3557845"/>
                  <a:gd name="connsiteX1" fmla="*/ 5299241 w 12308729"/>
                  <a:gd name="connsiteY1" fmla="*/ 191567 h 3557845"/>
                  <a:gd name="connsiteX2" fmla="*/ 12205409 w 12308729"/>
                  <a:gd name="connsiteY2" fmla="*/ 265346 h 3557845"/>
                  <a:gd name="connsiteX3" fmla="*/ 12308729 w 12308729"/>
                  <a:gd name="connsiteY3" fmla="*/ 3534353 h 3557845"/>
                  <a:gd name="connsiteX4" fmla="*/ 12064062 w 12308729"/>
                  <a:gd name="connsiteY4" fmla="*/ 3329821 h 3557845"/>
                  <a:gd name="connsiteX5" fmla="*/ 10576638 w 12308729"/>
                  <a:gd name="connsiteY5" fmla="*/ 2208157 h 3557845"/>
                  <a:gd name="connsiteX6" fmla="*/ 8533704 w 12308729"/>
                  <a:gd name="connsiteY6" fmla="*/ 1549230 h 3557845"/>
                  <a:gd name="connsiteX7" fmla="*/ 5299241 w 12308729"/>
                  <a:gd name="connsiteY7" fmla="*/ 1236161 h 3557845"/>
                  <a:gd name="connsiteX8" fmla="*/ 2526096 w 12308729"/>
                  <a:gd name="connsiteY8" fmla="*/ 1337613 h 3557845"/>
                  <a:gd name="connsiteX9" fmla="*/ 0 w 12308729"/>
                  <a:gd name="connsiteY9" fmla="*/ 1583315 h 3557845"/>
                  <a:gd name="connsiteX10" fmla="*/ 42751 w 12308729"/>
                  <a:gd name="connsiteY10" fmla="*/ 195052 h 3557845"/>
                  <a:gd name="connsiteX0" fmla="*/ 42751 w 12308729"/>
                  <a:gd name="connsiteY0" fmla="*/ 203662 h 3566455"/>
                  <a:gd name="connsiteX1" fmla="*/ 5299241 w 12308729"/>
                  <a:gd name="connsiteY1" fmla="*/ 200177 h 3566455"/>
                  <a:gd name="connsiteX2" fmla="*/ 12229793 w 12308729"/>
                  <a:gd name="connsiteY2" fmla="*/ 261764 h 3566455"/>
                  <a:gd name="connsiteX3" fmla="*/ 12308729 w 12308729"/>
                  <a:gd name="connsiteY3" fmla="*/ 3542963 h 3566455"/>
                  <a:gd name="connsiteX4" fmla="*/ 12064062 w 12308729"/>
                  <a:gd name="connsiteY4" fmla="*/ 3338431 h 3566455"/>
                  <a:gd name="connsiteX5" fmla="*/ 10576638 w 12308729"/>
                  <a:gd name="connsiteY5" fmla="*/ 2216767 h 3566455"/>
                  <a:gd name="connsiteX6" fmla="*/ 8533704 w 12308729"/>
                  <a:gd name="connsiteY6" fmla="*/ 1557840 h 3566455"/>
                  <a:gd name="connsiteX7" fmla="*/ 5299241 w 12308729"/>
                  <a:gd name="connsiteY7" fmla="*/ 1244771 h 3566455"/>
                  <a:gd name="connsiteX8" fmla="*/ 2526096 w 12308729"/>
                  <a:gd name="connsiteY8" fmla="*/ 1346223 h 3566455"/>
                  <a:gd name="connsiteX9" fmla="*/ 0 w 12308729"/>
                  <a:gd name="connsiteY9" fmla="*/ 1591925 h 3566455"/>
                  <a:gd name="connsiteX10" fmla="*/ 42751 w 12308729"/>
                  <a:gd name="connsiteY10" fmla="*/ 203662 h 3566455"/>
                  <a:gd name="connsiteX0" fmla="*/ 42751 w 12308729"/>
                  <a:gd name="connsiteY0" fmla="*/ 3485 h 3366278"/>
                  <a:gd name="connsiteX1" fmla="*/ 5299241 w 12308729"/>
                  <a:gd name="connsiteY1" fmla="*/ 0 h 3366278"/>
                  <a:gd name="connsiteX2" fmla="*/ 12229793 w 12308729"/>
                  <a:gd name="connsiteY2" fmla="*/ 61587 h 3366278"/>
                  <a:gd name="connsiteX3" fmla="*/ 12308729 w 12308729"/>
                  <a:gd name="connsiteY3" fmla="*/ 3342786 h 3366278"/>
                  <a:gd name="connsiteX4" fmla="*/ 12064062 w 12308729"/>
                  <a:gd name="connsiteY4" fmla="*/ 3138254 h 3366278"/>
                  <a:gd name="connsiteX5" fmla="*/ 10576638 w 12308729"/>
                  <a:gd name="connsiteY5" fmla="*/ 2016590 h 3366278"/>
                  <a:gd name="connsiteX6" fmla="*/ 8533704 w 12308729"/>
                  <a:gd name="connsiteY6" fmla="*/ 1357663 h 3366278"/>
                  <a:gd name="connsiteX7" fmla="*/ 5299241 w 12308729"/>
                  <a:gd name="connsiteY7" fmla="*/ 1044594 h 3366278"/>
                  <a:gd name="connsiteX8" fmla="*/ 2526096 w 12308729"/>
                  <a:gd name="connsiteY8" fmla="*/ 1146046 h 3366278"/>
                  <a:gd name="connsiteX9" fmla="*/ 0 w 12308729"/>
                  <a:gd name="connsiteY9" fmla="*/ 1391748 h 3366278"/>
                  <a:gd name="connsiteX10" fmla="*/ 42751 w 12308729"/>
                  <a:gd name="connsiteY10" fmla="*/ 3485 h 3366278"/>
                  <a:gd name="connsiteX0" fmla="*/ 42751 w 12308729"/>
                  <a:gd name="connsiteY0" fmla="*/ 3485 h 3366278"/>
                  <a:gd name="connsiteX1" fmla="*/ 5299241 w 12308729"/>
                  <a:gd name="connsiteY1" fmla="*/ 0 h 3366278"/>
                  <a:gd name="connsiteX2" fmla="*/ 12229793 w 12308729"/>
                  <a:gd name="connsiteY2" fmla="*/ 37203 h 3366278"/>
                  <a:gd name="connsiteX3" fmla="*/ 12308729 w 12308729"/>
                  <a:gd name="connsiteY3" fmla="*/ 3342786 h 3366278"/>
                  <a:gd name="connsiteX4" fmla="*/ 12064062 w 12308729"/>
                  <a:gd name="connsiteY4" fmla="*/ 3138254 h 3366278"/>
                  <a:gd name="connsiteX5" fmla="*/ 10576638 w 12308729"/>
                  <a:gd name="connsiteY5" fmla="*/ 2016590 h 3366278"/>
                  <a:gd name="connsiteX6" fmla="*/ 8533704 w 12308729"/>
                  <a:gd name="connsiteY6" fmla="*/ 1357663 h 3366278"/>
                  <a:gd name="connsiteX7" fmla="*/ 5299241 w 12308729"/>
                  <a:gd name="connsiteY7" fmla="*/ 1044594 h 3366278"/>
                  <a:gd name="connsiteX8" fmla="*/ 2526096 w 12308729"/>
                  <a:gd name="connsiteY8" fmla="*/ 1146046 h 3366278"/>
                  <a:gd name="connsiteX9" fmla="*/ 0 w 12308729"/>
                  <a:gd name="connsiteY9" fmla="*/ 1391748 h 3366278"/>
                  <a:gd name="connsiteX10" fmla="*/ 42751 w 12308729"/>
                  <a:gd name="connsiteY10" fmla="*/ 3485 h 3366278"/>
                  <a:gd name="connsiteX0" fmla="*/ 42751 w 12308729"/>
                  <a:gd name="connsiteY0" fmla="*/ 3485 h 3366278"/>
                  <a:gd name="connsiteX1" fmla="*/ 5299241 w 12308729"/>
                  <a:gd name="connsiteY1" fmla="*/ 0 h 3366278"/>
                  <a:gd name="connsiteX2" fmla="*/ 12229793 w 12308729"/>
                  <a:gd name="connsiteY2" fmla="*/ 627 h 3366278"/>
                  <a:gd name="connsiteX3" fmla="*/ 12308729 w 12308729"/>
                  <a:gd name="connsiteY3" fmla="*/ 3342786 h 3366278"/>
                  <a:gd name="connsiteX4" fmla="*/ 12064062 w 12308729"/>
                  <a:gd name="connsiteY4" fmla="*/ 3138254 h 3366278"/>
                  <a:gd name="connsiteX5" fmla="*/ 10576638 w 12308729"/>
                  <a:gd name="connsiteY5" fmla="*/ 2016590 h 3366278"/>
                  <a:gd name="connsiteX6" fmla="*/ 8533704 w 12308729"/>
                  <a:gd name="connsiteY6" fmla="*/ 1357663 h 3366278"/>
                  <a:gd name="connsiteX7" fmla="*/ 5299241 w 12308729"/>
                  <a:gd name="connsiteY7" fmla="*/ 1044594 h 3366278"/>
                  <a:gd name="connsiteX8" fmla="*/ 2526096 w 12308729"/>
                  <a:gd name="connsiteY8" fmla="*/ 1146046 h 3366278"/>
                  <a:gd name="connsiteX9" fmla="*/ 0 w 12308729"/>
                  <a:gd name="connsiteY9" fmla="*/ 1391748 h 3366278"/>
                  <a:gd name="connsiteX10" fmla="*/ 42751 w 12308729"/>
                  <a:gd name="connsiteY10" fmla="*/ 3485 h 336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308729" h="3366278">
                    <a:moveTo>
                      <a:pt x="42751" y="3485"/>
                    </a:moveTo>
                    <a:lnTo>
                      <a:pt x="5299241" y="0"/>
                    </a:lnTo>
                    <a:lnTo>
                      <a:pt x="12229793" y="627"/>
                    </a:lnTo>
                    <a:cubicBezTo>
                      <a:pt x="12231285" y="343246"/>
                      <a:pt x="12307237" y="3000167"/>
                      <a:pt x="12308729" y="3342786"/>
                    </a:cubicBezTo>
                    <a:cubicBezTo>
                      <a:pt x="12264851" y="3400396"/>
                      <a:pt x="12352744" y="3359287"/>
                      <a:pt x="12064062" y="3138254"/>
                    </a:cubicBezTo>
                    <a:cubicBezTo>
                      <a:pt x="11775380" y="2917221"/>
                      <a:pt x="11165031" y="2313355"/>
                      <a:pt x="10576638" y="2016590"/>
                    </a:cubicBezTo>
                    <a:cubicBezTo>
                      <a:pt x="9988245" y="1719825"/>
                      <a:pt x="9419366" y="1507470"/>
                      <a:pt x="8533704" y="1357663"/>
                    </a:cubicBezTo>
                    <a:cubicBezTo>
                      <a:pt x="7378156" y="1119629"/>
                      <a:pt x="6253555" y="1060923"/>
                      <a:pt x="5299241" y="1044594"/>
                    </a:cubicBezTo>
                    <a:cubicBezTo>
                      <a:pt x="4344927" y="1028266"/>
                      <a:pt x="3417068" y="1060320"/>
                      <a:pt x="2526096" y="1146046"/>
                    </a:cubicBezTo>
                    <a:cubicBezTo>
                      <a:pt x="1635124" y="1231772"/>
                      <a:pt x="701056" y="1277520"/>
                      <a:pt x="0" y="1391748"/>
                    </a:cubicBezTo>
                    <a:cubicBezTo>
                      <a:pt x="317" y="1339313"/>
                      <a:pt x="42434" y="55920"/>
                      <a:pt x="42751" y="3485"/>
                    </a:cubicBezTo>
                    <a:close/>
                  </a:path>
                </a:pathLst>
              </a:custGeom>
              <a:solidFill>
                <a:srgbClr val="86D969">
                  <a:alpha val="87843"/>
                </a:srgbClr>
              </a:solidFill>
              <a:ln>
                <a:noFill/>
              </a:ln>
              <a:effectLst>
                <a:glow rad="101600">
                  <a:schemeClr val="tx1">
                    <a:alpha val="32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Арка 9"/>
              <p:cNvSpPr/>
              <p:nvPr/>
            </p:nvSpPr>
            <p:spPr>
              <a:xfrm rot="10800000">
                <a:off x="-142908" y="4929198"/>
                <a:ext cx="9501254" cy="1643074"/>
              </a:xfrm>
              <a:custGeom>
                <a:avLst/>
                <a:gdLst>
                  <a:gd name="connsiteX0" fmla="*/ 5018220 w 10014858"/>
                  <a:gd name="connsiteY0" fmla="*/ 4 h 3575958"/>
                  <a:gd name="connsiteX1" fmla="*/ 9998483 w 10014858"/>
                  <a:gd name="connsiteY1" fmla="*/ 1643502 h 3575958"/>
                  <a:gd name="connsiteX2" fmla="*/ 9839674 w 10014858"/>
                  <a:gd name="connsiteY2" fmla="*/ 1648100 h 3575958"/>
                  <a:gd name="connsiteX3" fmla="*/ 5017270 w 10014858"/>
                  <a:gd name="connsiteY3" fmla="*/ 157310 h 3575958"/>
                  <a:gd name="connsiteX4" fmla="*/ 5018220 w 10014858"/>
                  <a:gd name="connsiteY4" fmla="*/ 4 h 3575958"/>
                  <a:gd name="connsiteX0" fmla="*/ 7457665 w 12437928"/>
                  <a:gd name="connsiteY0" fmla="*/ 0 h 1648096"/>
                  <a:gd name="connsiteX1" fmla="*/ 12437928 w 12437928"/>
                  <a:gd name="connsiteY1" fmla="*/ 1643498 h 1648096"/>
                  <a:gd name="connsiteX2" fmla="*/ 12279119 w 12437928"/>
                  <a:gd name="connsiteY2" fmla="*/ 1648096 h 1648096"/>
                  <a:gd name="connsiteX3" fmla="*/ 0 w 12437928"/>
                  <a:gd name="connsiteY3" fmla="*/ 494763 h 1648096"/>
                  <a:gd name="connsiteX4" fmla="*/ 7457665 w 12437928"/>
                  <a:gd name="connsiteY4" fmla="*/ 0 h 1648096"/>
                  <a:gd name="connsiteX0" fmla="*/ 6 w 12447869"/>
                  <a:gd name="connsiteY0" fmla="*/ 0 h 1854925"/>
                  <a:gd name="connsiteX1" fmla="*/ 12447869 w 12447869"/>
                  <a:gd name="connsiteY1" fmla="*/ 1850327 h 1854925"/>
                  <a:gd name="connsiteX2" fmla="*/ 12289060 w 12447869"/>
                  <a:gd name="connsiteY2" fmla="*/ 1854925 h 1854925"/>
                  <a:gd name="connsiteX3" fmla="*/ 9941 w 12447869"/>
                  <a:gd name="connsiteY3" fmla="*/ 701592 h 1854925"/>
                  <a:gd name="connsiteX4" fmla="*/ 6 w 12447869"/>
                  <a:gd name="connsiteY4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9941 w 12447869"/>
                  <a:gd name="connsiteY4" fmla="*/ 701592 h 1854925"/>
                  <a:gd name="connsiteX5" fmla="*/ 6 w 12447869"/>
                  <a:gd name="connsiteY5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9941 w 12447869"/>
                  <a:gd name="connsiteY5" fmla="*/ 701592 h 1854925"/>
                  <a:gd name="connsiteX6" fmla="*/ 6 w 12447869"/>
                  <a:gd name="connsiteY6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710644 w 12447869"/>
                  <a:gd name="connsiteY5" fmla="*/ 511625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710644 w 12447869"/>
                  <a:gd name="connsiteY5" fmla="*/ 511625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941078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941078 h 1854925"/>
                  <a:gd name="connsiteX7" fmla="*/ 6 w 12447869"/>
                  <a:gd name="connsiteY7" fmla="*/ 0 h 1854925"/>
                  <a:gd name="connsiteX0" fmla="*/ 1 w 12480522"/>
                  <a:gd name="connsiteY0" fmla="*/ 31634 h 1614416"/>
                  <a:gd name="connsiteX1" fmla="*/ 8806639 w 12480522"/>
                  <a:gd name="connsiteY1" fmla="*/ 194916 h 1614416"/>
                  <a:gd name="connsiteX2" fmla="*/ 12480522 w 12480522"/>
                  <a:gd name="connsiteY2" fmla="*/ 1609818 h 1614416"/>
                  <a:gd name="connsiteX3" fmla="*/ 12321713 w 12480522"/>
                  <a:gd name="connsiteY3" fmla="*/ 1614416 h 1614416"/>
                  <a:gd name="connsiteX4" fmla="*/ 8458297 w 12480522"/>
                  <a:gd name="connsiteY4" fmla="*/ 325544 h 1614416"/>
                  <a:gd name="connsiteX5" fmla="*/ 2732411 w 12480522"/>
                  <a:gd name="connsiteY5" fmla="*/ 227573 h 1614416"/>
                  <a:gd name="connsiteX6" fmla="*/ 42594 w 12480522"/>
                  <a:gd name="connsiteY6" fmla="*/ 700569 h 1614416"/>
                  <a:gd name="connsiteX7" fmla="*/ 1 w 12480522"/>
                  <a:gd name="connsiteY7" fmla="*/ 31634 h 1614416"/>
                  <a:gd name="connsiteX0" fmla="*/ 1 w 12480522"/>
                  <a:gd name="connsiteY0" fmla="*/ 151219 h 1734001"/>
                  <a:gd name="connsiteX1" fmla="*/ 8806639 w 12480522"/>
                  <a:gd name="connsiteY1" fmla="*/ 314501 h 1734001"/>
                  <a:gd name="connsiteX2" fmla="*/ 12480522 w 12480522"/>
                  <a:gd name="connsiteY2" fmla="*/ 1729403 h 1734001"/>
                  <a:gd name="connsiteX3" fmla="*/ 12321713 w 12480522"/>
                  <a:gd name="connsiteY3" fmla="*/ 1734001 h 1734001"/>
                  <a:gd name="connsiteX4" fmla="*/ 8458297 w 12480522"/>
                  <a:gd name="connsiteY4" fmla="*/ 445129 h 1734001"/>
                  <a:gd name="connsiteX5" fmla="*/ 2732411 w 12480522"/>
                  <a:gd name="connsiteY5" fmla="*/ 347158 h 1734001"/>
                  <a:gd name="connsiteX6" fmla="*/ 42594 w 12480522"/>
                  <a:gd name="connsiteY6" fmla="*/ 820154 h 1734001"/>
                  <a:gd name="connsiteX7" fmla="*/ 1 w 12480522"/>
                  <a:gd name="connsiteY7" fmla="*/ 151219 h 1734001"/>
                  <a:gd name="connsiteX0" fmla="*/ 1 w 12480522"/>
                  <a:gd name="connsiteY0" fmla="*/ 326664 h 1909446"/>
                  <a:gd name="connsiteX1" fmla="*/ 5312225 w 12480522"/>
                  <a:gd name="connsiteY1" fmla="*/ 2268 h 1909446"/>
                  <a:gd name="connsiteX2" fmla="*/ 8806639 w 12480522"/>
                  <a:gd name="connsiteY2" fmla="*/ 489946 h 1909446"/>
                  <a:gd name="connsiteX3" fmla="*/ 12480522 w 12480522"/>
                  <a:gd name="connsiteY3" fmla="*/ 1904848 h 1909446"/>
                  <a:gd name="connsiteX4" fmla="*/ 12321713 w 12480522"/>
                  <a:gd name="connsiteY4" fmla="*/ 1909446 h 1909446"/>
                  <a:gd name="connsiteX5" fmla="*/ 8458297 w 12480522"/>
                  <a:gd name="connsiteY5" fmla="*/ 620574 h 1909446"/>
                  <a:gd name="connsiteX6" fmla="*/ 2732411 w 12480522"/>
                  <a:gd name="connsiteY6" fmla="*/ 522603 h 1909446"/>
                  <a:gd name="connsiteX7" fmla="*/ 42594 w 12480522"/>
                  <a:gd name="connsiteY7" fmla="*/ 995599 h 1909446"/>
                  <a:gd name="connsiteX8" fmla="*/ 1 w 12480522"/>
                  <a:gd name="connsiteY8" fmla="*/ 326664 h 1909446"/>
                  <a:gd name="connsiteX0" fmla="*/ 1 w 12480522"/>
                  <a:gd name="connsiteY0" fmla="*/ 326664 h 1909446"/>
                  <a:gd name="connsiteX1" fmla="*/ 5312225 w 12480522"/>
                  <a:gd name="connsiteY1" fmla="*/ 2268 h 1909446"/>
                  <a:gd name="connsiteX2" fmla="*/ 8806639 w 12480522"/>
                  <a:gd name="connsiteY2" fmla="*/ 489946 h 1909446"/>
                  <a:gd name="connsiteX3" fmla="*/ 12480522 w 12480522"/>
                  <a:gd name="connsiteY3" fmla="*/ 1904848 h 1909446"/>
                  <a:gd name="connsiteX4" fmla="*/ 12321713 w 12480522"/>
                  <a:gd name="connsiteY4" fmla="*/ 1909446 h 1909446"/>
                  <a:gd name="connsiteX5" fmla="*/ 8458297 w 12480522"/>
                  <a:gd name="connsiteY5" fmla="*/ 620574 h 1909446"/>
                  <a:gd name="connsiteX6" fmla="*/ 5410197 w 12480522"/>
                  <a:gd name="connsiteY6" fmla="*/ 350612 h 1909446"/>
                  <a:gd name="connsiteX7" fmla="*/ 2732411 w 12480522"/>
                  <a:gd name="connsiteY7" fmla="*/ 522603 h 1909446"/>
                  <a:gd name="connsiteX8" fmla="*/ 42594 w 12480522"/>
                  <a:gd name="connsiteY8" fmla="*/ 995599 h 1909446"/>
                  <a:gd name="connsiteX9" fmla="*/ 1 w 12480522"/>
                  <a:gd name="connsiteY9" fmla="*/ 326664 h 1909446"/>
                  <a:gd name="connsiteX0" fmla="*/ 1 w 12480522"/>
                  <a:gd name="connsiteY0" fmla="*/ 326664 h 2791189"/>
                  <a:gd name="connsiteX1" fmla="*/ 5312225 w 12480522"/>
                  <a:gd name="connsiteY1" fmla="*/ 2268 h 2791189"/>
                  <a:gd name="connsiteX2" fmla="*/ 8806639 w 12480522"/>
                  <a:gd name="connsiteY2" fmla="*/ 489946 h 2791189"/>
                  <a:gd name="connsiteX3" fmla="*/ 12480522 w 12480522"/>
                  <a:gd name="connsiteY3" fmla="*/ 1904848 h 2791189"/>
                  <a:gd name="connsiteX4" fmla="*/ 12267285 w 12480522"/>
                  <a:gd name="connsiteY4" fmla="*/ 2791189 h 2791189"/>
                  <a:gd name="connsiteX5" fmla="*/ 8458297 w 12480522"/>
                  <a:gd name="connsiteY5" fmla="*/ 620574 h 2791189"/>
                  <a:gd name="connsiteX6" fmla="*/ 5410197 w 12480522"/>
                  <a:gd name="connsiteY6" fmla="*/ 350612 h 2791189"/>
                  <a:gd name="connsiteX7" fmla="*/ 2732411 w 12480522"/>
                  <a:gd name="connsiteY7" fmla="*/ 522603 h 2791189"/>
                  <a:gd name="connsiteX8" fmla="*/ 42594 w 12480522"/>
                  <a:gd name="connsiteY8" fmla="*/ 995599 h 2791189"/>
                  <a:gd name="connsiteX9" fmla="*/ 1 w 12480522"/>
                  <a:gd name="connsiteY9" fmla="*/ 326664 h 2791189"/>
                  <a:gd name="connsiteX0" fmla="*/ 1 w 12267285"/>
                  <a:gd name="connsiteY0" fmla="*/ 326664 h 2791189"/>
                  <a:gd name="connsiteX1" fmla="*/ 5312225 w 12267285"/>
                  <a:gd name="connsiteY1" fmla="*/ 2268 h 2791189"/>
                  <a:gd name="connsiteX2" fmla="*/ 8806639 w 12267285"/>
                  <a:gd name="connsiteY2" fmla="*/ 489946 h 2791189"/>
                  <a:gd name="connsiteX3" fmla="*/ 12262808 w 12267285"/>
                  <a:gd name="connsiteY3" fmla="*/ 1763333 h 2791189"/>
                  <a:gd name="connsiteX4" fmla="*/ 12267285 w 12267285"/>
                  <a:gd name="connsiteY4" fmla="*/ 2791189 h 2791189"/>
                  <a:gd name="connsiteX5" fmla="*/ 8458297 w 12267285"/>
                  <a:gd name="connsiteY5" fmla="*/ 620574 h 2791189"/>
                  <a:gd name="connsiteX6" fmla="*/ 5410197 w 12267285"/>
                  <a:gd name="connsiteY6" fmla="*/ 350612 h 2791189"/>
                  <a:gd name="connsiteX7" fmla="*/ 2732411 w 12267285"/>
                  <a:gd name="connsiteY7" fmla="*/ 522603 h 2791189"/>
                  <a:gd name="connsiteX8" fmla="*/ 42594 w 12267285"/>
                  <a:gd name="connsiteY8" fmla="*/ 995599 h 2791189"/>
                  <a:gd name="connsiteX9" fmla="*/ 1 w 12267285"/>
                  <a:gd name="connsiteY9" fmla="*/ 326664 h 2791189"/>
                  <a:gd name="connsiteX0" fmla="*/ 1 w 12267285"/>
                  <a:gd name="connsiteY0" fmla="*/ 326664 h 2791189"/>
                  <a:gd name="connsiteX1" fmla="*/ 5312225 w 12267285"/>
                  <a:gd name="connsiteY1" fmla="*/ 2268 h 2791189"/>
                  <a:gd name="connsiteX2" fmla="*/ 8806639 w 12267285"/>
                  <a:gd name="connsiteY2" fmla="*/ 489946 h 2791189"/>
                  <a:gd name="connsiteX3" fmla="*/ 12262808 w 12267285"/>
                  <a:gd name="connsiteY3" fmla="*/ 1763333 h 2791189"/>
                  <a:gd name="connsiteX4" fmla="*/ 12267285 w 12267285"/>
                  <a:gd name="connsiteY4" fmla="*/ 2791189 h 2791189"/>
                  <a:gd name="connsiteX5" fmla="*/ 8458297 w 12267285"/>
                  <a:gd name="connsiteY5" fmla="*/ 620574 h 2791189"/>
                  <a:gd name="connsiteX6" fmla="*/ 5410197 w 12267285"/>
                  <a:gd name="connsiteY6" fmla="*/ 350612 h 2791189"/>
                  <a:gd name="connsiteX7" fmla="*/ 2732411 w 12267285"/>
                  <a:gd name="connsiteY7" fmla="*/ 522603 h 2791189"/>
                  <a:gd name="connsiteX8" fmla="*/ 42594 w 12267285"/>
                  <a:gd name="connsiteY8" fmla="*/ 995599 h 2791189"/>
                  <a:gd name="connsiteX9" fmla="*/ 1 w 12267285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06639 w 12284657"/>
                  <a:gd name="connsiteY2" fmla="*/ 489946 h 2791189"/>
                  <a:gd name="connsiteX3" fmla="*/ 12284579 w 12284657"/>
                  <a:gd name="connsiteY3" fmla="*/ 2176990 h 2791189"/>
                  <a:gd name="connsiteX4" fmla="*/ 12267285 w 12284657"/>
                  <a:gd name="connsiteY4" fmla="*/ 2791189 h 2791189"/>
                  <a:gd name="connsiteX5" fmla="*/ 8458297 w 12284657"/>
                  <a:gd name="connsiteY5" fmla="*/ 620574 h 2791189"/>
                  <a:gd name="connsiteX6" fmla="*/ 5410197 w 12284657"/>
                  <a:gd name="connsiteY6" fmla="*/ 350612 h 2791189"/>
                  <a:gd name="connsiteX7" fmla="*/ 2732411 w 12284657"/>
                  <a:gd name="connsiteY7" fmla="*/ 522603 h 2791189"/>
                  <a:gd name="connsiteX8" fmla="*/ 42594 w 12284657"/>
                  <a:gd name="connsiteY8" fmla="*/ 995599 h 2791189"/>
                  <a:gd name="connsiteX9" fmla="*/ 1 w 12284657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82839 w 12284657"/>
                  <a:gd name="connsiteY2" fmla="*/ 337546 h 2791189"/>
                  <a:gd name="connsiteX3" fmla="*/ 12284579 w 12284657"/>
                  <a:gd name="connsiteY3" fmla="*/ 2176990 h 2791189"/>
                  <a:gd name="connsiteX4" fmla="*/ 12267285 w 12284657"/>
                  <a:gd name="connsiteY4" fmla="*/ 2791189 h 2791189"/>
                  <a:gd name="connsiteX5" fmla="*/ 8458297 w 12284657"/>
                  <a:gd name="connsiteY5" fmla="*/ 620574 h 2791189"/>
                  <a:gd name="connsiteX6" fmla="*/ 5410197 w 12284657"/>
                  <a:gd name="connsiteY6" fmla="*/ 350612 h 2791189"/>
                  <a:gd name="connsiteX7" fmla="*/ 2732411 w 12284657"/>
                  <a:gd name="connsiteY7" fmla="*/ 522603 h 2791189"/>
                  <a:gd name="connsiteX8" fmla="*/ 42594 w 12284657"/>
                  <a:gd name="connsiteY8" fmla="*/ 995599 h 2791189"/>
                  <a:gd name="connsiteX9" fmla="*/ 1 w 12284657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82839 w 12284657"/>
                  <a:gd name="connsiteY2" fmla="*/ 337546 h 2791189"/>
                  <a:gd name="connsiteX3" fmla="*/ 11081654 w 12284657"/>
                  <a:gd name="connsiteY3" fmla="*/ 1319440 h 2791189"/>
                  <a:gd name="connsiteX4" fmla="*/ 12284579 w 12284657"/>
                  <a:gd name="connsiteY4" fmla="*/ 2176990 h 2791189"/>
                  <a:gd name="connsiteX5" fmla="*/ 12267285 w 12284657"/>
                  <a:gd name="connsiteY5" fmla="*/ 2791189 h 2791189"/>
                  <a:gd name="connsiteX6" fmla="*/ 8458297 w 12284657"/>
                  <a:gd name="connsiteY6" fmla="*/ 620574 h 2791189"/>
                  <a:gd name="connsiteX7" fmla="*/ 5410197 w 12284657"/>
                  <a:gd name="connsiteY7" fmla="*/ 350612 h 2791189"/>
                  <a:gd name="connsiteX8" fmla="*/ 2732411 w 12284657"/>
                  <a:gd name="connsiteY8" fmla="*/ 522603 h 2791189"/>
                  <a:gd name="connsiteX9" fmla="*/ 42594 w 12284657"/>
                  <a:gd name="connsiteY9" fmla="*/ 995599 h 2791189"/>
                  <a:gd name="connsiteX10" fmla="*/ 1 w 12284657"/>
                  <a:gd name="connsiteY10" fmla="*/ 326664 h 2791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081654 w 12284740"/>
                  <a:gd name="connsiteY3" fmla="*/ 1319440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58297 w 12284740"/>
                  <a:gd name="connsiteY6" fmla="*/ 620574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081654 w 12284740"/>
                  <a:gd name="connsiteY3" fmla="*/ 1319440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103426 w 12284740"/>
                  <a:gd name="connsiteY3" fmla="*/ 1254125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103426 w 12284740"/>
                  <a:gd name="connsiteY3" fmla="*/ 1254125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268683 w 12284740"/>
                  <a:gd name="connsiteY7" fmla="*/ 307069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59056 h 2442581"/>
                  <a:gd name="connsiteX1" fmla="*/ 5268683 w 12284740"/>
                  <a:gd name="connsiteY1" fmla="*/ 2003 h 2442581"/>
                  <a:gd name="connsiteX2" fmla="*/ 8882839 w 12284740"/>
                  <a:gd name="connsiteY2" fmla="*/ 369938 h 2442581"/>
                  <a:gd name="connsiteX3" fmla="*/ 11103426 w 12284740"/>
                  <a:gd name="connsiteY3" fmla="*/ 1286517 h 2442581"/>
                  <a:gd name="connsiteX4" fmla="*/ 12284579 w 12284740"/>
                  <a:gd name="connsiteY4" fmla="*/ 2209382 h 2442581"/>
                  <a:gd name="connsiteX5" fmla="*/ 12278171 w 12284740"/>
                  <a:gd name="connsiteY5" fmla="*/ 2442581 h 2442581"/>
                  <a:gd name="connsiteX6" fmla="*/ 8490954 w 12284740"/>
                  <a:gd name="connsiteY6" fmla="*/ 554994 h 2442581"/>
                  <a:gd name="connsiteX7" fmla="*/ 5268683 w 12284740"/>
                  <a:gd name="connsiteY7" fmla="*/ 339461 h 2442581"/>
                  <a:gd name="connsiteX8" fmla="*/ 2732411 w 12284740"/>
                  <a:gd name="connsiteY8" fmla="*/ 554995 h 2442581"/>
                  <a:gd name="connsiteX9" fmla="*/ 42594 w 12284740"/>
                  <a:gd name="connsiteY9" fmla="*/ 1027991 h 2442581"/>
                  <a:gd name="connsiteX10" fmla="*/ 1 w 12284740"/>
                  <a:gd name="connsiteY10" fmla="*/ 359056 h 2442581"/>
                  <a:gd name="connsiteX0" fmla="*/ 1 w 12284740"/>
                  <a:gd name="connsiteY0" fmla="*/ 359056 h 2442581"/>
                  <a:gd name="connsiteX1" fmla="*/ 5268683 w 12284740"/>
                  <a:gd name="connsiteY1" fmla="*/ 2003 h 2442581"/>
                  <a:gd name="connsiteX2" fmla="*/ 8882839 w 12284740"/>
                  <a:gd name="connsiteY2" fmla="*/ 369938 h 2442581"/>
                  <a:gd name="connsiteX3" fmla="*/ 11103426 w 12284740"/>
                  <a:gd name="connsiteY3" fmla="*/ 1286517 h 2442581"/>
                  <a:gd name="connsiteX4" fmla="*/ 12284579 w 12284740"/>
                  <a:gd name="connsiteY4" fmla="*/ 2209382 h 2442581"/>
                  <a:gd name="connsiteX5" fmla="*/ 12278171 w 12284740"/>
                  <a:gd name="connsiteY5" fmla="*/ 2442581 h 2442581"/>
                  <a:gd name="connsiteX6" fmla="*/ 8490954 w 12284740"/>
                  <a:gd name="connsiteY6" fmla="*/ 554994 h 2442581"/>
                  <a:gd name="connsiteX7" fmla="*/ 5268683 w 12284740"/>
                  <a:gd name="connsiteY7" fmla="*/ 339461 h 2442581"/>
                  <a:gd name="connsiteX8" fmla="*/ 2471154 w 12284740"/>
                  <a:gd name="connsiteY8" fmla="*/ 489681 h 2442581"/>
                  <a:gd name="connsiteX9" fmla="*/ 42594 w 12284740"/>
                  <a:gd name="connsiteY9" fmla="*/ 1027991 h 2442581"/>
                  <a:gd name="connsiteX10" fmla="*/ 1 w 12284740"/>
                  <a:gd name="connsiteY10" fmla="*/ 359056 h 244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284740" h="2442581">
                    <a:moveTo>
                      <a:pt x="1" y="359056"/>
                    </a:moveTo>
                    <a:cubicBezTo>
                      <a:pt x="865573" y="231601"/>
                      <a:pt x="3800910" y="-25211"/>
                      <a:pt x="5268683" y="2003"/>
                    </a:cubicBezTo>
                    <a:cubicBezTo>
                      <a:pt x="6736456" y="29217"/>
                      <a:pt x="7939411" y="134081"/>
                      <a:pt x="8882839" y="369938"/>
                    </a:cubicBezTo>
                    <a:cubicBezTo>
                      <a:pt x="9826267" y="605795"/>
                      <a:pt x="10536469" y="979943"/>
                      <a:pt x="11103426" y="1286517"/>
                    </a:cubicBezTo>
                    <a:cubicBezTo>
                      <a:pt x="11670383" y="1593091"/>
                      <a:pt x="12068831" y="1980419"/>
                      <a:pt x="12284579" y="2209382"/>
                    </a:cubicBezTo>
                    <a:cubicBezTo>
                      <a:pt x="12286071" y="2552001"/>
                      <a:pt x="12276679" y="2099962"/>
                      <a:pt x="12278171" y="2442581"/>
                    </a:cubicBezTo>
                    <a:cubicBezTo>
                      <a:pt x="12019643" y="1947322"/>
                      <a:pt x="10537474" y="747216"/>
                      <a:pt x="8490954" y="554994"/>
                    </a:cubicBezTo>
                    <a:cubicBezTo>
                      <a:pt x="7335406" y="316960"/>
                      <a:pt x="6222997" y="355790"/>
                      <a:pt x="5268683" y="339461"/>
                    </a:cubicBezTo>
                    <a:cubicBezTo>
                      <a:pt x="4314369" y="323133"/>
                      <a:pt x="3362126" y="403955"/>
                      <a:pt x="2471154" y="489681"/>
                    </a:cubicBezTo>
                    <a:cubicBezTo>
                      <a:pt x="1580182" y="575407"/>
                      <a:pt x="499810" y="828419"/>
                      <a:pt x="42594" y="1027991"/>
                    </a:cubicBezTo>
                    <a:cubicBezTo>
                      <a:pt x="42911" y="975556"/>
                      <a:pt x="-316" y="411491"/>
                      <a:pt x="1" y="359056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ffectLst>
                <a:glow rad="101600">
                  <a:schemeClr val="tx1">
                    <a:alpha val="32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Арка 9"/>
              <p:cNvSpPr/>
              <p:nvPr/>
            </p:nvSpPr>
            <p:spPr>
              <a:xfrm rot="10800000">
                <a:off x="-142909" y="4929198"/>
                <a:ext cx="9429816" cy="1571614"/>
              </a:xfrm>
              <a:custGeom>
                <a:avLst/>
                <a:gdLst>
                  <a:gd name="connsiteX0" fmla="*/ 5018220 w 10014858"/>
                  <a:gd name="connsiteY0" fmla="*/ 4 h 3575958"/>
                  <a:gd name="connsiteX1" fmla="*/ 9998483 w 10014858"/>
                  <a:gd name="connsiteY1" fmla="*/ 1643502 h 3575958"/>
                  <a:gd name="connsiteX2" fmla="*/ 9839674 w 10014858"/>
                  <a:gd name="connsiteY2" fmla="*/ 1648100 h 3575958"/>
                  <a:gd name="connsiteX3" fmla="*/ 5017270 w 10014858"/>
                  <a:gd name="connsiteY3" fmla="*/ 157310 h 3575958"/>
                  <a:gd name="connsiteX4" fmla="*/ 5018220 w 10014858"/>
                  <a:gd name="connsiteY4" fmla="*/ 4 h 3575958"/>
                  <a:gd name="connsiteX0" fmla="*/ 7457665 w 12437928"/>
                  <a:gd name="connsiteY0" fmla="*/ 0 h 1648096"/>
                  <a:gd name="connsiteX1" fmla="*/ 12437928 w 12437928"/>
                  <a:gd name="connsiteY1" fmla="*/ 1643498 h 1648096"/>
                  <a:gd name="connsiteX2" fmla="*/ 12279119 w 12437928"/>
                  <a:gd name="connsiteY2" fmla="*/ 1648096 h 1648096"/>
                  <a:gd name="connsiteX3" fmla="*/ 0 w 12437928"/>
                  <a:gd name="connsiteY3" fmla="*/ 494763 h 1648096"/>
                  <a:gd name="connsiteX4" fmla="*/ 7457665 w 12437928"/>
                  <a:gd name="connsiteY4" fmla="*/ 0 h 1648096"/>
                  <a:gd name="connsiteX0" fmla="*/ 6 w 12447869"/>
                  <a:gd name="connsiteY0" fmla="*/ 0 h 1854925"/>
                  <a:gd name="connsiteX1" fmla="*/ 12447869 w 12447869"/>
                  <a:gd name="connsiteY1" fmla="*/ 1850327 h 1854925"/>
                  <a:gd name="connsiteX2" fmla="*/ 12289060 w 12447869"/>
                  <a:gd name="connsiteY2" fmla="*/ 1854925 h 1854925"/>
                  <a:gd name="connsiteX3" fmla="*/ 9941 w 12447869"/>
                  <a:gd name="connsiteY3" fmla="*/ 701592 h 1854925"/>
                  <a:gd name="connsiteX4" fmla="*/ 6 w 12447869"/>
                  <a:gd name="connsiteY4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9941 w 12447869"/>
                  <a:gd name="connsiteY4" fmla="*/ 701592 h 1854925"/>
                  <a:gd name="connsiteX5" fmla="*/ 6 w 12447869"/>
                  <a:gd name="connsiteY5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9941 w 12447869"/>
                  <a:gd name="connsiteY5" fmla="*/ 701592 h 1854925"/>
                  <a:gd name="connsiteX6" fmla="*/ 6 w 12447869"/>
                  <a:gd name="connsiteY6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710644 w 12447869"/>
                  <a:gd name="connsiteY5" fmla="*/ 511625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710644 w 12447869"/>
                  <a:gd name="connsiteY5" fmla="*/ 511625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941078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941078 h 1854925"/>
                  <a:gd name="connsiteX7" fmla="*/ 6 w 12447869"/>
                  <a:gd name="connsiteY7" fmla="*/ 0 h 1854925"/>
                  <a:gd name="connsiteX0" fmla="*/ 1 w 12480522"/>
                  <a:gd name="connsiteY0" fmla="*/ 31634 h 1614416"/>
                  <a:gd name="connsiteX1" fmla="*/ 8806639 w 12480522"/>
                  <a:gd name="connsiteY1" fmla="*/ 194916 h 1614416"/>
                  <a:gd name="connsiteX2" fmla="*/ 12480522 w 12480522"/>
                  <a:gd name="connsiteY2" fmla="*/ 1609818 h 1614416"/>
                  <a:gd name="connsiteX3" fmla="*/ 12321713 w 12480522"/>
                  <a:gd name="connsiteY3" fmla="*/ 1614416 h 1614416"/>
                  <a:gd name="connsiteX4" fmla="*/ 8458297 w 12480522"/>
                  <a:gd name="connsiteY4" fmla="*/ 325544 h 1614416"/>
                  <a:gd name="connsiteX5" fmla="*/ 2732411 w 12480522"/>
                  <a:gd name="connsiteY5" fmla="*/ 227573 h 1614416"/>
                  <a:gd name="connsiteX6" fmla="*/ 42594 w 12480522"/>
                  <a:gd name="connsiteY6" fmla="*/ 700569 h 1614416"/>
                  <a:gd name="connsiteX7" fmla="*/ 1 w 12480522"/>
                  <a:gd name="connsiteY7" fmla="*/ 31634 h 1614416"/>
                  <a:gd name="connsiteX0" fmla="*/ 1 w 12480522"/>
                  <a:gd name="connsiteY0" fmla="*/ 151219 h 1734001"/>
                  <a:gd name="connsiteX1" fmla="*/ 8806639 w 12480522"/>
                  <a:gd name="connsiteY1" fmla="*/ 314501 h 1734001"/>
                  <a:gd name="connsiteX2" fmla="*/ 12480522 w 12480522"/>
                  <a:gd name="connsiteY2" fmla="*/ 1729403 h 1734001"/>
                  <a:gd name="connsiteX3" fmla="*/ 12321713 w 12480522"/>
                  <a:gd name="connsiteY3" fmla="*/ 1734001 h 1734001"/>
                  <a:gd name="connsiteX4" fmla="*/ 8458297 w 12480522"/>
                  <a:gd name="connsiteY4" fmla="*/ 445129 h 1734001"/>
                  <a:gd name="connsiteX5" fmla="*/ 2732411 w 12480522"/>
                  <a:gd name="connsiteY5" fmla="*/ 347158 h 1734001"/>
                  <a:gd name="connsiteX6" fmla="*/ 42594 w 12480522"/>
                  <a:gd name="connsiteY6" fmla="*/ 820154 h 1734001"/>
                  <a:gd name="connsiteX7" fmla="*/ 1 w 12480522"/>
                  <a:gd name="connsiteY7" fmla="*/ 151219 h 1734001"/>
                  <a:gd name="connsiteX0" fmla="*/ 1 w 12480522"/>
                  <a:gd name="connsiteY0" fmla="*/ 326664 h 1909446"/>
                  <a:gd name="connsiteX1" fmla="*/ 5312225 w 12480522"/>
                  <a:gd name="connsiteY1" fmla="*/ 2268 h 1909446"/>
                  <a:gd name="connsiteX2" fmla="*/ 8806639 w 12480522"/>
                  <a:gd name="connsiteY2" fmla="*/ 489946 h 1909446"/>
                  <a:gd name="connsiteX3" fmla="*/ 12480522 w 12480522"/>
                  <a:gd name="connsiteY3" fmla="*/ 1904848 h 1909446"/>
                  <a:gd name="connsiteX4" fmla="*/ 12321713 w 12480522"/>
                  <a:gd name="connsiteY4" fmla="*/ 1909446 h 1909446"/>
                  <a:gd name="connsiteX5" fmla="*/ 8458297 w 12480522"/>
                  <a:gd name="connsiteY5" fmla="*/ 620574 h 1909446"/>
                  <a:gd name="connsiteX6" fmla="*/ 2732411 w 12480522"/>
                  <a:gd name="connsiteY6" fmla="*/ 522603 h 1909446"/>
                  <a:gd name="connsiteX7" fmla="*/ 42594 w 12480522"/>
                  <a:gd name="connsiteY7" fmla="*/ 995599 h 1909446"/>
                  <a:gd name="connsiteX8" fmla="*/ 1 w 12480522"/>
                  <a:gd name="connsiteY8" fmla="*/ 326664 h 1909446"/>
                  <a:gd name="connsiteX0" fmla="*/ 1 w 12480522"/>
                  <a:gd name="connsiteY0" fmla="*/ 326664 h 1909446"/>
                  <a:gd name="connsiteX1" fmla="*/ 5312225 w 12480522"/>
                  <a:gd name="connsiteY1" fmla="*/ 2268 h 1909446"/>
                  <a:gd name="connsiteX2" fmla="*/ 8806639 w 12480522"/>
                  <a:gd name="connsiteY2" fmla="*/ 489946 h 1909446"/>
                  <a:gd name="connsiteX3" fmla="*/ 12480522 w 12480522"/>
                  <a:gd name="connsiteY3" fmla="*/ 1904848 h 1909446"/>
                  <a:gd name="connsiteX4" fmla="*/ 12321713 w 12480522"/>
                  <a:gd name="connsiteY4" fmla="*/ 1909446 h 1909446"/>
                  <a:gd name="connsiteX5" fmla="*/ 8458297 w 12480522"/>
                  <a:gd name="connsiteY5" fmla="*/ 620574 h 1909446"/>
                  <a:gd name="connsiteX6" fmla="*/ 5410197 w 12480522"/>
                  <a:gd name="connsiteY6" fmla="*/ 350612 h 1909446"/>
                  <a:gd name="connsiteX7" fmla="*/ 2732411 w 12480522"/>
                  <a:gd name="connsiteY7" fmla="*/ 522603 h 1909446"/>
                  <a:gd name="connsiteX8" fmla="*/ 42594 w 12480522"/>
                  <a:gd name="connsiteY8" fmla="*/ 995599 h 1909446"/>
                  <a:gd name="connsiteX9" fmla="*/ 1 w 12480522"/>
                  <a:gd name="connsiteY9" fmla="*/ 326664 h 1909446"/>
                  <a:gd name="connsiteX0" fmla="*/ 1 w 12480522"/>
                  <a:gd name="connsiteY0" fmla="*/ 326664 h 2791189"/>
                  <a:gd name="connsiteX1" fmla="*/ 5312225 w 12480522"/>
                  <a:gd name="connsiteY1" fmla="*/ 2268 h 2791189"/>
                  <a:gd name="connsiteX2" fmla="*/ 8806639 w 12480522"/>
                  <a:gd name="connsiteY2" fmla="*/ 489946 h 2791189"/>
                  <a:gd name="connsiteX3" fmla="*/ 12480522 w 12480522"/>
                  <a:gd name="connsiteY3" fmla="*/ 1904848 h 2791189"/>
                  <a:gd name="connsiteX4" fmla="*/ 12267285 w 12480522"/>
                  <a:gd name="connsiteY4" fmla="*/ 2791189 h 2791189"/>
                  <a:gd name="connsiteX5" fmla="*/ 8458297 w 12480522"/>
                  <a:gd name="connsiteY5" fmla="*/ 620574 h 2791189"/>
                  <a:gd name="connsiteX6" fmla="*/ 5410197 w 12480522"/>
                  <a:gd name="connsiteY6" fmla="*/ 350612 h 2791189"/>
                  <a:gd name="connsiteX7" fmla="*/ 2732411 w 12480522"/>
                  <a:gd name="connsiteY7" fmla="*/ 522603 h 2791189"/>
                  <a:gd name="connsiteX8" fmla="*/ 42594 w 12480522"/>
                  <a:gd name="connsiteY8" fmla="*/ 995599 h 2791189"/>
                  <a:gd name="connsiteX9" fmla="*/ 1 w 12480522"/>
                  <a:gd name="connsiteY9" fmla="*/ 326664 h 2791189"/>
                  <a:gd name="connsiteX0" fmla="*/ 1 w 12267285"/>
                  <a:gd name="connsiteY0" fmla="*/ 326664 h 2791189"/>
                  <a:gd name="connsiteX1" fmla="*/ 5312225 w 12267285"/>
                  <a:gd name="connsiteY1" fmla="*/ 2268 h 2791189"/>
                  <a:gd name="connsiteX2" fmla="*/ 8806639 w 12267285"/>
                  <a:gd name="connsiteY2" fmla="*/ 489946 h 2791189"/>
                  <a:gd name="connsiteX3" fmla="*/ 12262808 w 12267285"/>
                  <a:gd name="connsiteY3" fmla="*/ 1763333 h 2791189"/>
                  <a:gd name="connsiteX4" fmla="*/ 12267285 w 12267285"/>
                  <a:gd name="connsiteY4" fmla="*/ 2791189 h 2791189"/>
                  <a:gd name="connsiteX5" fmla="*/ 8458297 w 12267285"/>
                  <a:gd name="connsiteY5" fmla="*/ 620574 h 2791189"/>
                  <a:gd name="connsiteX6" fmla="*/ 5410197 w 12267285"/>
                  <a:gd name="connsiteY6" fmla="*/ 350612 h 2791189"/>
                  <a:gd name="connsiteX7" fmla="*/ 2732411 w 12267285"/>
                  <a:gd name="connsiteY7" fmla="*/ 522603 h 2791189"/>
                  <a:gd name="connsiteX8" fmla="*/ 42594 w 12267285"/>
                  <a:gd name="connsiteY8" fmla="*/ 995599 h 2791189"/>
                  <a:gd name="connsiteX9" fmla="*/ 1 w 12267285"/>
                  <a:gd name="connsiteY9" fmla="*/ 326664 h 2791189"/>
                  <a:gd name="connsiteX0" fmla="*/ 1 w 12267285"/>
                  <a:gd name="connsiteY0" fmla="*/ 326664 h 2791189"/>
                  <a:gd name="connsiteX1" fmla="*/ 5312225 w 12267285"/>
                  <a:gd name="connsiteY1" fmla="*/ 2268 h 2791189"/>
                  <a:gd name="connsiteX2" fmla="*/ 8806639 w 12267285"/>
                  <a:gd name="connsiteY2" fmla="*/ 489946 h 2791189"/>
                  <a:gd name="connsiteX3" fmla="*/ 12262808 w 12267285"/>
                  <a:gd name="connsiteY3" fmla="*/ 1763333 h 2791189"/>
                  <a:gd name="connsiteX4" fmla="*/ 12267285 w 12267285"/>
                  <a:gd name="connsiteY4" fmla="*/ 2791189 h 2791189"/>
                  <a:gd name="connsiteX5" fmla="*/ 8458297 w 12267285"/>
                  <a:gd name="connsiteY5" fmla="*/ 620574 h 2791189"/>
                  <a:gd name="connsiteX6" fmla="*/ 5410197 w 12267285"/>
                  <a:gd name="connsiteY6" fmla="*/ 350612 h 2791189"/>
                  <a:gd name="connsiteX7" fmla="*/ 2732411 w 12267285"/>
                  <a:gd name="connsiteY7" fmla="*/ 522603 h 2791189"/>
                  <a:gd name="connsiteX8" fmla="*/ 42594 w 12267285"/>
                  <a:gd name="connsiteY8" fmla="*/ 995599 h 2791189"/>
                  <a:gd name="connsiteX9" fmla="*/ 1 w 12267285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06639 w 12284657"/>
                  <a:gd name="connsiteY2" fmla="*/ 489946 h 2791189"/>
                  <a:gd name="connsiteX3" fmla="*/ 12284579 w 12284657"/>
                  <a:gd name="connsiteY3" fmla="*/ 2176990 h 2791189"/>
                  <a:gd name="connsiteX4" fmla="*/ 12267285 w 12284657"/>
                  <a:gd name="connsiteY4" fmla="*/ 2791189 h 2791189"/>
                  <a:gd name="connsiteX5" fmla="*/ 8458297 w 12284657"/>
                  <a:gd name="connsiteY5" fmla="*/ 620574 h 2791189"/>
                  <a:gd name="connsiteX6" fmla="*/ 5410197 w 12284657"/>
                  <a:gd name="connsiteY6" fmla="*/ 350612 h 2791189"/>
                  <a:gd name="connsiteX7" fmla="*/ 2732411 w 12284657"/>
                  <a:gd name="connsiteY7" fmla="*/ 522603 h 2791189"/>
                  <a:gd name="connsiteX8" fmla="*/ 42594 w 12284657"/>
                  <a:gd name="connsiteY8" fmla="*/ 995599 h 2791189"/>
                  <a:gd name="connsiteX9" fmla="*/ 1 w 12284657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82839 w 12284657"/>
                  <a:gd name="connsiteY2" fmla="*/ 337546 h 2791189"/>
                  <a:gd name="connsiteX3" fmla="*/ 12284579 w 12284657"/>
                  <a:gd name="connsiteY3" fmla="*/ 2176990 h 2791189"/>
                  <a:gd name="connsiteX4" fmla="*/ 12267285 w 12284657"/>
                  <a:gd name="connsiteY4" fmla="*/ 2791189 h 2791189"/>
                  <a:gd name="connsiteX5" fmla="*/ 8458297 w 12284657"/>
                  <a:gd name="connsiteY5" fmla="*/ 620574 h 2791189"/>
                  <a:gd name="connsiteX6" fmla="*/ 5410197 w 12284657"/>
                  <a:gd name="connsiteY6" fmla="*/ 350612 h 2791189"/>
                  <a:gd name="connsiteX7" fmla="*/ 2732411 w 12284657"/>
                  <a:gd name="connsiteY7" fmla="*/ 522603 h 2791189"/>
                  <a:gd name="connsiteX8" fmla="*/ 42594 w 12284657"/>
                  <a:gd name="connsiteY8" fmla="*/ 995599 h 2791189"/>
                  <a:gd name="connsiteX9" fmla="*/ 1 w 12284657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82839 w 12284657"/>
                  <a:gd name="connsiteY2" fmla="*/ 337546 h 2791189"/>
                  <a:gd name="connsiteX3" fmla="*/ 11081654 w 12284657"/>
                  <a:gd name="connsiteY3" fmla="*/ 1319440 h 2791189"/>
                  <a:gd name="connsiteX4" fmla="*/ 12284579 w 12284657"/>
                  <a:gd name="connsiteY4" fmla="*/ 2176990 h 2791189"/>
                  <a:gd name="connsiteX5" fmla="*/ 12267285 w 12284657"/>
                  <a:gd name="connsiteY5" fmla="*/ 2791189 h 2791189"/>
                  <a:gd name="connsiteX6" fmla="*/ 8458297 w 12284657"/>
                  <a:gd name="connsiteY6" fmla="*/ 620574 h 2791189"/>
                  <a:gd name="connsiteX7" fmla="*/ 5410197 w 12284657"/>
                  <a:gd name="connsiteY7" fmla="*/ 350612 h 2791189"/>
                  <a:gd name="connsiteX8" fmla="*/ 2732411 w 12284657"/>
                  <a:gd name="connsiteY8" fmla="*/ 522603 h 2791189"/>
                  <a:gd name="connsiteX9" fmla="*/ 42594 w 12284657"/>
                  <a:gd name="connsiteY9" fmla="*/ 995599 h 2791189"/>
                  <a:gd name="connsiteX10" fmla="*/ 1 w 12284657"/>
                  <a:gd name="connsiteY10" fmla="*/ 326664 h 2791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081654 w 12284740"/>
                  <a:gd name="connsiteY3" fmla="*/ 1319440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58297 w 12284740"/>
                  <a:gd name="connsiteY6" fmla="*/ 620574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081654 w 12284740"/>
                  <a:gd name="connsiteY3" fmla="*/ 1319440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103426 w 12284740"/>
                  <a:gd name="connsiteY3" fmla="*/ 1254125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103426 w 12284740"/>
                  <a:gd name="connsiteY3" fmla="*/ 1254125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268683 w 12284740"/>
                  <a:gd name="connsiteY7" fmla="*/ 307069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59056 h 2442581"/>
                  <a:gd name="connsiteX1" fmla="*/ 5268683 w 12284740"/>
                  <a:gd name="connsiteY1" fmla="*/ 2003 h 2442581"/>
                  <a:gd name="connsiteX2" fmla="*/ 8882839 w 12284740"/>
                  <a:gd name="connsiteY2" fmla="*/ 369938 h 2442581"/>
                  <a:gd name="connsiteX3" fmla="*/ 11103426 w 12284740"/>
                  <a:gd name="connsiteY3" fmla="*/ 1286517 h 2442581"/>
                  <a:gd name="connsiteX4" fmla="*/ 12284579 w 12284740"/>
                  <a:gd name="connsiteY4" fmla="*/ 2209382 h 2442581"/>
                  <a:gd name="connsiteX5" fmla="*/ 12278171 w 12284740"/>
                  <a:gd name="connsiteY5" fmla="*/ 2442581 h 2442581"/>
                  <a:gd name="connsiteX6" fmla="*/ 8490954 w 12284740"/>
                  <a:gd name="connsiteY6" fmla="*/ 554994 h 2442581"/>
                  <a:gd name="connsiteX7" fmla="*/ 5268683 w 12284740"/>
                  <a:gd name="connsiteY7" fmla="*/ 339461 h 2442581"/>
                  <a:gd name="connsiteX8" fmla="*/ 2732411 w 12284740"/>
                  <a:gd name="connsiteY8" fmla="*/ 554995 h 2442581"/>
                  <a:gd name="connsiteX9" fmla="*/ 42594 w 12284740"/>
                  <a:gd name="connsiteY9" fmla="*/ 1027991 h 2442581"/>
                  <a:gd name="connsiteX10" fmla="*/ 1 w 12284740"/>
                  <a:gd name="connsiteY10" fmla="*/ 359056 h 2442581"/>
                  <a:gd name="connsiteX0" fmla="*/ 1 w 12284740"/>
                  <a:gd name="connsiteY0" fmla="*/ 359056 h 2442581"/>
                  <a:gd name="connsiteX1" fmla="*/ 5268683 w 12284740"/>
                  <a:gd name="connsiteY1" fmla="*/ 2003 h 2442581"/>
                  <a:gd name="connsiteX2" fmla="*/ 8882839 w 12284740"/>
                  <a:gd name="connsiteY2" fmla="*/ 369938 h 2442581"/>
                  <a:gd name="connsiteX3" fmla="*/ 11103426 w 12284740"/>
                  <a:gd name="connsiteY3" fmla="*/ 1286517 h 2442581"/>
                  <a:gd name="connsiteX4" fmla="*/ 12284579 w 12284740"/>
                  <a:gd name="connsiteY4" fmla="*/ 2209382 h 2442581"/>
                  <a:gd name="connsiteX5" fmla="*/ 12278171 w 12284740"/>
                  <a:gd name="connsiteY5" fmla="*/ 2442581 h 2442581"/>
                  <a:gd name="connsiteX6" fmla="*/ 8490954 w 12284740"/>
                  <a:gd name="connsiteY6" fmla="*/ 554994 h 2442581"/>
                  <a:gd name="connsiteX7" fmla="*/ 5268683 w 12284740"/>
                  <a:gd name="connsiteY7" fmla="*/ 339461 h 2442581"/>
                  <a:gd name="connsiteX8" fmla="*/ 2471154 w 12284740"/>
                  <a:gd name="connsiteY8" fmla="*/ 489681 h 2442581"/>
                  <a:gd name="connsiteX9" fmla="*/ 42594 w 12284740"/>
                  <a:gd name="connsiteY9" fmla="*/ 1027991 h 2442581"/>
                  <a:gd name="connsiteX10" fmla="*/ 1 w 12284740"/>
                  <a:gd name="connsiteY10" fmla="*/ 359056 h 244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284740" h="2442581">
                    <a:moveTo>
                      <a:pt x="1" y="359056"/>
                    </a:moveTo>
                    <a:cubicBezTo>
                      <a:pt x="865573" y="231601"/>
                      <a:pt x="3800910" y="-25211"/>
                      <a:pt x="5268683" y="2003"/>
                    </a:cubicBezTo>
                    <a:cubicBezTo>
                      <a:pt x="6736456" y="29217"/>
                      <a:pt x="7939411" y="134081"/>
                      <a:pt x="8882839" y="369938"/>
                    </a:cubicBezTo>
                    <a:cubicBezTo>
                      <a:pt x="9826267" y="605795"/>
                      <a:pt x="10536469" y="979943"/>
                      <a:pt x="11103426" y="1286517"/>
                    </a:cubicBezTo>
                    <a:cubicBezTo>
                      <a:pt x="11670383" y="1593091"/>
                      <a:pt x="12068831" y="1980419"/>
                      <a:pt x="12284579" y="2209382"/>
                    </a:cubicBezTo>
                    <a:cubicBezTo>
                      <a:pt x="12286071" y="2552001"/>
                      <a:pt x="12276679" y="2099962"/>
                      <a:pt x="12278171" y="2442581"/>
                    </a:cubicBezTo>
                    <a:cubicBezTo>
                      <a:pt x="12019643" y="1947322"/>
                      <a:pt x="10537474" y="747216"/>
                      <a:pt x="8490954" y="554994"/>
                    </a:cubicBezTo>
                    <a:cubicBezTo>
                      <a:pt x="7335406" y="316960"/>
                      <a:pt x="6222997" y="355790"/>
                      <a:pt x="5268683" y="339461"/>
                    </a:cubicBezTo>
                    <a:cubicBezTo>
                      <a:pt x="4314369" y="323133"/>
                      <a:pt x="3362126" y="403955"/>
                      <a:pt x="2471154" y="489681"/>
                    </a:cubicBezTo>
                    <a:cubicBezTo>
                      <a:pt x="1580182" y="575407"/>
                      <a:pt x="499810" y="828419"/>
                      <a:pt x="42594" y="1027991"/>
                    </a:cubicBezTo>
                    <a:cubicBezTo>
                      <a:pt x="42911" y="975556"/>
                      <a:pt x="-316" y="411491"/>
                      <a:pt x="1" y="35905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glow rad="101600">
                  <a:schemeClr val="tx1">
                    <a:alpha val="32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0" name="Прямоугольник 19"/>
          <p:cNvSpPr/>
          <p:nvPr/>
        </p:nvSpPr>
        <p:spPr>
          <a:xfrm>
            <a:off x="6429359" y="6500834"/>
            <a:ext cx="2714644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cs typeface="Times New Roman" pitchFamily="18" charset="0"/>
              </a:rPr>
              <a:t>2020 год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  <a:cs typeface="+mn-cs"/>
            </a:endParaRPr>
          </a:p>
        </p:txBody>
      </p:sp>
      <p:sp>
        <p:nvSpPr>
          <p:cNvPr id="2054" name="Прямоугольник 24"/>
          <p:cNvSpPr>
            <a:spLocks noChangeArrowheads="1"/>
          </p:cNvSpPr>
          <p:nvPr/>
        </p:nvSpPr>
        <p:spPr bwMode="auto">
          <a:xfrm>
            <a:off x="2071689" y="3214686"/>
            <a:ext cx="66262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Авторы:  Т.Ю. Горбенко, заведующий</a:t>
            </a:r>
          </a:p>
          <a:p>
            <a:pPr>
              <a:defRPr/>
            </a:pPr>
            <a:r>
              <a:rPr lang="ru-RU" sz="14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	А.Ю. Шульга, старший воспитатель</a:t>
            </a:r>
          </a:p>
        </p:txBody>
      </p:sp>
      <p:sp>
        <p:nvSpPr>
          <p:cNvPr id="2055" name="Прямоугольник 25"/>
          <p:cNvSpPr>
            <a:spLocks noChangeArrowheads="1"/>
          </p:cNvSpPr>
          <p:nvPr/>
        </p:nvSpPr>
        <p:spPr bwMode="auto">
          <a:xfrm>
            <a:off x="2143108" y="3786190"/>
            <a:ext cx="66960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Научный руководитель: </a:t>
            </a:r>
          </a:p>
          <a:p>
            <a:pPr>
              <a:defRPr/>
            </a:pPr>
            <a:r>
              <a:rPr lang="ru-RU" sz="14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	Е.В. Куренная, кандидат педагогических наук</a:t>
            </a: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1134305" y="118568"/>
            <a:ext cx="800969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anchor="ctr">
            <a:spAutoFit/>
          </a:bodyPr>
          <a:lstStyle/>
          <a:p>
            <a:pPr algn="ctr" eaLnBrk="0" hangingPunct="0">
              <a:tabLst>
                <a:tab pos="1500188" algn="l"/>
              </a:tabLst>
              <a:defRPr/>
            </a:pPr>
            <a:r>
              <a:rPr lang="ru-RU" sz="14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Муниципальное бюджетное дошкольное образовательное учреждение детский сад комбинированного вида № 4 станицы Ленинградской муниципального образования Ленинградский район</a:t>
            </a:r>
            <a:endParaRPr lang="ru-RU" sz="1400" dirty="0">
              <a:solidFill>
                <a:srgbClr val="003300"/>
              </a:solidFill>
              <a:effectLst>
                <a:glow rad="139700">
                  <a:srgbClr val="FFFF00">
                    <a:alpha val="40000"/>
                  </a:srgbClr>
                </a:glow>
              </a:effectLst>
              <a:latin typeface="Arial Black" pitchFamily="34" charset="0"/>
              <a:cs typeface="+mn-cs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-29353" y="0"/>
            <a:ext cx="1529519" cy="128586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0" name="Rectangle 17"/>
          <p:cNvSpPr>
            <a:spLocks noChangeArrowheads="1"/>
          </p:cNvSpPr>
          <p:nvPr/>
        </p:nvSpPr>
        <p:spPr bwMode="auto">
          <a:xfrm>
            <a:off x="642910" y="1071546"/>
            <a:ext cx="835824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anchor="ctr">
            <a:spAutoFit/>
          </a:bodyPr>
          <a:lstStyle/>
          <a:p>
            <a:pPr indent="449263" algn="ctr" eaLnBrk="0" hangingPunct="0">
              <a:defRPr/>
            </a:pPr>
            <a:r>
              <a:rPr lang="ru-RU" sz="2000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cs typeface="Times New Roman" pitchFamily="18" charset="0"/>
              </a:rPr>
              <a:t>Моделирование воспитательного </a:t>
            </a:r>
          </a:p>
          <a:p>
            <a:pPr indent="449263" algn="ctr" eaLnBrk="0" hangingPunct="0">
              <a:defRPr/>
            </a:pPr>
            <a:r>
              <a:rPr lang="ru-RU" sz="2000" dirty="0" err="1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cs typeface="Times New Roman" pitchFamily="18" charset="0"/>
              </a:rPr>
              <a:t>субъект-субъектного</a:t>
            </a:r>
            <a:r>
              <a:rPr lang="ru-RU" sz="2000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cs typeface="Times New Roman" pitchFamily="18" charset="0"/>
              </a:rPr>
              <a:t> пространства в ДОО </a:t>
            </a:r>
          </a:p>
          <a:p>
            <a:pPr indent="449263" algn="ctr" eaLnBrk="0" hangingPunct="0">
              <a:defRPr/>
            </a:pPr>
            <a:r>
              <a:rPr lang="ru-RU" sz="2000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cs typeface="Times New Roman" pitchFamily="18" charset="0"/>
              </a:rPr>
              <a:t>через создание детской организации </a:t>
            </a:r>
          </a:p>
          <a:p>
            <a:pPr indent="449263" algn="ctr" eaLnBrk="0" hangingPunct="0">
              <a:defRPr/>
            </a:pPr>
            <a:r>
              <a:rPr lang="ru-RU" sz="2000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cs typeface="Times New Roman" pitchFamily="18" charset="0"/>
              </a:rPr>
              <a:t>«Город Детства», базирующейся на принципах детско-родительского самоуправления</a:t>
            </a:r>
          </a:p>
          <a:p>
            <a:pPr indent="449263" algn="ctr" eaLnBrk="0" hangingPunct="0">
              <a:defRPr/>
            </a:pPr>
            <a:endParaRPr lang="ru-RU" sz="2000" dirty="0">
              <a:solidFill>
                <a:srgbClr val="003300"/>
              </a:solidFill>
              <a:effectLst>
                <a:glow rad="139700">
                  <a:srgbClr val="FFFF00">
                    <a:alpha val="40000"/>
                  </a:srgbClr>
                </a:glow>
              </a:effectLst>
              <a:latin typeface="Arial Black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06EA2C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468313" y="188913"/>
            <a:ext cx="8280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400" b="1">
                <a:latin typeface="Arial" panose="020B0604020202020204" pitchFamily="34" charset="0"/>
              </a:rPr>
              <a:t>Отдел культуры "Вместе веселей"</a:t>
            </a:r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127125"/>
            <a:ext cx="2771775" cy="21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1039813"/>
            <a:ext cx="2052637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500438"/>
            <a:ext cx="4484688" cy="316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3500438"/>
            <a:ext cx="3840163" cy="316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06EA2C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971550" y="260350"/>
            <a:ext cx="6840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800" b="1">
                <a:latin typeface="Arial" panose="020B0604020202020204" pitchFamily="34" charset="0"/>
              </a:rPr>
              <a:t>"Почта добрых дел"</a:t>
            </a:r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1023938"/>
            <a:ext cx="2736850" cy="276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023938"/>
            <a:ext cx="2381250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932238"/>
            <a:ext cx="3444875" cy="258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3932238"/>
            <a:ext cx="5338762" cy="258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06EA2C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539750" y="333375"/>
            <a:ext cx="81359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400" b="1">
                <a:latin typeface="Arial" panose="020B0604020202020204" pitchFamily="34" charset="0"/>
              </a:rPr>
              <a:t>Отдел здравоохранения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289050"/>
            <a:ext cx="3797300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4076700"/>
            <a:ext cx="60960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844800"/>
            <a:ext cx="2895600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582738"/>
            <a:ext cx="2451100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06EA2C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48038" y="1000125"/>
            <a:ext cx="2160587" cy="3825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3348038" y="1036638"/>
            <a:ext cx="2160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000099"/>
                </a:solidFill>
              </a:rPr>
              <a:t>ГРАДОНАЧАЛЬНИК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388" y="1773238"/>
            <a:ext cx="2016125" cy="7921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49500" y="1773238"/>
            <a:ext cx="2017713" cy="7921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1773238"/>
            <a:ext cx="2016125" cy="7921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804025" y="1747838"/>
            <a:ext cx="2160588" cy="7921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98438" y="1804988"/>
            <a:ext cx="1944687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Зам. градоначальника по вопросам улучшения качества городской жизни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86013" y="1855788"/>
            <a:ext cx="1944687" cy="576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Зам. градоначальника по вопросам социальной политики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3438" y="1885950"/>
            <a:ext cx="1944687" cy="576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Зам. градоначальника по вопросам здравоохранения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11975" y="1885950"/>
            <a:ext cx="1944688" cy="576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Зам. градоначальника по вопросам гражданской обороны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06375" y="3003550"/>
            <a:ext cx="2016125" cy="5635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892675" y="2962275"/>
            <a:ext cx="1657350" cy="5635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904038" y="2774950"/>
            <a:ext cx="2016125" cy="7985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911975" y="3719513"/>
            <a:ext cx="2016125" cy="561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65113" y="4646613"/>
            <a:ext cx="2017712" cy="561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441575" y="4646613"/>
            <a:ext cx="2017713" cy="561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572000" y="4635500"/>
            <a:ext cx="2016125" cy="561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25425" y="5732463"/>
            <a:ext cx="2016125" cy="5635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401888" y="5710238"/>
            <a:ext cx="3106737" cy="5873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795963" y="5691188"/>
            <a:ext cx="2016125" cy="5635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225425" y="3060700"/>
            <a:ext cx="1944688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Центр грамотного и экономного хозяина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43438" y="3003550"/>
            <a:ext cx="1944687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Отдел здравоохранения</a:t>
            </a:r>
          </a:p>
        </p:txBody>
      </p:sp>
      <p:sp>
        <p:nvSpPr>
          <p:cNvPr id="14361" name="TextBox 30"/>
          <p:cNvSpPr txBox="1">
            <a:spLocks noChangeArrowheads="1"/>
          </p:cNvSpPr>
          <p:nvPr/>
        </p:nvSpPr>
        <p:spPr bwMode="auto">
          <a:xfrm>
            <a:off x="6934200" y="2865438"/>
            <a:ext cx="1900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00" b="1">
                <a:solidFill>
                  <a:srgbClr val="000099"/>
                </a:solidFill>
              </a:rPr>
              <a:t>Отдел по взаимодействию с правоохранительными органами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48488" y="3846513"/>
            <a:ext cx="1944687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Казачий круг</a:t>
            </a:r>
            <a:endParaRPr lang="ru-RU" sz="1400" b="1" dirty="0">
              <a:solidFill>
                <a:srgbClr val="000099"/>
              </a:solidFill>
              <a:cs typeface="+mn-cs"/>
            </a:endParaRPr>
          </a:p>
        </p:txBody>
      </p:sp>
      <p:sp>
        <p:nvSpPr>
          <p:cNvPr id="14363" name="TextBox 33"/>
          <p:cNvSpPr txBox="1">
            <a:spLocks noChangeArrowheads="1"/>
          </p:cNvSpPr>
          <p:nvPr/>
        </p:nvSpPr>
        <p:spPr bwMode="auto">
          <a:xfrm>
            <a:off x="261938" y="4708525"/>
            <a:ext cx="1943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solidFill>
                  <a:srgbClr val="000099"/>
                </a:solidFill>
              </a:rPr>
              <a:t>Отдел занятости населения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55863" y="4719638"/>
            <a:ext cx="1943100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Отдел культуры</a:t>
            </a:r>
          </a:p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«ВМЕСТЕ ВЕСЕЛЕЙ»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72000" y="4621213"/>
            <a:ext cx="1944688" cy="576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Управление образованием</a:t>
            </a:r>
          </a:p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«Дети-детям»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2888" y="5807075"/>
            <a:ext cx="1943100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Центр «ДОБРОДЕЕВО»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420938" y="5702300"/>
            <a:ext cx="3087687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СМИ</a:t>
            </a:r>
          </a:p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Газета «Березкины новости»</a:t>
            </a:r>
          </a:p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Телевидение «Березовое детство»</a:t>
            </a:r>
          </a:p>
          <a:p>
            <a:pPr algn="ctr">
              <a:defRPr/>
            </a:pPr>
            <a:endParaRPr lang="ru-RU" sz="1050" b="1" dirty="0">
              <a:solidFill>
                <a:srgbClr val="000099"/>
              </a:solidFill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56288" y="5765800"/>
            <a:ext cx="1944687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ПОЧТА</a:t>
            </a:r>
          </a:p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ДОБРЫХ ДЕЛ</a:t>
            </a:r>
          </a:p>
        </p:txBody>
      </p:sp>
      <p:cxnSp>
        <p:nvCxnSpPr>
          <p:cNvPr id="41" name="Прямая со стрелкой 40"/>
          <p:cNvCxnSpPr>
            <a:stCxn id="8" idx="2"/>
            <a:endCxn id="18" idx="0"/>
          </p:cNvCxnSpPr>
          <p:nvPr/>
        </p:nvCxnSpPr>
        <p:spPr>
          <a:xfrm>
            <a:off x="1187450" y="2565400"/>
            <a:ext cx="26988" cy="438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10" idx="2"/>
          </p:cNvCxnSpPr>
          <p:nvPr/>
        </p:nvCxnSpPr>
        <p:spPr>
          <a:xfrm>
            <a:off x="5580063" y="2565400"/>
            <a:ext cx="0" cy="438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7956550" y="2420938"/>
            <a:ext cx="0" cy="354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7967663" y="3567113"/>
            <a:ext cx="0" cy="219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3346450" y="2565400"/>
            <a:ext cx="80963" cy="1997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>
            <a:off x="1547813" y="2598738"/>
            <a:ext cx="1782762" cy="1854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stCxn id="9" idx="2"/>
          </p:cNvCxnSpPr>
          <p:nvPr/>
        </p:nvCxnSpPr>
        <p:spPr>
          <a:xfrm>
            <a:off x="3357563" y="2565400"/>
            <a:ext cx="1646237" cy="18875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>
            <a:off x="1547813" y="5197475"/>
            <a:ext cx="1655762" cy="4937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3384550" y="5208588"/>
            <a:ext cx="0" cy="438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3954463" y="5197475"/>
            <a:ext cx="2273300" cy="438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79" name="TextBox 72"/>
          <p:cNvSpPr txBox="1">
            <a:spLocks noChangeArrowheads="1"/>
          </p:cNvSpPr>
          <p:nvPr/>
        </p:nvSpPr>
        <p:spPr bwMode="auto">
          <a:xfrm>
            <a:off x="266700" y="176213"/>
            <a:ext cx="87566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/>
              <a:t>Схема органов самоуправления детско-родительской организации «Город Детства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904038" y="4608513"/>
            <a:ext cx="1944687" cy="577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Отдел по оказанию детской взаимопомощи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816725" y="4608513"/>
            <a:ext cx="2016125" cy="561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4" name="Прямая со стрелкой 53"/>
          <p:cNvCxnSpPr/>
          <p:nvPr/>
        </p:nvCxnSpPr>
        <p:spPr>
          <a:xfrm>
            <a:off x="3392488" y="2603500"/>
            <a:ext cx="3511550" cy="20177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4787900" y="1349375"/>
            <a:ext cx="14288" cy="3984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3927475" y="1385888"/>
            <a:ext cx="12700" cy="361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5364163" y="1447800"/>
            <a:ext cx="1800225" cy="219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>
            <a:off x="1908175" y="1385888"/>
            <a:ext cx="1543050" cy="361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Овал 71"/>
          <p:cNvSpPr/>
          <p:nvPr/>
        </p:nvSpPr>
        <p:spPr>
          <a:xfrm>
            <a:off x="6794500" y="4254500"/>
            <a:ext cx="2228850" cy="132397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73025" y="5353050"/>
            <a:ext cx="2228850" cy="132397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06EA2C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48038" y="1000125"/>
            <a:ext cx="2160587" cy="3825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3348038" y="1036638"/>
            <a:ext cx="2160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000099"/>
                </a:solidFill>
              </a:rPr>
              <a:t>ГРАДОНАЧАЛЬНИК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388" y="1773238"/>
            <a:ext cx="2016125" cy="7921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49500" y="1773238"/>
            <a:ext cx="2017713" cy="7921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1773238"/>
            <a:ext cx="2016125" cy="7921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804025" y="1747838"/>
            <a:ext cx="2160588" cy="7921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98438" y="1804988"/>
            <a:ext cx="1944687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Зам. градоначальника по вопросам улучшения качества городской жизни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86013" y="1855788"/>
            <a:ext cx="1944687" cy="576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Зам. градоначальника по вопросам социальной политики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3438" y="1885950"/>
            <a:ext cx="1944687" cy="576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Зам. градоначальника по вопросам здравоохранения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11975" y="1885950"/>
            <a:ext cx="1944688" cy="576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Зам. градоначальника по вопросам гражданской обороны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06375" y="3003550"/>
            <a:ext cx="2016125" cy="5635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608513" y="3009900"/>
            <a:ext cx="2016125" cy="5635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904038" y="2774950"/>
            <a:ext cx="2016125" cy="7985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911975" y="3719513"/>
            <a:ext cx="2016125" cy="561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923088" y="4562475"/>
            <a:ext cx="2016125" cy="561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65113" y="4646613"/>
            <a:ext cx="2017712" cy="561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441575" y="4646613"/>
            <a:ext cx="2017713" cy="561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572000" y="4635500"/>
            <a:ext cx="2016125" cy="5619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92088" y="5481638"/>
            <a:ext cx="2016125" cy="9604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401888" y="5710238"/>
            <a:ext cx="3106737" cy="5873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795963" y="5691188"/>
            <a:ext cx="2016125" cy="5635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225425" y="3060700"/>
            <a:ext cx="1944688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Центр грамотного и экономного хозяина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43438" y="3003550"/>
            <a:ext cx="1944687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Отдел здравоохранения</a:t>
            </a:r>
          </a:p>
        </p:txBody>
      </p:sp>
      <p:sp>
        <p:nvSpPr>
          <p:cNvPr id="15388" name="TextBox 30"/>
          <p:cNvSpPr txBox="1">
            <a:spLocks noChangeArrowheads="1"/>
          </p:cNvSpPr>
          <p:nvPr/>
        </p:nvSpPr>
        <p:spPr bwMode="auto">
          <a:xfrm>
            <a:off x="6934200" y="2865438"/>
            <a:ext cx="19002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00" b="1">
                <a:solidFill>
                  <a:srgbClr val="000099"/>
                </a:solidFill>
              </a:rPr>
              <a:t>Отдел по взаимодействию с правоохранительными органами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48488" y="3846513"/>
            <a:ext cx="1944687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Казачий круг</a:t>
            </a:r>
            <a:endParaRPr lang="ru-RU" sz="1400" b="1" dirty="0">
              <a:solidFill>
                <a:srgbClr val="000099"/>
              </a:solidFill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85000" y="4621213"/>
            <a:ext cx="1943100" cy="414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Отдел пожарной безопасности</a:t>
            </a:r>
          </a:p>
        </p:txBody>
      </p:sp>
      <p:sp>
        <p:nvSpPr>
          <p:cNvPr id="15391" name="TextBox 33"/>
          <p:cNvSpPr txBox="1">
            <a:spLocks noChangeArrowheads="1"/>
          </p:cNvSpPr>
          <p:nvPr/>
        </p:nvSpPr>
        <p:spPr bwMode="auto">
          <a:xfrm>
            <a:off x="261938" y="4708525"/>
            <a:ext cx="1943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solidFill>
                  <a:srgbClr val="000099"/>
                </a:solidFill>
              </a:rPr>
              <a:t>Отдел занятости населения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55863" y="4719638"/>
            <a:ext cx="1943100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Отдел культуры</a:t>
            </a:r>
          </a:p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«ВМЕСТЕ ВЕСЕЛЕЙ»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72000" y="4621213"/>
            <a:ext cx="1944688" cy="576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Управление образованием</a:t>
            </a:r>
          </a:p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«Дети-детям»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66700" y="5578475"/>
            <a:ext cx="1876425" cy="900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Центр «ДОБРОДЕЕВО»</a:t>
            </a:r>
            <a:r>
              <a:rPr lang="ru-RU" sz="1050" b="1" dirty="0">
                <a:solidFill>
                  <a:srgbClr val="000099"/>
                </a:solidFill>
              </a:rPr>
              <a:t> Отдел по оказанию детской взаимопомощи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420938" y="5702300"/>
            <a:ext cx="3087687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СМИ</a:t>
            </a:r>
          </a:p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Газета «Березкины новости»</a:t>
            </a:r>
          </a:p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Телевидение «Березовое детство»</a:t>
            </a:r>
          </a:p>
          <a:p>
            <a:pPr algn="ctr">
              <a:defRPr/>
            </a:pPr>
            <a:endParaRPr lang="ru-RU" sz="1050" b="1" dirty="0">
              <a:solidFill>
                <a:srgbClr val="000099"/>
              </a:solidFill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56288" y="5765800"/>
            <a:ext cx="1944687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ПОЧТА</a:t>
            </a:r>
          </a:p>
          <a:p>
            <a:pPr algn="ctr">
              <a:defRPr/>
            </a:pPr>
            <a:r>
              <a:rPr lang="ru-RU" sz="1050" b="1" dirty="0">
                <a:solidFill>
                  <a:srgbClr val="000099"/>
                </a:solidFill>
                <a:cs typeface="+mn-cs"/>
              </a:rPr>
              <a:t>ДОБРЫХ ДЕЛ</a:t>
            </a:r>
          </a:p>
        </p:txBody>
      </p:sp>
      <p:cxnSp>
        <p:nvCxnSpPr>
          <p:cNvPr id="41" name="Прямая со стрелкой 40"/>
          <p:cNvCxnSpPr>
            <a:stCxn id="8" idx="2"/>
            <a:endCxn id="18" idx="0"/>
          </p:cNvCxnSpPr>
          <p:nvPr/>
        </p:nvCxnSpPr>
        <p:spPr>
          <a:xfrm>
            <a:off x="1187450" y="2565400"/>
            <a:ext cx="26988" cy="438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10" idx="2"/>
          </p:cNvCxnSpPr>
          <p:nvPr/>
        </p:nvCxnSpPr>
        <p:spPr>
          <a:xfrm>
            <a:off x="5580063" y="2565400"/>
            <a:ext cx="0" cy="438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7956550" y="2420938"/>
            <a:ext cx="0" cy="354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7967663" y="3567113"/>
            <a:ext cx="0" cy="219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7967663" y="4343400"/>
            <a:ext cx="0" cy="219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3346450" y="2565400"/>
            <a:ext cx="80963" cy="1997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>
            <a:off x="1547813" y="2598738"/>
            <a:ext cx="1782762" cy="1854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stCxn id="9" idx="2"/>
          </p:cNvCxnSpPr>
          <p:nvPr/>
        </p:nvCxnSpPr>
        <p:spPr>
          <a:xfrm>
            <a:off x="3357563" y="2565400"/>
            <a:ext cx="1646237" cy="18875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>
            <a:off x="2282825" y="5197475"/>
            <a:ext cx="920750" cy="2841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3384550" y="5208588"/>
            <a:ext cx="0" cy="438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3954463" y="5197475"/>
            <a:ext cx="2273300" cy="438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08" name="TextBox 72"/>
          <p:cNvSpPr txBox="1">
            <a:spLocks noChangeArrowheads="1"/>
          </p:cNvSpPr>
          <p:nvPr/>
        </p:nvSpPr>
        <p:spPr bwMode="auto">
          <a:xfrm>
            <a:off x="266700" y="176213"/>
            <a:ext cx="87566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/>
              <a:t>Корректировка схемы органов самоуправления детско-родительской организации «Город Детства</a:t>
            </a:r>
          </a:p>
        </p:txBody>
      </p:sp>
      <p:cxnSp>
        <p:nvCxnSpPr>
          <p:cNvPr id="51" name="Прямая со стрелкой 50"/>
          <p:cNvCxnSpPr/>
          <p:nvPr/>
        </p:nvCxnSpPr>
        <p:spPr>
          <a:xfrm>
            <a:off x="4787900" y="1382713"/>
            <a:ext cx="26988" cy="365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>
            <a:off x="3954463" y="1403350"/>
            <a:ext cx="30162" cy="369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5465763" y="1406525"/>
            <a:ext cx="1519237" cy="219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>
            <a:off x="1979613" y="1447800"/>
            <a:ext cx="1393825" cy="300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06EA2C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684213" y="333375"/>
            <a:ext cx="7775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/>
              <a:t>ОБРАЗОВАТЕЛЬНЫЙ КОНТЕНТ «ГОРОД ДЕТСТВА»</a:t>
            </a:r>
          </a:p>
        </p:txBody>
      </p:sp>
      <p:pic>
        <p:nvPicPr>
          <p:cNvPr id="16388" name="Picture 2" descr="C:\Users\GTYU\Desktop\скрины экрана\Скриншот 17-01-2021 2314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06EA2C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  <p:pic>
        <p:nvPicPr>
          <p:cNvPr id="17411" name="Picture 3" descr="C:\Users\GTYU\Desktop\скрины экрана\Скриншот 17-01-2021 2317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3300"/>
            <a:ext cx="9144000" cy="54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755650" y="260350"/>
            <a:ext cx="7777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/>
              <a:t>СОДЕРЖАНИЕ ОБРАЗОВАТЕЛЬНОГО КОНТЕНТА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06EA2C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  <p:pic>
        <p:nvPicPr>
          <p:cNvPr id="18435" name="Picture 2" descr="C:\Users\GTYU\Desktop\скрины экрана\Скриншот 17-01-2021 2317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250825" y="247650"/>
            <a:ext cx="8785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/>
              <a:t>ВЗАИМОДЕЙСТВИЕ С РОДИТЕЛЯМИ </a:t>
            </a:r>
          </a:p>
          <a:p>
            <a:pPr algn="ctr" eaLnBrk="1" hangingPunct="1"/>
            <a:r>
              <a:rPr lang="ru-RU" altLang="ru-RU" b="1"/>
              <a:t>(ЗАКОННЫМИ ПРЕДСТАВИТЕЛЯМИ)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GTYU\Desktop\скрины экрана\Скриншот 17-01-2021 231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976313"/>
            <a:ext cx="6118226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700" y="0"/>
            <a:ext cx="9144000" cy="1000125"/>
          </a:xfrm>
          <a:prstGeom prst="rect">
            <a:avLst/>
          </a:prstGeom>
          <a:solidFill>
            <a:srgbClr val="06EA2C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755650" y="260350"/>
            <a:ext cx="7777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/>
              <a:t>ТВОРЧЕСКИЕ МАСТЕРСКИЕ</a:t>
            </a:r>
          </a:p>
        </p:txBody>
      </p:sp>
      <p:pic>
        <p:nvPicPr>
          <p:cNvPr id="19461" name="Picture 3" descr="C:\Users\GTYU\Desktop\скрины экрана\Скриншот 17-01-2021 2318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38" y="2924175"/>
            <a:ext cx="519271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 descr="C:\Users\GTYU\Desktop\скрины экрана\Скриншот 17-01-2021 2319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4484688"/>
            <a:ext cx="5040312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700" y="0"/>
            <a:ext cx="9144000" cy="1000125"/>
          </a:xfrm>
          <a:prstGeom prst="rect">
            <a:avLst/>
          </a:prstGeom>
          <a:solidFill>
            <a:srgbClr val="06EA2C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  <p:pic>
        <p:nvPicPr>
          <p:cNvPr id="20483" name="Picture 2" descr="C:\Users\GTYU\Desktop\скрины экрана\Скриншот 17-01-2021 2319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1000125"/>
            <a:ext cx="5991226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 descr="C:\Users\GTYU\Desktop\скрины экрана\Скриншот 17-01-2021 2320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2924175"/>
            <a:ext cx="6923087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755650" y="260350"/>
            <a:ext cx="7777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/>
              <a:t>ТВОРЧЕСКИЕ МАСТЕРСКИЕ (НАША ЖИЗНЬ)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06EA2C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214283" y="285728"/>
            <a:ext cx="89297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anchor="ctr">
            <a:spAutoFit/>
          </a:bodyPr>
          <a:lstStyle/>
          <a:p>
            <a:pPr algn="ctr" eaLnBrk="0" hangingPunct="0">
              <a:tabLst>
                <a:tab pos="1500188" algn="l"/>
              </a:tabLst>
              <a:defRPr/>
            </a:pPr>
            <a:r>
              <a:rPr lang="ru-RU" sz="20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АКТУАЛЬНОСТЬ ПРОЕКТА</a:t>
            </a:r>
            <a:endParaRPr lang="ru-RU" sz="2000" dirty="0">
              <a:solidFill>
                <a:srgbClr val="003300"/>
              </a:solidFill>
              <a:effectLst>
                <a:glow rad="139700">
                  <a:srgbClr val="FFFF00">
                    <a:alpha val="40000"/>
                  </a:srgbClr>
                </a:glo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57488" y="1428736"/>
            <a:ext cx="6000792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ПРОЕКТ СПОСОБСТВУЕТ</a:t>
            </a:r>
          </a:p>
          <a:p>
            <a:pPr algn="ctr">
              <a:defRPr/>
            </a:pPr>
            <a:endParaRPr lang="ru-RU" sz="2400" b="1" dirty="0">
              <a:solidFill>
                <a:srgbClr val="0033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  <a:ea typeface="Courier New" pitchFamily="49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созданию условий для построения воспитательного процесса детского сада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57224" y="3429000"/>
            <a:ext cx="7572396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«на основе </a:t>
            </a:r>
            <a:r>
              <a:rPr lang="ru-RU" sz="2000" b="1" dirty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признания определяющей роли семьи </a:t>
            </a:r>
            <a:r>
              <a:rPr lang="ru-RU" sz="20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и соблюдения прав родителей кооперации и </a:t>
            </a:r>
            <a:r>
              <a:rPr lang="ru-RU" sz="2000" b="1" dirty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сотрудничества субъектов системы воспитания </a:t>
            </a:r>
            <a:r>
              <a:rPr lang="ru-RU" sz="20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с целью совершенствования содержания и условий воспитания подрастающего поколения России»</a:t>
            </a:r>
          </a:p>
          <a:p>
            <a:pPr algn="ctr">
              <a:defRPr/>
            </a:pPr>
            <a:endParaRPr lang="ru-RU" sz="2000" b="1" i="1" dirty="0">
              <a:solidFill>
                <a:srgbClr val="00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Стратегия развития воспитания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на период до 2025 года</a:t>
            </a:r>
          </a:p>
        </p:txBody>
      </p:sp>
      <p:pic>
        <p:nvPicPr>
          <p:cNvPr id="18" name="Picture 13" descr="C:\Documents and Settings\ДЕНИС\Рабочий стол\27ffe39c74f77af42a1ddd4b1fd53b4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85860"/>
            <a:ext cx="2891793" cy="1928826"/>
          </a:xfrm>
          <a:prstGeom prst="snip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0" descr="http://900igr.net/up/datas/196776/018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CF0"/>
              </a:clrFrom>
              <a:clrTo>
                <a:srgbClr val="FEFC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5" y="0"/>
            <a:ext cx="1285875" cy="96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Арка 9"/>
          <p:cNvSpPr/>
          <p:nvPr/>
        </p:nvSpPr>
        <p:spPr bwMode="auto">
          <a:xfrm rot="10800000">
            <a:off x="-71438" y="5137006"/>
            <a:ext cx="9358313" cy="1754290"/>
          </a:xfrm>
          <a:custGeom>
            <a:avLst/>
            <a:gdLst>
              <a:gd name="connsiteX0" fmla="*/ 5018220 w 10014858"/>
              <a:gd name="connsiteY0" fmla="*/ 4 h 3575958"/>
              <a:gd name="connsiteX1" fmla="*/ 9998483 w 10014858"/>
              <a:gd name="connsiteY1" fmla="*/ 1643502 h 3575958"/>
              <a:gd name="connsiteX2" fmla="*/ 9839674 w 10014858"/>
              <a:gd name="connsiteY2" fmla="*/ 1648100 h 3575958"/>
              <a:gd name="connsiteX3" fmla="*/ 5017270 w 10014858"/>
              <a:gd name="connsiteY3" fmla="*/ 157310 h 3575958"/>
              <a:gd name="connsiteX4" fmla="*/ 5018220 w 10014858"/>
              <a:gd name="connsiteY4" fmla="*/ 4 h 3575958"/>
              <a:gd name="connsiteX0" fmla="*/ 7457665 w 12437928"/>
              <a:gd name="connsiteY0" fmla="*/ 0 h 1648096"/>
              <a:gd name="connsiteX1" fmla="*/ 12437928 w 12437928"/>
              <a:gd name="connsiteY1" fmla="*/ 1643498 h 1648096"/>
              <a:gd name="connsiteX2" fmla="*/ 12279119 w 12437928"/>
              <a:gd name="connsiteY2" fmla="*/ 1648096 h 1648096"/>
              <a:gd name="connsiteX3" fmla="*/ 0 w 12437928"/>
              <a:gd name="connsiteY3" fmla="*/ 494763 h 1648096"/>
              <a:gd name="connsiteX4" fmla="*/ 7457665 w 12437928"/>
              <a:gd name="connsiteY4" fmla="*/ 0 h 1648096"/>
              <a:gd name="connsiteX0" fmla="*/ 6 w 12447869"/>
              <a:gd name="connsiteY0" fmla="*/ 0 h 1854925"/>
              <a:gd name="connsiteX1" fmla="*/ 12447869 w 12447869"/>
              <a:gd name="connsiteY1" fmla="*/ 1850327 h 1854925"/>
              <a:gd name="connsiteX2" fmla="*/ 12289060 w 12447869"/>
              <a:gd name="connsiteY2" fmla="*/ 1854925 h 1854925"/>
              <a:gd name="connsiteX3" fmla="*/ 9941 w 12447869"/>
              <a:gd name="connsiteY3" fmla="*/ 701592 h 1854925"/>
              <a:gd name="connsiteX4" fmla="*/ 6 w 12447869"/>
              <a:gd name="connsiteY4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9941 w 12447869"/>
              <a:gd name="connsiteY4" fmla="*/ 701592 h 1854925"/>
              <a:gd name="connsiteX5" fmla="*/ 6 w 12447869"/>
              <a:gd name="connsiteY5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9941 w 12447869"/>
              <a:gd name="connsiteY5" fmla="*/ 701592 h 1854925"/>
              <a:gd name="connsiteX6" fmla="*/ 6 w 12447869"/>
              <a:gd name="connsiteY6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710644 w 12447869"/>
              <a:gd name="connsiteY5" fmla="*/ 511625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710644 w 12447869"/>
              <a:gd name="connsiteY5" fmla="*/ 511625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941078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941078 h 1854925"/>
              <a:gd name="connsiteX7" fmla="*/ 6 w 12447869"/>
              <a:gd name="connsiteY7" fmla="*/ 0 h 1854925"/>
              <a:gd name="connsiteX0" fmla="*/ 1 w 12480522"/>
              <a:gd name="connsiteY0" fmla="*/ 31634 h 1614416"/>
              <a:gd name="connsiteX1" fmla="*/ 8806639 w 12480522"/>
              <a:gd name="connsiteY1" fmla="*/ 194916 h 1614416"/>
              <a:gd name="connsiteX2" fmla="*/ 12480522 w 12480522"/>
              <a:gd name="connsiteY2" fmla="*/ 1609818 h 1614416"/>
              <a:gd name="connsiteX3" fmla="*/ 12321713 w 12480522"/>
              <a:gd name="connsiteY3" fmla="*/ 1614416 h 1614416"/>
              <a:gd name="connsiteX4" fmla="*/ 8458297 w 12480522"/>
              <a:gd name="connsiteY4" fmla="*/ 325544 h 1614416"/>
              <a:gd name="connsiteX5" fmla="*/ 2732411 w 12480522"/>
              <a:gd name="connsiteY5" fmla="*/ 227573 h 1614416"/>
              <a:gd name="connsiteX6" fmla="*/ 42594 w 12480522"/>
              <a:gd name="connsiteY6" fmla="*/ 700569 h 1614416"/>
              <a:gd name="connsiteX7" fmla="*/ 1 w 12480522"/>
              <a:gd name="connsiteY7" fmla="*/ 31634 h 1614416"/>
              <a:gd name="connsiteX0" fmla="*/ 1 w 12480522"/>
              <a:gd name="connsiteY0" fmla="*/ 151219 h 1734001"/>
              <a:gd name="connsiteX1" fmla="*/ 8806639 w 12480522"/>
              <a:gd name="connsiteY1" fmla="*/ 314501 h 1734001"/>
              <a:gd name="connsiteX2" fmla="*/ 12480522 w 12480522"/>
              <a:gd name="connsiteY2" fmla="*/ 1729403 h 1734001"/>
              <a:gd name="connsiteX3" fmla="*/ 12321713 w 12480522"/>
              <a:gd name="connsiteY3" fmla="*/ 1734001 h 1734001"/>
              <a:gd name="connsiteX4" fmla="*/ 8458297 w 12480522"/>
              <a:gd name="connsiteY4" fmla="*/ 445129 h 1734001"/>
              <a:gd name="connsiteX5" fmla="*/ 2732411 w 12480522"/>
              <a:gd name="connsiteY5" fmla="*/ 347158 h 1734001"/>
              <a:gd name="connsiteX6" fmla="*/ 42594 w 12480522"/>
              <a:gd name="connsiteY6" fmla="*/ 820154 h 1734001"/>
              <a:gd name="connsiteX7" fmla="*/ 1 w 12480522"/>
              <a:gd name="connsiteY7" fmla="*/ 151219 h 1734001"/>
              <a:gd name="connsiteX0" fmla="*/ 1 w 12480522"/>
              <a:gd name="connsiteY0" fmla="*/ 326664 h 1909446"/>
              <a:gd name="connsiteX1" fmla="*/ 5312225 w 12480522"/>
              <a:gd name="connsiteY1" fmla="*/ 2268 h 1909446"/>
              <a:gd name="connsiteX2" fmla="*/ 8806639 w 12480522"/>
              <a:gd name="connsiteY2" fmla="*/ 489946 h 1909446"/>
              <a:gd name="connsiteX3" fmla="*/ 12480522 w 12480522"/>
              <a:gd name="connsiteY3" fmla="*/ 1904848 h 1909446"/>
              <a:gd name="connsiteX4" fmla="*/ 12321713 w 12480522"/>
              <a:gd name="connsiteY4" fmla="*/ 1909446 h 1909446"/>
              <a:gd name="connsiteX5" fmla="*/ 8458297 w 12480522"/>
              <a:gd name="connsiteY5" fmla="*/ 620574 h 1909446"/>
              <a:gd name="connsiteX6" fmla="*/ 2732411 w 12480522"/>
              <a:gd name="connsiteY6" fmla="*/ 522603 h 1909446"/>
              <a:gd name="connsiteX7" fmla="*/ 42594 w 12480522"/>
              <a:gd name="connsiteY7" fmla="*/ 995599 h 1909446"/>
              <a:gd name="connsiteX8" fmla="*/ 1 w 12480522"/>
              <a:gd name="connsiteY8" fmla="*/ 326664 h 1909446"/>
              <a:gd name="connsiteX0" fmla="*/ 1 w 12480522"/>
              <a:gd name="connsiteY0" fmla="*/ 326664 h 1909446"/>
              <a:gd name="connsiteX1" fmla="*/ 5312225 w 12480522"/>
              <a:gd name="connsiteY1" fmla="*/ 2268 h 1909446"/>
              <a:gd name="connsiteX2" fmla="*/ 8806639 w 12480522"/>
              <a:gd name="connsiteY2" fmla="*/ 489946 h 1909446"/>
              <a:gd name="connsiteX3" fmla="*/ 12480522 w 12480522"/>
              <a:gd name="connsiteY3" fmla="*/ 1904848 h 1909446"/>
              <a:gd name="connsiteX4" fmla="*/ 12321713 w 12480522"/>
              <a:gd name="connsiteY4" fmla="*/ 1909446 h 1909446"/>
              <a:gd name="connsiteX5" fmla="*/ 8458297 w 12480522"/>
              <a:gd name="connsiteY5" fmla="*/ 620574 h 1909446"/>
              <a:gd name="connsiteX6" fmla="*/ 5410197 w 12480522"/>
              <a:gd name="connsiteY6" fmla="*/ 350612 h 1909446"/>
              <a:gd name="connsiteX7" fmla="*/ 2732411 w 12480522"/>
              <a:gd name="connsiteY7" fmla="*/ 522603 h 1909446"/>
              <a:gd name="connsiteX8" fmla="*/ 42594 w 12480522"/>
              <a:gd name="connsiteY8" fmla="*/ 995599 h 1909446"/>
              <a:gd name="connsiteX9" fmla="*/ 1 w 12480522"/>
              <a:gd name="connsiteY9" fmla="*/ 326664 h 1909446"/>
              <a:gd name="connsiteX0" fmla="*/ 1 w 12480522"/>
              <a:gd name="connsiteY0" fmla="*/ 326664 h 2791189"/>
              <a:gd name="connsiteX1" fmla="*/ 5312225 w 12480522"/>
              <a:gd name="connsiteY1" fmla="*/ 2268 h 2791189"/>
              <a:gd name="connsiteX2" fmla="*/ 8806639 w 12480522"/>
              <a:gd name="connsiteY2" fmla="*/ 489946 h 2791189"/>
              <a:gd name="connsiteX3" fmla="*/ 12480522 w 12480522"/>
              <a:gd name="connsiteY3" fmla="*/ 1904848 h 2791189"/>
              <a:gd name="connsiteX4" fmla="*/ 12267285 w 12480522"/>
              <a:gd name="connsiteY4" fmla="*/ 2791189 h 2791189"/>
              <a:gd name="connsiteX5" fmla="*/ 8458297 w 12480522"/>
              <a:gd name="connsiteY5" fmla="*/ 620574 h 2791189"/>
              <a:gd name="connsiteX6" fmla="*/ 5410197 w 12480522"/>
              <a:gd name="connsiteY6" fmla="*/ 350612 h 2791189"/>
              <a:gd name="connsiteX7" fmla="*/ 2732411 w 12480522"/>
              <a:gd name="connsiteY7" fmla="*/ 522603 h 2791189"/>
              <a:gd name="connsiteX8" fmla="*/ 42594 w 12480522"/>
              <a:gd name="connsiteY8" fmla="*/ 995599 h 2791189"/>
              <a:gd name="connsiteX9" fmla="*/ 1 w 12480522"/>
              <a:gd name="connsiteY9" fmla="*/ 326664 h 2791189"/>
              <a:gd name="connsiteX0" fmla="*/ 1 w 12267285"/>
              <a:gd name="connsiteY0" fmla="*/ 326664 h 2791189"/>
              <a:gd name="connsiteX1" fmla="*/ 5312225 w 12267285"/>
              <a:gd name="connsiteY1" fmla="*/ 2268 h 2791189"/>
              <a:gd name="connsiteX2" fmla="*/ 8806639 w 12267285"/>
              <a:gd name="connsiteY2" fmla="*/ 489946 h 2791189"/>
              <a:gd name="connsiteX3" fmla="*/ 12262808 w 12267285"/>
              <a:gd name="connsiteY3" fmla="*/ 1763333 h 2791189"/>
              <a:gd name="connsiteX4" fmla="*/ 12267285 w 12267285"/>
              <a:gd name="connsiteY4" fmla="*/ 2791189 h 2791189"/>
              <a:gd name="connsiteX5" fmla="*/ 8458297 w 12267285"/>
              <a:gd name="connsiteY5" fmla="*/ 620574 h 2791189"/>
              <a:gd name="connsiteX6" fmla="*/ 5410197 w 12267285"/>
              <a:gd name="connsiteY6" fmla="*/ 350612 h 2791189"/>
              <a:gd name="connsiteX7" fmla="*/ 2732411 w 12267285"/>
              <a:gd name="connsiteY7" fmla="*/ 522603 h 2791189"/>
              <a:gd name="connsiteX8" fmla="*/ 42594 w 12267285"/>
              <a:gd name="connsiteY8" fmla="*/ 995599 h 2791189"/>
              <a:gd name="connsiteX9" fmla="*/ 1 w 12267285"/>
              <a:gd name="connsiteY9" fmla="*/ 326664 h 2791189"/>
              <a:gd name="connsiteX0" fmla="*/ 1 w 12267285"/>
              <a:gd name="connsiteY0" fmla="*/ 326664 h 2791189"/>
              <a:gd name="connsiteX1" fmla="*/ 5312225 w 12267285"/>
              <a:gd name="connsiteY1" fmla="*/ 2268 h 2791189"/>
              <a:gd name="connsiteX2" fmla="*/ 8806639 w 12267285"/>
              <a:gd name="connsiteY2" fmla="*/ 489946 h 2791189"/>
              <a:gd name="connsiteX3" fmla="*/ 12262808 w 12267285"/>
              <a:gd name="connsiteY3" fmla="*/ 1763333 h 2791189"/>
              <a:gd name="connsiteX4" fmla="*/ 12267285 w 12267285"/>
              <a:gd name="connsiteY4" fmla="*/ 2791189 h 2791189"/>
              <a:gd name="connsiteX5" fmla="*/ 8458297 w 12267285"/>
              <a:gd name="connsiteY5" fmla="*/ 620574 h 2791189"/>
              <a:gd name="connsiteX6" fmla="*/ 5410197 w 12267285"/>
              <a:gd name="connsiteY6" fmla="*/ 350612 h 2791189"/>
              <a:gd name="connsiteX7" fmla="*/ 2732411 w 12267285"/>
              <a:gd name="connsiteY7" fmla="*/ 522603 h 2791189"/>
              <a:gd name="connsiteX8" fmla="*/ 42594 w 12267285"/>
              <a:gd name="connsiteY8" fmla="*/ 995599 h 2791189"/>
              <a:gd name="connsiteX9" fmla="*/ 1 w 12267285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06639 w 12284657"/>
              <a:gd name="connsiteY2" fmla="*/ 489946 h 2791189"/>
              <a:gd name="connsiteX3" fmla="*/ 12284579 w 12284657"/>
              <a:gd name="connsiteY3" fmla="*/ 2176990 h 2791189"/>
              <a:gd name="connsiteX4" fmla="*/ 12267285 w 12284657"/>
              <a:gd name="connsiteY4" fmla="*/ 2791189 h 2791189"/>
              <a:gd name="connsiteX5" fmla="*/ 8458297 w 12284657"/>
              <a:gd name="connsiteY5" fmla="*/ 620574 h 2791189"/>
              <a:gd name="connsiteX6" fmla="*/ 5410197 w 12284657"/>
              <a:gd name="connsiteY6" fmla="*/ 350612 h 2791189"/>
              <a:gd name="connsiteX7" fmla="*/ 2732411 w 12284657"/>
              <a:gd name="connsiteY7" fmla="*/ 522603 h 2791189"/>
              <a:gd name="connsiteX8" fmla="*/ 42594 w 12284657"/>
              <a:gd name="connsiteY8" fmla="*/ 995599 h 2791189"/>
              <a:gd name="connsiteX9" fmla="*/ 1 w 12284657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82839 w 12284657"/>
              <a:gd name="connsiteY2" fmla="*/ 337546 h 2791189"/>
              <a:gd name="connsiteX3" fmla="*/ 12284579 w 12284657"/>
              <a:gd name="connsiteY3" fmla="*/ 2176990 h 2791189"/>
              <a:gd name="connsiteX4" fmla="*/ 12267285 w 12284657"/>
              <a:gd name="connsiteY4" fmla="*/ 2791189 h 2791189"/>
              <a:gd name="connsiteX5" fmla="*/ 8458297 w 12284657"/>
              <a:gd name="connsiteY5" fmla="*/ 620574 h 2791189"/>
              <a:gd name="connsiteX6" fmla="*/ 5410197 w 12284657"/>
              <a:gd name="connsiteY6" fmla="*/ 350612 h 2791189"/>
              <a:gd name="connsiteX7" fmla="*/ 2732411 w 12284657"/>
              <a:gd name="connsiteY7" fmla="*/ 522603 h 2791189"/>
              <a:gd name="connsiteX8" fmla="*/ 42594 w 12284657"/>
              <a:gd name="connsiteY8" fmla="*/ 995599 h 2791189"/>
              <a:gd name="connsiteX9" fmla="*/ 1 w 12284657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82839 w 12284657"/>
              <a:gd name="connsiteY2" fmla="*/ 337546 h 2791189"/>
              <a:gd name="connsiteX3" fmla="*/ 11081654 w 12284657"/>
              <a:gd name="connsiteY3" fmla="*/ 1319440 h 2791189"/>
              <a:gd name="connsiteX4" fmla="*/ 12284579 w 12284657"/>
              <a:gd name="connsiteY4" fmla="*/ 2176990 h 2791189"/>
              <a:gd name="connsiteX5" fmla="*/ 12267285 w 12284657"/>
              <a:gd name="connsiteY5" fmla="*/ 2791189 h 2791189"/>
              <a:gd name="connsiteX6" fmla="*/ 8458297 w 12284657"/>
              <a:gd name="connsiteY6" fmla="*/ 620574 h 2791189"/>
              <a:gd name="connsiteX7" fmla="*/ 5410197 w 12284657"/>
              <a:gd name="connsiteY7" fmla="*/ 350612 h 2791189"/>
              <a:gd name="connsiteX8" fmla="*/ 2732411 w 12284657"/>
              <a:gd name="connsiteY8" fmla="*/ 522603 h 2791189"/>
              <a:gd name="connsiteX9" fmla="*/ 42594 w 12284657"/>
              <a:gd name="connsiteY9" fmla="*/ 995599 h 2791189"/>
              <a:gd name="connsiteX10" fmla="*/ 1 w 12284657"/>
              <a:gd name="connsiteY10" fmla="*/ 326664 h 2791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081654 w 12284740"/>
              <a:gd name="connsiteY3" fmla="*/ 1319440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58297 w 12284740"/>
              <a:gd name="connsiteY6" fmla="*/ 620574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081654 w 12284740"/>
              <a:gd name="connsiteY3" fmla="*/ 1319440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103426 w 12284740"/>
              <a:gd name="connsiteY3" fmla="*/ 1254125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103426 w 12284740"/>
              <a:gd name="connsiteY3" fmla="*/ 1254125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268683 w 12284740"/>
              <a:gd name="connsiteY7" fmla="*/ 307069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59056 h 2442581"/>
              <a:gd name="connsiteX1" fmla="*/ 5268683 w 12284740"/>
              <a:gd name="connsiteY1" fmla="*/ 2003 h 2442581"/>
              <a:gd name="connsiteX2" fmla="*/ 8882839 w 12284740"/>
              <a:gd name="connsiteY2" fmla="*/ 369938 h 2442581"/>
              <a:gd name="connsiteX3" fmla="*/ 11103426 w 12284740"/>
              <a:gd name="connsiteY3" fmla="*/ 1286517 h 2442581"/>
              <a:gd name="connsiteX4" fmla="*/ 12284579 w 12284740"/>
              <a:gd name="connsiteY4" fmla="*/ 2209382 h 2442581"/>
              <a:gd name="connsiteX5" fmla="*/ 12278171 w 12284740"/>
              <a:gd name="connsiteY5" fmla="*/ 2442581 h 2442581"/>
              <a:gd name="connsiteX6" fmla="*/ 8490954 w 12284740"/>
              <a:gd name="connsiteY6" fmla="*/ 554994 h 2442581"/>
              <a:gd name="connsiteX7" fmla="*/ 5268683 w 12284740"/>
              <a:gd name="connsiteY7" fmla="*/ 339461 h 2442581"/>
              <a:gd name="connsiteX8" fmla="*/ 2732411 w 12284740"/>
              <a:gd name="connsiteY8" fmla="*/ 554995 h 2442581"/>
              <a:gd name="connsiteX9" fmla="*/ 42594 w 12284740"/>
              <a:gd name="connsiteY9" fmla="*/ 1027991 h 2442581"/>
              <a:gd name="connsiteX10" fmla="*/ 1 w 12284740"/>
              <a:gd name="connsiteY10" fmla="*/ 359056 h 2442581"/>
              <a:gd name="connsiteX0" fmla="*/ 1 w 12284740"/>
              <a:gd name="connsiteY0" fmla="*/ 359056 h 2442581"/>
              <a:gd name="connsiteX1" fmla="*/ 5268683 w 12284740"/>
              <a:gd name="connsiteY1" fmla="*/ 2003 h 2442581"/>
              <a:gd name="connsiteX2" fmla="*/ 8882839 w 12284740"/>
              <a:gd name="connsiteY2" fmla="*/ 369938 h 2442581"/>
              <a:gd name="connsiteX3" fmla="*/ 11103426 w 12284740"/>
              <a:gd name="connsiteY3" fmla="*/ 1286517 h 2442581"/>
              <a:gd name="connsiteX4" fmla="*/ 12284579 w 12284740"/>
              <a:gd name="connsiteY4" fmla="*/ 2209382 h 2442581"/>
              <a:gd name="connsiteX5" fmla="*/ 12278171 w 12284740"/>
              <a:gd name="connsiteY5" fmla="*/ 2442581 h 2442581"/>
              <a:gd name="connsiteX6" fmla="*/ 8490954 w 12284740"/>
              <a:gd name="connsiteY6" fmla="*/ 554994 h 2442581"/>
              <a:gd name="connsiteX7" fmla="*/ 5268683 w 12284740"/>
              <a:gd name="connsiteY7" fmla="*/ 339461 h 2442581"/>
              <a:gd name="connsiteX8" fmla="*/ 2471154 w 12284740"/>
              <a:gd name="connsiteY8" fmla="*/ 489681 h 2442581"/>
              <a:gd name="connsiteX9" fmla="*/ 42594 w 12284740"/>
              <a:gd name="connsiteY9" fmla="*/ 1027991 h 2442581"/>
              <a:gd name="connsiteX10" fmla="*/ 1 w 12284740"/>
              <a:gd name="connsiteY10" fmla="*/ 359056 h 2442581"/>
              <a:gd name="connsiteX0" fmla="*/ 1 w 12284740"/>
              <a:gd name="connsiteY0" fmla="*/ 942914 h 3026439"/>
              <a:gd name="connsiteX1" fmla="*/ 5256491 w 12284740"/>
              <a:gd name="connsiteY1" fmla="*/ 645 h 3026439"/>
              <a:gd name="connsiteX2" fmla="*/ 8882839 w 12284740"/>
              <a:gd name="connsiteY2" fmla="*/ 953796 h 3026439"/>
              <a:gd name="connsiteX3" fmla="*/ 11103426 w 12284740"/>
              <a:gd name="connsiteY3" fmla="*/ 1870375 h 3026439"/>
              <a:gd name="connsiteX4" fmla="*/ 12284579 w 12284740"/>
              <a:gd name="connsiteY4" fmla="*/ 2793240 h 3026439"/>
              <a:gd name="connsiteX5" fmla="*/ 12278171 w 12284740"/>
              <a:gd name="connsiteY5" fmla="*/ 3026439 h 3026439"/>
              <a:gd name="connsiteX6" fmla="*/ 8490954 w 12284740"/>
              <a:gd name="connsiteY6" fmla="*/ 1138852 h 3026439"/>
              <a:gd name="connsiteX7" fmla="*/ 5268683 w 12284740"/>
              <a:gd name="connsiteY7" fmla="*/ 923319 h 3026439"/>
              <a:gd name="connsiteX8" fmla="*/ 2471154 w 12284740"/>
              <a:gd name="connsiteY8" fmla="*/ 1073539 h 3026439"/>
              <a:gd name="connsiteX9" fmla="*/ 42594 w 12284740"/>
              <a:gd name="connsiteY9" fmla="*/ 1611849 h 3026439"/>
              <a:gd name="connsiteX10" fmla="*/ 1 w 12284740"/>
              <a:gd name="connsiteY10" fmla="*/ 942914 h 3026439"/>
              <a:gd name="connsiteX0" fmla="*/ 1 w 12284740"/>
              <a:gd name="connsiteY0" fmla="*/ 64291 h 3086600"/>
              <a:gd name="connsiteX1" fmla="*/ 5256491 w 12284740"/>
              <a:gd name="connsiteY1" fmla="*/ 60806 h 3086600"/>
              <a:gd name="connsiteX2" fmla="*/ 8882839 w 12284740"/>
              <a:gd name="connsiteY2" fmla="*/ 1013957 h 3086600"/>
              <a:gd name="connsiteX3" fmla="*/ 11103426 w 12284740"/>
              <a:gd name="connsiteY3" fmla="*/ 1930536 h 3086600"/>
              <a:gd name="connsiteX4" fmla="*/ 12284579 w 12284740"/>
              <a:gd name="connsiteY4" fmla="*/ 2853401 h 3086600"/>
              <a:gd name="connsiteX5" fmla="*/ 12278171 w 12284740"/>
              <a:gd name="connsiteY5" fmla="*/ 3086600 h 3086600"/>
              <a:gd name="connsiteX6" fmla="*/ 8490954 w 12284740"/>
              <a:gd name="connsiteY6" fmla="*/ 1199013 h 3086600"/>
              <a:gd name="connsiteX7" fmla="*/ 5268683 w 12284740"/>
              <a:gd name="connsiteY7" fmla="*/ 983480 h 3086600"/>
              <a:gd name="connsiteX8" fmla="*/ 2471154 w 12284740"/>
              <a:gd name="connsiteY8" fmla="*/ 1133700 h 3086600"/>
              <a:gd name="connsiteX9" fmla="*/ 42594 w 12284740"/>
              <a:gd name="connsiteY9" fmla="*/ 1672010 h 3086600"/>
              <a:gd name="connsiteX10" fmla="*/ 1 w 12284740"/>
              <a:gd name="connsiteY10" fmla="*/ 64291 h 3086600"/>
              <a:gd name="connsiteX0" fmla="*/ 1 w 12284740"/>
              <a:gd name="connsiteY0" fmla="*/ 3485 h 3025794"/>
              <a:gd name="connsiteX1" fmla="*/ 5256491 w 12284740"/>
              <a:gd name="connsiteY1" fmla="*/ 0 h 3025794"/>
              <a:gd name="connsiteX2" fmla="*/ 8882839 w 12284740"/>
              <a:gd name="connsiteY2" fmla="*/ 953151 h 3025794"/>
              <a:gd name="connsiteX3" fmla="*/ 11103426 w 12284740"/>
              <a:gd name="connsiteY3" fmla="*/ 1869730 h 3025794"/>
              <a:gd name="connsiteX4" fmla="*/ 12284579 w 12284740"/>
              <a:gd name="connsiteY4" fmla="*/ 2792595 h 3025794"/>
              <a:gd name="connsiteX5" fmla="*/ 12278171 w 12284740"/>
              <a:gd name="connsiteY5" fmla="*/ 3025794 h 3025794"/>
              <a:gd name="connsiteX6" fmla="*/ 8490954 w 12284740"/>
              <a:gd name="connsiteY6" fmla="*/ 1138207 h 3025794"/>
              <a:gd name="connsiteX7" fmla="*/ 5268683 w 12284740"/>
              <a:gd name="connsiteY7" fmla="*/ 922674 h 3025794"/>
              <a:gd name="connsiteX8" fmla="*/ 2471154 w 12284740"/>
              <a:gd name="connsiteY8" fmla="*/ 1072894 h 3025794"/>
              <a:gd name="connsiteX9" fmla="*/ 42594 w 12284740"/>
              <a:gd name="connsiteY9" fmla="*/ 1611204 h 3025794"/>
              <a:gd name="connsiteX10" fmla="*/ 1 w 12284740"/>
              <a:gd name="connsiteY10" fmla="*/ 3485 h 3025794"/>
              <a:gd name="connsiteX0" fmla="*/ 42751 w 12327490"/>
              <a:gd name="connsiteY0" fmla="*/ 3485 h 3025794"/>
              <a:gd name="connsiteX1" fmla="*/ 5299241 w 12327490"/>
              <a:gd name="connsiteY1" fmla="*/ 0 h 3025794"/>
              <a:gd name="connsiteX2" fmla="*/ 8925589 w 12327490"/>
              <a:gd name="connsiteY2" fmla="*/ 953151 h 3025794"/>
              <a:gd name="connsiteX3" fmla="*/ 11146176 w 12327490"/>
              <a:gd name="connsiteY3" fmla="*/ 1869730 h 3025794"/>
              <a:gd name="connsiteX4" fmla="*/ 12327329 w 12327490"/>
              <a:gd name="connsiteY4" fmla="*/ 2792595 h 3025794"/>
              <a:gd name="connsiteX5" fmla="*/ 12320921 w 12327490"/>
              <a:gd name="connsiteY5" fmla="*/ 3025794 h 3025794"/>
              <a:gd name="connsiteX6" fmla="*/ 8533704 w 12327490"/>
              <a:gd name="connsiteY6" fmla="*/ 1138207 h 3025794"/>
              <a:gd name="connsiteX7" fmla="*/ 5311433 w 12327490"/>
              <a:gd name="connsiteY7" fmla="*/ 922674 h 3025794"/>
              <a:gd name="connsiteX8" fmla="*/ 2513904 w 12327490"/>
              <a:gd name="connsiteY8" fmla="*/ 1072894 h 3025794"/>
              <a:gd name="connsiteX9" fmla="*/ 0 w 12327490"/>
              <a:gd name="connsiteY9" fmla="*/ 1391748 h 3025794"/>
              <a:gd name="connsiteX10" fmla="*/ 42751 w 12327490"/>
              <a:gd name="connsiteY10" fmla="*/ 3485 h 3025794"/>
              <a:gd name="connsiteX0" fmla="*/ 42751 w 12327490"/>
              <a:gd name="connsiteY0" fmla="*/ 3485 h 3025794"/>
              <a:gd name="connsiteX1" fmla="*/ 5299241 w 12327490"/>
              <a:gd name="connsiteY1" fmla="*/ 0 h 3025794"/>
              <a:gd name="connsiteX2" fmla="*/ 8925589 w 12327490"/>
              <a:gd name="connsiteY2" fmla="*/ 953151 h 3025794"/>
              <a:gd name="connsiteX3" fmla="*/ 11146176 w 12327490"/>
              <a:gd name="connsiteY3" fmla="*/ 1869730 h 3025794"/>
              <a:gd name="connsiteX4" fmla="*/ 12327329 w 12327490"/>
              <a:gd name="connsiteY4" fmla="*/ 2792595 h 3025794"/>
              <a:gd name="connsiteX5" fmla="*/ 12320921 w 12327490"/>
              <a:gd name="connsiteY5" fmla="*/ 3025794 h 3025794"/>
              <a:gd name="connsiteX6" fmla="*/ 8533704 w 12327490"/>
              <a:gd name="connsiteY6" fmla="*/ 1138207 h 3025794"/>
              <a:gd name="connsiteX7" fmla="*/ 5311433 w 12327490"/>
              <a:gd name="connsiteY7" fmla="*/ 922674 h 3025794"/>
              <a:gd name="connsiteX8" fmla="*/ 2513904 w 12327490"/>
              <a:gd name="connsiteY8" fmla="*/ 1072894 h 3025794"/>
              <a:gd name="connsiteX9" fmla="*/ 0 w 12327490"/>
              <a:gd name="connsiteY9" fmla="*/ 1391748 h 3025794"/>
              <a:gd name="connsiteX10" fmla="*/ 42751 w 12327490"/>
              <a:gd name="connsiteY10" fmla="*/ 3485 h 3025794"/>
              <a:gd name="connsiteX0" fmla="*/ 42751 w 12327490"/>
              <a:gd name="connsiteY0" fmla="*/ 3485 h 3025794"/>
              <a:gd name="connsiteX1" fmla="*/ 5299241 w 12327490"/>
              <a:gd name="connsiteY1" fmla="*/ 0 h 3025794"/>
              <a:gd name="connsiteX2" fmla="*/ 8925589 w 12327490"/>
              <a:gd name="connsiteY2" fmla="*/ 953151 h 3025794"/>
              <a:gd name="connsiteX3" fmla="*/ 11146176 w 12327490"/>
              <a:gd name="connsiteY3" fmla="*/ 1869730 h 3025794"/>
              <a:gd name="connsiteX4" fmla="*/ 12327329 w 12327490"/>
              <a:gd name="connsiteY4" fmla="*/ 2792595 h 3025794"/>
              <a:gd name="connsiteX5" fmla="*/ 12320921 w 12327490"/>
              <a:gd name="connsiteY5" fmla="*/ 3025794 h 3025794"/>
              <a:gd name="connsiteX6" fmla="*/ 8533704 w 12327490"/>
              <a:gd name="connsiteY6" fmla="*/ 1138207 h 3025794"/>
              <a:gd name="connsiteX7" fmla="*/ 5311433 w 12327490"/>
              <a:gd name="connsiteY7" fmla="*/ 922674 h 3025794"/>
              <a:gd name="connsiteX8" fmla="*/ 2526096 w 12327490"/>
              <a:gd name="connsiteY8" fmla="*/ 1146046 h 3025794"/>
              <a:gd name="connsiteX9" fmla="*/ 0 w 12327490"/>
              <a:gd name="connsiteY9" fmla="*/ 1391748 h 3025794"/>
              <a:gd name="connsiteX10" fmla="*/ 42751 w 12327490"/>
              <a:gd name="connsiteY10" fmla="*/ 3485 h 3025794"/>
              <a:gd name="connsiteX0" fmla="*/ 42751 w 12327490"/>
              <a:gd name="connsiteY0" fmla="*/ 3485 h 3025794"/>
              <a:gd name="connsiteX1" fmla="*/ 5299241 w 12327490"/>
              <a:gd name="connsiteY1" fmla="*/ 0 h 3025794"/>
              <a:gd name="connsiteX2" fmla="*/ 8925589 w 12327490"/>
              <a:gd name="connsiteY2" fmla="*/ 953151 h 3025794"/>
              <a:gd name="connsiteX3" fmla="*/ 11146176 w 12327490"/>
              <a:gd name="connsiteY3" fmla="*/ 1869730 h 3025794"/>
              <a:gd name="connsiteX4" fmla="*/ 12327329 w 12327490"/>
              <a:gd name="connsiteY4" fmla="*/ 2792595 h 3025794"/>
              <a:gd name="connsiteX5" fmla="*/ 12320921 w 12327490"/>
              <a:gd name="connsiteY5" fmla="*/ 3025794 h 3025794"/>
              <a:gd name="connsiteX6" fmla="*/ 8533704 w 12327490"/>
              <a:gd name="connsiteY6" fmla="*/ 1138207 h 3025794"/>
              <a:gd name="connsiteX7" fmla="*/ 5299241 w 12327490"/>
              <a:gd name="connsiteY7" fmla="*/ 1044594 h 3025794"/>
              <a:gd name="connsiteX8" fmla="*/ 2526096 w 12327490"/>
              <a:gd name="connsiteY8" fmla="*/ 1146046 h 3025794"/>
              <a:gd name="connsiteX9" fmla="*/ 0 w 12327490"/>
              <a:gd name="connsiteY9" fmla="*/ 1391748 h 3025794"/>
              <a:gd name="connsiteX10" fmla="*/ 42751 w 12327490"/>
              <a:gd name="connsiteY10" fmla="*/ 3485 h 3025794"/>
              <a:gd name="connsiteX0" fmla="*/ 42751 w 12327490"/>
              <a:gd name="connsiteY0" fmla="*/ 3485 h 3025794"/>
              <a:gd name="connsiteX1" fmla="*/ 5299241 w 12327490"/>
              <a:gd name="connsiteY1" fmla="*/ 0 h 3025794"/>
              <a:gd name="connsiteX2" fmla="*/ 8925589 w 12327490"/>
              <a:gd name="connsiteY2" fmla="*/ 953151 h 3025794"/>
              <a:gd name="connsiteX3" fmla="*/ 11146176 w 12327490"/>
              <a:gd name="connsiteY3" fmla="*/ 1869730 h 3025794"/>
              <a:gd name="connsiteX4" fmla="*/ 12327329 w 12327490"/>
              <a:gd name="connsiteY4" fmla="*/ 2792595 h 3025794"/>
              <a:gd name="connsiteX5" fmla="*/ 12320921 w 12327490"/>
              <a:gd name="connsiteY5" fmla="*/ 3025794 h 3025794"/>
              <a:gd name="connsiteX6" fmla="*/ 8533704 w 12327490"/>
              <a:gd name="connsiteY6" fmla="*/ 1357663 h 3025794"/>
              <a:gd name="connsiteX7" fmla="*/ 5299241 w 12327490"/>
              <a:gd name="connsiteY7" fmla="*/ 1044594 h 3025794"/>
              <a:gd name="connsiteX8" fmla="*/ 2526096 w 12327490"/>
              <a:gd name="connsiteY8" fmla="*/ 1146046 h 3025794"/>
              <a:gd name="connsiteX9" fmla="*/ 0 w 12327490"/>
              <a:gd name="connsiteY9" fmla="*/ 1391748 h 3025794"/>
              <a:gd name="connsiteX10" fmla="*/ 42751 w 12327490"/>
              <a:gd name="connsiteY10" fmla="*/ 3485 h 3025794"/>
              <a:gd name="connsiteX0" fmla="*/ 42751 w 12327402"/>
              <a:gd name="connsiteY0" fmla="*/ 3485 h 3342786"/>
              <a:gd name="connsiteX1" fmla="*/ 5299241 w 12327402"/>
              <a:gd name="connsiteY1" fmla="*/ 0 h 3342786"/>
              <a:gd name="connsiteX2" fmla="*/ 8925589 w 12327402"/>
              <a:gd name="connsiteY2" fmla="*/ 953151 h 3342786"/>
              <a:gd name="connsiteX3" fmla="*/ 11146176 w 12327402"/>
              <a:gd name="connsiteY3" fmla="*/ 1869730 h 3342786"/>
              <a:gd name="connsiteX4" fmla="*/ 12327329 w 12327402"/>
              <a:gd name="connsiteY4" fmla="*/ 2792595 h 3342786"/>
              <a:gd name="connsiteX5" fmla="*/ 12308729 w 12327402"/>
              <a:gd name="connsiteY5" fmla="*/ 3342786 h 3342786"/>
              <a:gd name="connsiteX6" fmla="*/ 8533704 w 12327402"/>
              <a:gd name="connsiteY6" fmla="*/ 1357663 h 3342786"/>
              <a:gd name="connsiteX7" fmla="*/ 5299241 w 12327402"/>
              <a:gd name="connsiteY7" fmla="*/ 1044594 h 3342786"/>
              <a:gd name="connsiteX8" fmla="*/ 2526096 w 12327402"/>
              <a:gd name="connsiteY8" fmla="*/ 1146046 h 3342786"/>
              <a:gd name="connsiteX9" fmla="*/ 0 w 12327402"/>
              <a:gd name="connsiteY9" fmla="*/ 1391748 h 3342786"/>
              <a:gd name="connsiteX10" fmla="*/ 42751 w 12327402"/>
              <a:gd name="connsiteY10" fmla="*/ 3485 h 3342786"/>
              <a:gd name="connsiteX0" fmla="*/ 42751 w 12327402"/>
              <a:gd name="connsiteY0" fmla="*/ 3485 h 3342786"/>
              <a:gd name="connsiteX1" fmla="*/ 5299241 w 12327402"/>
              <a:gd name="connsiteY1" fmla="*/ 0 h 3342786"/>
              <a:gd name="connsiteX2" fmla="*/ 8925589 w 12327402"/>
              <a:gd name="connsiteY2" fmla="*/ 953151 h 3342786"/>
              <a:gd name="connsiteX3" fmla="*/ 11146176 w 12327402"/>
              <a:gd name="connsiteY3" fmla="*/ 1869730 h 3342786"/>
              <a:gd name="connsiteX4" fmla="*/ 12327329 w 12327402"/>
              <a:gd name="connsiteY4" fmla="*/ 2792595 h 3342786"/>
              <a:gd name="connsiteX5" fmla="*/ 12308729 w 12327402"/>
              <a:gd name="connsiteY5" fmla="*/ 3342786 h 3342786"/>
              <a:gd name="connsiteX6" fmla="*/ 10576638 w 12327402"/>
              <a:gd name="connsiteY6" fmla="*/ 2016590 h 3342786"/>
              <a:gd name="connsiteX7" fmla="*/ 8533704 w 12327402"/>
              <a:gd name="connsiteY7" fmla="*/ 1357663 h 3342786"/>
              <a:gd name="connsiteX8" fmla="*/ 5299241 w 12327402"/>
              <a:gd name="connsiteY8" fmla="*/ 1044594 h 3342786"/>
              <a:gd name="connsiteX9" fmla="*/ 2526096 w 12327402"/>
              <a:gd name="connsiteY9" fmla="*/ 1146046 h 3342786"/>
              <a:gd name="connsiteX10" fmla="*/ 0 w 12327402"/>
              <a:gd name="connsiteY10" fmla="*/ 1391748 h 3342786"/>
              <a:gd name="connsiteX11" fmla="*/ 42751 w 12327402"/>
              <a:gd name="connsiteY11" fmla="*/ 3485 h 3342786"/>
              <a:gd name="connsiteX0" fmla="*/ 42751 w 12327402"/>
              <a:gd name="connsiteY0" fmla="*/ 3485 h 3366278"/>
              <a:gd name="connsiteX1" fmla="*/ 5299241 w 12327402"/>
              <a:gd name="connsiteY1" fmla="*/ 0 h 3366278"/>
              <a:gd name="connsiteX2" fmla="*/ 8925589 w 12327402"/>
              <a:gd name="connsiteY2" fmla="*/ 953151 h 3366278"/>
              <a:gd name="connsiteX3" fmla="*/ 11146176 w 12327402"/>
              <a:gd name="connsiteY3" fmla="*/ 1869730 h 3366278"/>
              <a:gd name="connsiteX4" fmla="*/ 12327329 w 12327402"/>
              <a:gd name="connsiteY4" fmla="*/ 2792595 h 3366278"/>
              <a:gd name="connsiteX5" fmla="*/ 12308729 w 12327402"/>
              <a:gd name="connsiteY5" fmla="*/ 3342786 h 3366278"/>
              <a:gd name="connsiteX6" fmla="*/ 12064062 w 12327402"/>
              <a:gd name="connsiteY6" fmla="*/ 3138254 h 3366278"/>
              <a:gd name="connsiteX7" fmla="*/ 10576638 w 12327402"/>
              <a:gd name="connsiteY7" fmla="*/ 2016590 h 3366278"/>
              <a:gd name="connsiteX8" fmla="*/ 8533704 w 12327402"/>
              <a:gd name="connsiteY8" fmla="*/ 1357663 h 3366278"/>
              <a:gd name="connsiteX9" fmla="*/ 5299241 w 12327402"/>
              <a:gd name="connsiteY9" fmla="*/ 1044594 h 3366278"/>
              <a:gd name="connsiteX10" fmla="*/ 2526096 w 12327402"/>
              <a:gd name="connsiteY10" fmla="*/ 1146046 h 3366278"/>
              <a:gd name="connsiteX11" fmla="*/ 0 w 12327402"/>
              <a:gd name="connsiteY11" fmla="*/ 1391748 h 3366278"/>
              <a:gd name="connsiteX12" fmla="*/ 42751 w 12327402"/>
              <a:gd name="connsiteY12" fmla="*/ 3485 h 3366278"/>
              <a:gd name="connsiteX0" fmla="*/ 42751 w 12308729"/>
              <a:gd name="connsiteY0" fmla="*/ 3485 h 3366278"/>
              <a:gd name="connsiteX1" fmla="*/ 5299241 w 12308729"/>
              <a:gd name="connsiteY1" fmla="*/ 0 h 3366278"/>
              <a:gd name="connsiteX2" fmla="*/ 8925589 w 12308729"/>
              <a:gd name="connsiteY2" fmla="*/ 953151 h 3366278"/>
              <a:gd name="connsiteX3" fmla="*/ 11146176 w 12308729"/>
              <a:gd name="connsiteY3" fmla="*/ 1869730 h 3366278"/>
              <a:gd name="connsiteX4" fmla="*/ 12205409 w 12308729"/>
              <a:gd name="connsiteY4" fmla="*/ 73779 h 3366278"/>
              <a:gd name="connsiteX5" fmla="*/ 12308729 w 12308729"/>
              <a:gd name="connsiteY5" fmla="*/ 3342786 h 3366278"/>
              <a:gd name="connsiteX6" fmla="*/ 12064062 w 12308729"/>
              <a:gd name="connsiteY6" fmla="*/ 3138254 h 3366278"/>
              <a:gd name="connsiteX7" fmla="*/ 10576638 w 12308729"/>
              <a:gd name="connsiteY7" fmla="*/ 2016590 h 3366278"/>
              <a:gd name="connsiteX8" fmla="*/ 8533704 w 12308729"/>
              <a:gd name="connsiteY8" fmla="*/ 1357663 h 3366278"/>
              <a:gd name="connsiteX9" fmla="*/ 5299241 w 12308729"/>
              <a:gd name="connsiteY9" fmla="*/ 1044594 h 3366278"/>
              <a:gd name="connsiteX10" fmla="*/ 2526096 w 12308729"/>
              <a:gd name="connsiteY10" fmla="*/ 1146046 h 3366278"/>
              <a:gd name="connsiteX11" fmla="*/ 0 w 12308729"/>
              <a:gd name="connsiteY11" fmla="*/ 1391748 h 3366278"/>
              <a:gd name="connsiteX12" fmla="*/ 42751 w 12308729"/>
              <a:gd name="connsiteY12" fmla="*/ 3485 h 3366278"/>
              <a:gd name="connsiteX0" fmla="*/ 42751 w 12308729"/>
              <a:gd name="connsiteY0" fmla="*/ 6066 h 3368859"/>
              <a:gd name="connsiteX1" fmla="*/ 5299241 w 12308729"/>
              <a:gd name="connsiteY1" fmla="*/ 2581 h 3368859"/>
              <a:gd name="connsiteX2" fmla="*/ 8925589 w 12308729"/>
              <a:gd name="connsiteY2" fmla="*/ 955732 h 3368859"/>
              <a:gd name="connsiteX3" fmla="*/ 12205409 w 12308729"/>
              <a:gd name="connsiteY3" fmla="*/ 76360 h 3368859"/>
              <a:gd name="connsiteX4" fmla="*/ 12308729 w 12308729"/>
              <a:gd name="connsiteY4" fmla="*/ 3345367 h 3368859"/>
              <a:gd name="connsiteX5" fmla="*/ 12064062 w 12308729"/>
              <a:gd name="connsiteY5" fmla="*/ 3140835 h 3368859"/>
              <a:gd name="connsiteX6" fmla="*/ 10576638 w 12308729"/>
              <a:gd name="connsiteY6" fmla="*/ 2019171 h 3368859"/>
              <a:gd name="connsiteX7" fmla="*/ 8533704 w 12308729"/>
              <a:gd name="connsiteY7" fmla="*/ 1360244 h 3368859"/>
              <a:gd name="connsiteX8" fmla="*/ 5299241 w 12308729"/>
              <a:gd name="connsiteY8" fmla="*/ 1047175 h 3368859"/>
              <a:gd name="connsiteX9" fmla="*/ 2526096 w 12308729"/>
              <a:gd name="connsiteY9" fmla="*/ 1148627 h 3368859"/>
              <a:gd name="connsiteX10" fmla="*/ 0 w 12308729"/>
              <a:gd name="connsiteY10" fmla="*/ 1394329 h 3368859"/>
              <a:gd name="connsiteX11" fmla="*/ 42751 w 12308729"/>
              <a:gd name="connsiteY11" fmla="*/ 6066 h 3368859"/>
              <a:gd name="connsiteX0" fmla="*/ 42751 w 12308729"/>
              <a:gd name="connsiteY0" fmla="*/ 195052 h 3557845"/>
              <a:gd name="connsiteX1" fmla="*/ 5299241 w 12308729"/>
              <a:gd name="connsiteY1" fmla="*/ 191567 h 3557845"/>
              <a:gd name="connsiteX2" fmla="*/ 12205409 w 12308729"/>
              <a:gd name="connsiteY2" fmla="*/ 265346 h 3557845"/>
              <a:gd name="connsiteX3" fmla="*/ 12308729 w 12308729"/>
              <a:gd name="connsiteY3" fmla="*/ 3534353 h 3557845"/>
              <a:gd name="connsiteX4" fmla="*/ 12064062 w 12308729"/>
              <a:gd name="connsiteY4" fmla="*/ 3329821 h 3557845"/>
              <a:gd name="connsiteX5" fmla="*/ 10576638 w 12308729"/>
              <a:gd name="connsiteY5" fmla="*/ 2208157 h 3557845"/>
              <a:gd name="connsiteX6" fmla="*/ 8533704 w 12308729"/>
              <a:gd name="connsiteY6" fmla="*/ 1549230 h 3557845"/>
              <a:gd name="connsiteX7" fmla="*/ 5299241 w 12308729"/>
              <a:gd name="connsiteY7" fmla="*/ 1236161 h 3557845"/>
              <a:gd name="connsiteX8" fmla="*/ 2526096 w 12308729"/>
              <a:gd name="connsiteY8" fmla="*/ 1337613 h 3557845"/>
              <a:gd name="connsiteX9" fmla="*/ 0 w 12308729"/>
              <a:gd name="connsiteY9" fmla="*/ 1583315 h 3557845"/>
              <a:gd name="connsiteX10" fmla="*/ 42751 w 12308729"/>
              <a:gd name="connsiteY10" fmla="*/ 195052 h 3557845"/>
              <a:gd name="connsiteX0" fmla="*/ 42751 w 12308729"/>
              <a:gd name="connsiteY0" fmla="*/ 203662 h 3566455"/>
              <a:gd name="connsiteX1" fmla="*/ 5299241 w 12308729"/>
              <a:gd name="connsiteY1" fmla="*/ 200177 h 3566455"/>
              <a:gd name="connsiteX2" fmla="*/ 12229793 w 12308729"/>
              <a:gd name="connsiteY2" fmla="*/ 261764 h 3566455"/>
              <a:gd name="connsiteX3" fmla="*/ 12308729 w 12308729"/>
              <a:gd name="connsiteY3" fmla="*/ 3542963 h 3566455"/>
              <a:gd name="connsiteX4" fmla="*/ 12064062 w 12308729"/>
              <a:gd name="connsiteY4" fmla="*/ 3338431 h 3566455"/>
              <a:gd name="connsiteX5" fmla="*/ 10576638 w 12308729"/>
              <a:gd name="connsiteY5" fmla="*/ 2216767 h 3566455"/>
              <a:gd name="connsiteX6" fmla="*/ 8533704 w 12308729"/>
              <a:gd name="connsiteY6" fmla="*/ 1557840 h 3566455"/>
              <a:gd name="connsiteX7" fmla="*/ 5299241 w 12308729"/>
              <a:gd name="connsiteY7" fmla="*/ 1244771 h 3566455"/>
              <a:gd name="connsiteX8" fmla="*/ 2526096 w 12308729"/>
              <a:gd name="connsiteY8" fmla="*/ 1346223 h 3566455"/>
              <a:gd name="connsiteX9" fmla="*/ 0 w 12308729"/>
              <a:gd name="connsiteY9" fmla="*/ 1591925 h 3566455"/>
              <a:gd name="connsiteX10" fmla="*/ 42751 w 12308729"/>
              <a:gd name="connsiteY10" fmla="*/ 203662 h 3566455"/>
              <a:gd name="connsiteX0" fmla="*/ 42751 w 12308729"/>
              <a:gd name="connsiteY0" fmla="*/ 3485 h 3366278"/>
              <a:gd name="connsiteX1" fmla="*/ 5299241 w 12308729"/>
              <a:gd name="connsiteY1" fmla="*/ 0 h 3366278"/>
              <a:gd name="connsiteX2" fmla="*/ 12229793 w 12308729"/>
              <a:gd name="connsiteY2" fmla="*/ 61587 h 3366278"/>
              <a:gd name="connsiteX3" fmla="*/ 12308729 w 12308729"/>
              <a:gd name="connsiteY3" fmla="*/ 3342786 h 3366278"/>
              <a:gd name="connsiteX4" fmla="*/ 12064062 w 12308729"/>
              <a:gd name="connsiteY4" fmla="*/ 3138254 h 3366278"/>
              <a:gd name="connsiteX5" fmla="*/ 10576638 w 12308729"/>
              <a:gd name="connsiteY5" fmla="*/ 2016590 h 3366278"/>
              <a:gd name="connsiteX6" fmla="*/ 8533704 w 12308729"/>
              <a:gd name="connsiteY6" fmla="*/ 1357663 h 3366278"/>
              <a:gd name="connsiteX7" fmla="*/ 5299241 w 12308729"/>
              <a:gd name="connsiteY7" fmla="*/ 1044594 h 3366278"/>
              <a:gd name="connsiteX8" fmla="*/ 2526096 w 12308729"/>
              <a:gd name="connsiteY8" fmla="*/ 1146046 h 3366278"/>
              <a:gd name="connsiteX9" fmla="*/ 0 w 12308729"/>
              <a:gd name="connsiteY9" fmla="*/ 1391748 h 3366278"/>
              <a:gd name="connsiteX10" fmla="*/ 42751 w 12308729"/>
              <a:gd name="connsiteY10" fmla="*/ 3485 h 3366278"/>
              <a:gd name="connsiteX0" fmla="*/ 42751 w 12308729"/>
              <a:gd name="connsiteY0" fmla="*/ 3485 h 3366278"/>
              <a:gd name="connsiteX1" fmla="*/ 5299241 w 12308729"/>
              <a:gd name="connsiteY1" fmla="*/ 0 h 3366278"/>
              <a:gd name="connsiteX2" fmla="*/ 12229793 w 12308729"/>
              <a:gd name="connsiteY2" fmla="*/ 37203 h 3366278"/>
              <a:gd name="connsiteX3" fmla="*/ 12308729 w 12308729"/>
              <a:gd name="connsiteY3" fmla="*/ 3342786 h 3366278"/>
              <a:gd name="connsiteX4" fmla="*/ 12064062 w 12308729"/>
              <a:gd name="connsiteY4" fmla="*/ 3138254 h 3366278"/>
              <a:gd name="connsiteX5" fmla="*/ 10576638 w 12308729"/>
              <a:gd name="connsiteY5" fmla="*/ 2016590 h 3366278"/>
              <a:gd name="connsiteX6" fmla="*/ 8533704 w 12308729"/>
              <a:gd name="connsiteY6" fmla="*/ 1357663 h 3366278"/>
              <a:gd name="connsiteX7" fmla="*/ 5299241 w 12308729"/>
              <a:gd name="connsiteY7" fmla="*/ 1044594 h 3366278"/>
              <a:gd name="connsiteX8" fmla="*/ 2526096 w 12308729"/>
              <a:gd name="connsiteY8" fmla="*/ 1146046 h 3366278"/>
              <a:gd name="connsiteX9" fmla="*/ 0 w 12308729"/>
              <a:gd name="connsiteY9" fmla="*/ 1391748 h 3366278"/>
              <a:gd name="connsiteX10" fmla="*/ 42751 w 12308729"/>
              <a:gd name="connsiteY10" fmla="*/ 3485 h 3366278"/>
              <a:gd name="connsiteX0" fmla="*/ 42751 w 12308729"/>
              <a:gd name="connsiteY0" fmla="*/ 3485 h 3366278"/>
              <a:gd name="connsiteX1" fmla="*/ 5299241 w 12308729"/>
              <a:gd name="connsiteY1" fmla="*/ 0 h 3366278"/>
              <a:gd name="connsiteX2" fmla="*/ 12229793 w 12308729"/>
              <a:gd name="connsiteY2" fmla="*/ 627 h 3366278"/>
              <a:gd name="connsiteX3" fmla="*/ 12308729 w 12308729"/>
              <a:gd name="connsiteY3" fmla="*/ 3342786 h 3366278"/>
              <a:gd name="connsiteX4" fmla="*/ 12064062 w 12308729"/>
              <a:gd name="connsiteY4" fmla="*/ 3138254 h 3366278"/>
              <a:gd name="connsiteX5" fmla="*/ 10576638 w 12308729"/>
              <a:gd name="connsiteY5" fmla="*/ 2016590 h 3366278"/>
              <a:gd name="connsiteX6" fmla="*/ 8533704 w 12308729"/>
              <a:gd name="connsiteY6" fmla="*/ 1357663 h 3366278"/>
              <a:gd name="connsiteX7" fmla="*/ 5299241 w 12308729"/>
              <a:gd name="connsiteY7" fmla="*/ 1044594 h 3366278"/>
              <a:gd name="connsiteX8" fmla="*/ 2526096 w 12308729"/>
              <a:gd name="connsiteY8" fmla="*/ 1146046 h 3366278"/>
              <a:gd name="connsiteX9" fmla="*/ 0 w 12308729"/>
              <a:gd name="connsiteY9" fmla="*/ 1391748 h 3366278"/>
              <a:gd name="connsiteX10" fmla="*/ 42751 w 12308729"/>
              <a:gd name="connsiteY10" fmla="*/ 3485 h 336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08729" h="3366278">
                <a:moveTo>
                  <a:pt x="42751" y="3485"/>
                </a:moveTo>
                <a:lnTo>
                  <a:pt x="5299241" y="0"/>
                </a:lnTo>
                <a:lnTo>
                  <a:pt x="12229793" y="627"/>
                </a:lnTo>
                <a:cubicBezTo>
                  <a:pt x="12231285" y="343246"/>
                  <a:pt x="12307237" y="3000167"/>
                  <a:pt x="12308729" y="3342786"/>
                </a:cubicBezTo>
                <a:cubicBezTo>
                  <a:pt x="12264851" y="3400396"/>
                  <a:pt x="12352744" y="3359287"/>
                  <a:pt x="12064062" y="3138254"/>
                </a:cubicBezTo>
                <a:cubicBezTo>
                  <a:pt x="11775380" y="2917221"/>
                  <a:pt x="11165031" y="2313355"/>
                  <a:pt x="10576638" y="2016590"/>
                </a:cubicBezTo>
                <a:cubicBezTo>
                  <a:pt x="9988245" y="1719825"/>
                  <a:pt x="9419366" y="1507470"/>
                  <a:pt x="8533704" y="1357663"/>
                </a:cubicBezTo>
                <a:cubicBezTo>
                  <a:pt x="7378156" y="1119629"/>
                  <a:pt x="6253555" y="1060923"/>
                  <a:pt x="5299241" y="1044594"/>
                </a:cubicBezTo>
                <a:cubicBezTo>
                  <a:pt x="4344927" y="1028266"/>
                  <a:pt x="3417068" y="1060320"/>
                  <a:pt x="2526096" y="1146046"/>
                </a:cubicBezTo>
                <a:cubicBezTo>
                  <a:pt x="1635124" y="1231772"/>
                  <a:pt x="701056" y="1277520"/>
                  <a:pt x="0" y="1391748"/>
                </a:cubicBezTo>
                <a:cubicBezTo>
                  <a:pt x="317" y="1339313"/>
                  <a:pt x="42434" y="55920"/>
                  <a:pt x="42751" y="3485"/>
                </a:cubicBezTo>
                <a:close/>
              </a:path>
            </a:pathLst>
          </a:custGeom>
          <a:solidFill>
            <a:srgbClr val="86D969">
              <a:alpha val="87843"/>
            </a:srgbClr>
          </a:solidFill>
          <a:ln>
            <a:noFill/>
          </a:ln>
          <a:effectLst>
            <a:glow rad="101600">
              <a:schemeClr val="tx1">
                <a:alpha val="3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Арка 9"/>
          <p:cNvSpPr/>
          <p:nvPr/>
        </p:nvSpPr>
        <p:spPr bwMode="auto">
          <a:xfrm rot="10800000">
            <a:off x="-142876" y="4998461"/>
            <a:ext cx="9429751" cy="1523979"/>
          </a:xfrm>
          <a:custGeom>
            <a:avLst/>
            <a:gdLst>
              <a:gd name="connsiteX0" fmla="*/ 5018220 w 10014858"/>
              <a:gd name="connsiteY0" fmla="*/ 4 h 3575958"/>
              <a:gd name="connsiteX1" fmla="*/ 9998483 w 10014858"/>
              <a:gd name="connsiteY1" fmla="*/ 1643502 h 3575958"/>
              <a:gd name="connsiteX2" fmla="*/ 9839674 w 10014858"/>
              <a:gd name="connsiteY2" fmla="*/ 1648100 h 3575958"/>
              <a:gd name="connsiteX3" fmla="*/ 5017270 w 10014858"/>
              <a:gd name="connsiteY3" fmla="*/ 157310 h 3575958"/>
              <a:gd name="connsiteX4" fmla="*/ 5018220 w 10014858"/>
              <a:gd name="connsiteY4" fmla="*/ 4 h 3575958"/>
              <a:gd name="connsiteX0" fmla="*/ 7457665 w 12437928"/>
              <a:gd name="connsiteY0" fmla="*/ 0 h 1648096"/>
              <a:gd name="connsiteX1" fmla="*/ 12437928 w 12437928"/>
              <a:gd name="connsiteY1" fmla="*/ 1643498 h 1648096"/>
              <a:gd name="connsiteX2" fmla="*/ 12279119 w 12437928"/>
              <a:gd name="connsiteY2" fmla="*/ 1648096 h 1648096"/>
              <a:gd name="connsiteX3" fmla="*/ 0 w 12437928"/>
              <a:gd name="connsiteY3" fmla="*/ 494763 h 1648096"/>
              <a:gd name="connsiteX4" fmla="*/ 7457665 w 12437928"/>
              <a:gd name="connsiteY4" fmla="*/ 0 h 1648096"/>
              <a:gd name="connsiteX0" fmla="*/ 6 w 12447869"/>
              <a:gd name="connsiteY0" fmla="*/ 0 h 1854925"/>
              <a:gd name="connsiteX1" fmla="*/ 12447869 w 12447869"/>
              <a:gd name="connsiteY1" fmla="*/ 1850327 h 1854925"/>
              <a:gd name="connsiteX2" fmla="*/ 12289060 w 12447869"/>
              <a:gd name="connsiteY2" fmla="*/ 1854925 h 1854925"/>
              <a:gd name="connsiteX3" fmla="*/ 9941 w 12447869"/>
              <a:gd name="connsiteY3" fmla="*/ 701592 h 1854925"/>
              <a:gd name="connsiteX4" fmla="*/ 6 w 12447869"/>
              <a:gd name="connsiteY4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9941 w 12447869"/>
              <a:gd name="connsiteY4" fmla="*/ 701592 h 1854925"/>
              <a:gd name="connsiteX5" fmla="*/ 6 w 12447869"/>
              <a:gd name="connsiteY5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9941 w 12447869"/>
              <a:gd name="connsiteY5" fmla="*/ 701592 h 1854925"/>
              <a:gd name="connsiteX6" fmla="*/ 6 w 12447869"/>
              <a:gd name="connsiteY6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710644 w 12447869"/>
              <a:gd name="connsiteY5" fmla="*/ 511625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710644 w 12447869"/>
              <a:gd name="connsiteY5" fmla="*/ 511625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941078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941078 h 1854925"/>
              <a:gd name="connsiteX7" fmla="*/ 6 w 12447869"/>
              <a:gd name="connsiteY7" fmla="*/ 0 h 1854925"/>
              <a:gd name="connsiteX0" fmla="*/ 1 w 12480522"/>
              <a:gd name="connsiteY0" fmla="*/ 31634 h 1614416"/>
              <a:gd name="connsiteX1" fmla="*/ 8806639 w 12480522"/>
              <a:gd name="connsiteY1" fmla="*/ 194916 h 1614416"/>
              <a:gd name="connsiteX2" fmla="*/ 12480522 w 12480522"/>
              <a:gd name="connsiteY2" fmla="*/ 1609818 h 1614416"/>
              <a:gd name="connsiteX3" fmla="*/ 12321713 w 12480522"/>
              <a:gd name="connsiteY3" fmla="*/ 1614416 h 1614416"/>
              <a:gd name="connsiteX4" fmla="*/ 8458297 w 12480522"/>
              <a:gd name="connsiteY4" fmla="*/ 325544 h 1614416"/>
              <a:gd name="connsiteX5" fmla="*/ 2732411 w 12480522"/>
              <a:gd name="connsiteY5" fmla="*/ 227573 h 1614416"/>
              <a:gd name="connsiteX6" fmla="*/ 42594 w 12480522"/>
              <a:gd name="connsiteY6" fmla="*/ 700569 h 1614416"/>
              <a:gd name="connsiteX7" fmla="*/ 1 w 12480522"/>
              <a:gd name="connsiteY7" fmla="*/ 31634 h 1614416"/>
              <a:gd name="connsiteX0" fmla="*/ 1 w 12480522"/>
              <a:gd name="connsiteY0" fmla="*/ 151219 h 1734001"/>
              <a:gd name="connsiteX1" fmla="*/ 8806639 w 12480522"/>
              <a:gd name="connsiteY1" fmla="*/ 314501 h 1734001"/>
              <a:gd name="connsiteX2" fmla="*/ 12480522 w 12480522"/>
              <a:gd name="connsiteY2" fmla="*/ 1729403 h 1734001"/>
              <a:gd name="connsiteX3" fmla="*/ 12321713 w 12480522"/>
              <a:gd name="connsiteY3" fmla="*/ 1734001 h 1734001"/>
              <a:gd name="connsiteX4" fmla="*/ 8458297 w 12480522"/>
              <a:gd name="connsiteY4" fmla="*/ 445129 h 1734001"/>
              <a:gd name="connsiteX5" fmla="*/ 2732411 w 12480522"/>
              <a:gd name="connsiteY5" fmla="*/ 347158 h 1734001"/>
              <a:gd name="connsiteX6" fmla="*/ 42594 w 12480522"/>
              <a:gd name="connsiteY6" fmla="*/ 820154 h 1734001"/>
              <a:gd name="connsiteX7" fmla="*/ 1 w 12480522"/>
              <a:gd name="connsiteY7" fmla="*/ 151219 h 1734001"/>
              <a:gd name="connsiteX0" fmla="*/ 1 w 12480522"/>
              <a:gd name="connsiteY0" fmla="*/ 326664 h 1909446"/>
              <a:gd name="connsiteX1" fmla="*/ 5312225 w 12480522"/>
              <a:gd name="connsiteY1" fmla="*/ 2268 h 1909446"/>
              <a:gd name="connsiteX2" fmla="*/ 8806639 w 12480522"/>
              <a:gd name="connsiteY2" fmla="*/ 489946 h 1909446"/>
              <a:gd name="connsiteX3" fmla="*/ 12480522 w 12480522"/>
              <a:gd name="connsiteY3" fmla="*/ 1904848 h 1909446"/>
              <a:gd name="connsiteX4" fmla="*/ 12321713 w 12480522"/>
              <a:gd name="connsiteY4" fmla="*/ 1909446 h 1909446"/>
              <a:gd name="connsiteX5" fmla="*/ 8458297 w 12480522"/>
              <a:gd name="connsiteY5" fmla="*/ 620574 h 1909446"/>
              <a:gd name="connsiteX6" fmla="*/ 2732411 w 12480522"/>
              <a:gd name="connsiteY6" fmla="*/ 522603 h 1909446"/>
              <a:gd name="connsiteX7" fmla="*/ 42594 w 12480522"/>
              <a:gd name="connsiteY7" fmla="*/ 995599 h 1909446"/>
              <a:gd name="connsiteX8" fmla="*/ 1 w 12480522"/>
              <a:gd name="connsiteY8" fmla="*/ 326664 h 1909446"/>
              <a:gd name="connsiteX0" fmla="*/ 1 w 12480522"/>
              <a:gd name="connsiteY0" fmla="*/ 326664 h 1909446"/>
              <a:gd name="connsiteX1" fmla="*/ 5312225 w 12480522"/>
              <a:gd name="connsiteY1" fmla="*/ 2268 h 1909446"/>
              <a:gd name="connsiteX2" fmla="*/ 8806639 w 12480522"/>
              <a:gd name="connsiteY2" fmla="*/ 489946 h 1909446"/>
              <a:gd name="connsiteX3" fmla="*/ 12480522 w 12480522"/>
              <a:gd name="connsiteY3" fmla="*/ 1904848 h 1909446"/>
              <a:gd name="connsiteX4" fmla="*/ 12321713 w 12480522"/>
              <a:gd name="connsiteY4" fmla="*/ 1909446 h 1909446"/>
              <a:gd name="connsiteX5" fmla="*/ 8458297 w 12480522"/>
              <a:gd name="connsiteY5" fmla="*/ 620574 h 1909446"/>
              <a:gd name="connsiteX6" fmla="*/ 5410197 w 12480522"/>
              <a:gd name="connsiteY6" fmla="*/ 350612 h 1909446"/>
              <a:gd name="connsiteX7" fmla="*/ 2732411 w 12480522"/>
              <a:gd name="connsiteY7" fmla="*/ 522603 h 1909446"/>
              <a:gd name="connsiteX8" fmla="*/ 42594 w 12480522"/>
              <a:gd name="connsiteY8" fmla="*/ 995599 h 1909446"/>
              <a:gd name="connsiteX9" fmla="*/ 1 w 12480522"/>
              <a:gd name="connsiteY9" fmla="*/ 326664 h 1909446"/>
              <a:gd name="connsiteX0" fmla="*/ 1 w 12480522"/>
              <a:gd name="connsiteY0" fmla="*/ 326664 h 2791189"/>
              <a:gd name="connsiteX1" fmla="*/ 5312225 w 12480522"/>
              <a:gd name="connsiteY1" fmla="*/ 2268 h 2791189"/>
              <a:gd name="connsiteX2" fmla="*/ 8806639 w 12480522"/>
              <a:gd name="connsiteY2" fmla="*/ 489946 h 2791189"/>
              <a:gd name="connsiteX3" fmla="*/ 12480522 w 12480522"/>
              <a:gd name="connsiteY3" fmla="*/ 1904848 h 2791189"/>
              <a:gd name="connsiteX4" fmla="*/ 12267285 w 12480522"/>
              <a:gd name="connsiteY4" fmla="*/ 2791189 h 2791189"/>
              <a:gd name="connsiteX5" fmla="*/ 8458297 w 12480522"/>
              <a:gd name="connsiteY5" fmla="*/ 620574 h 2791189"/>
              <a:gd name="connsiteX6" fmla="*/ 5410197 w 12480522"/>
              <a:gd name="connsiteY6" fmla="*/ 350612 h 2791189"/>
              <a:gd name="connsiteX7" fmla="*/ 2732411 w 12480522"/>
              <a:gd name="connsiteY7" fmla="*/ 522603 h 2791189"/>
              <a:gd name="connsiteX8" fmla="*/ 42594 w 12480522"/>
              <a:gd name="connsiteY8" fmla="*/ 995599 h 2791189"/>
              <a:gd name="connsiteX9" fmla="*/ 1 w 12480522"/>
              <a:gd name="connsiteY9" fmla="*/ 326664 h 2791189"/>
              <a:gd name="connsiteX0" fmla="*/ 1 w 12267285"/>
              <a:gd name="connsiteY0" fmla="*/ 326664 h 2791189"/>
              <a:gd name="connsiteX1" fmla="*/ 5312225 w 12267285"/>
              <a:gd name="connsiteY1" fmla="*/ 2268 h 2791189"/>
              <a:gd name="connsiteX2" fmla="*/ 8806639 w 12267285"/>
              <a:gd name="connsiteY2" fmla="*/ 489946 h 2791189"/>
              <a:gd name="connsiteX3" fmla="*/ 12262808 w 12267285"/>
              <a:gd name="connsiteY3" fmla="*/ 1763333 h 2791189"/>
              <a:gd name="connsiteX4" fmla="*/ 12267285 w 12267285"/>
              <a:gd name="connsiteY4" fmla="*/ 2791189 h 2791189"/>
              <a:gd name="connsiteX5" fmla="*/ 8458297 w 12267285"/>
              <a:gd name="connsiteY5" fmla="*/ 620574 h 2791189"/>
              <a:gd name="connsiteX6" fmla="*/ 5410197 w 12267285"/>
              <a:gd name="connsiteY6" fmla="*/ 350612 h 2791189"/>
              <a:gd name="connsiteX7" fmla="*/ 2732411 w 12267285"/>
              <a:gd name="connsiteY7" fmla="*/ 522603 h 2791189"/>
              <a:gd name="connsiteX8" fmla="*/ 42594 w 12267285"/>
              <a:gd name="connsiteY8" fmla="*/ 995599 h 2791189"/>
              <a:gd name="connsiteX9" fmla="*/ 1 w 12267285"/>
              <a:gd name="connsiteY9" fmla="*/ 326664 h 2791189"/>
              <a:gd name="connsiteX0" fmla="*/ 1 w 12267285"/>
              <a:gd name="connsiteY0" fmla="*/ 326664 h 2791189"/>
              <a:gd name="connsiteX1" fmla="*/ 5312225 w 12267285"/>
              <a:gd name="connsiteY1" fmla="*/ 2268 h 2791189"/>
              <a:gd name="connsiteX2" fmla="*/ 8806639 w 12267285"/>
              <a:gd name="connsiteY2" fmla="*/ 489946 h 2791189"/>
              <a:gd name="connsiteX3" fmla="*/ 12262808 w 12267285"/>
              <a:gd name="connsiteY3" fmla="*/ 1763333 h 2791189"/>
              <a:gd name="connsiteX4" fmla="*/ 12267285 w 12267285"/>
              <a:gd name="connsiteY4" fmla="*/ 2791189 h 2791189"/>
              <a:gd name="connsiteX5" fmla="*/ 8458297 w 12267285"/>
              <a:gd name="connsiteY5" fmla="*/ 620574 h 2791189"/>
              <a:gd name="connsiteX6" fmla="*/ 5410197 w 12267285"/>
              <a:gd name="connsiteY6" fmla="*/ 350612 h 2791189"/>
              <a:gd name="connsiteX7" fmla="*/ 2732411 w 12267285"/>
              <a:gd name="connsiteY7" fmla="*/ 522603 h 2791189"/>
              <a:gd name="connsiteX8" fmla="*/ 42594 w 12267285"/>
              <a:gd name="connsiteY8" fmla="*/ 995599 h 2791189"/>
              <a:gd name="connsiteX9" fmla="*/ 1 w 12267285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06639 w 12284657"/>
              <a:gd name="connsiteY2" fmla="*/ 489946 h 2791189"/>
              <a:gd name="connsiteX3" fmla="*/ 12284579 w 12284657"/>
              <a:gd name="connsiteY3" fmla="*/ 2176990 h 2791189"/>
              <a:gd name="connsiteX4" fmla="*/ 12267285 w 12284657"/>
              <a:gd name="connsiteY4" fmla="*/ 2791189 h 2791189"/>
              <a:gd name="connsiteX5" fmla="*/ 8458297 w 12284657"/>
              <a:gd name="connsiteY5" fmla="*/ 620574 h 2791189"/>
              <a:gd name="connsiteX6" fmla="*/ 5410197 w 12284657"/>
              <a:gd name="connsiteY6" fmla="*/ 350612 h 2791189"/>
              <a:gd name="connsiteX7" fmla="*/ 2732411 w 12284657"/>
              <a:gd name="connsiteY7" fmla="*/ 522603 h 2791189"/>
              <a:gd name="connsiteX8" fmla="*/ 42594 w 12284657"/>
              <a:gd name="connsiteY8" fmla="*/ 995599 h 2791189"/>
              <a:gd name="connsiteX9" fmla="*/ 1 w 12284657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82839 w 12284657"/>
              <a:gd name="connsiteY2" fmla="*/ 337546 h 2791189"/>
              <a:gd name="connsiteX3" fmla="*/ 12284579 w 12284657"/>
              <a:gd name="connsiteY3" fmla="*/ 2176990 h 2791189"/>
              <a:gd name="connsiteX4" fmla="*/ 12267285 w 12284657"/>
              <a:gd name="connsiteY4" fmla="*/ 2791189 h 2791189"/>
              <a:gd name="connsiteX5" fmla="*/ 8458297 w 12284657"/>
              <a:gd name="connsiteY5" fmla="*/ 620574 h 2791189"/>
              <a:gd name="connsiteX6" fmla="*/ 5410197 w 12284657"/>
              <a:gd name="connsiteY6" fmla="*/ 350612 h 2791189"/>
              <a:gd name="connsiteX7" fmla="*/ 2732411 w 12284657"/>
              <a:gd name="connsiteY7" fmla="*/ 522603 h 2791189"/>
              <a:gd name="connsiteX8" fmla="*/ 42594 w 12284657"/>
              <a:gd name="connsiteY8" fmla="*/ 995599 h 2791189"/>
              <a:gd name="connsiteX9" fmla="*/ 1 w 12284657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82839 w 12284657"/>
              <a:gd name="connsiteY2" fmla="*/ 337546 h 2791189"/>
              <a:gd name="connsiteX3" fmla="*/ 11081654 w 12284657"/>
              <a:gd name="connsiteY3" fmla="*/ 1319440 h 2791189"/>
              <a:gd name="connsiteX4" fmla="*/ 12284579 w 12284657"/>
              <a:gd name="connsiteY4" fmla="*/ 2176990 h 2791189"/>
              <a:gd name="connsiteX5" fmla="*/ 12267285 w 12284657"/>
              <a:gd name="connsiteY5" fmla="*/ 2791189 h 2791189"/>
              <a:gd name="connsiteX6" fmla="*/ 8458297 w 12284657"/>
              <a:gd name="connsiteY6" fmla="*/ 620574 h 2791189"/>
              <a:gd name="connsiteX7" fmla="*/ 5410197 w 12284657"/>
              <a:gd name="connsiteY7" fmla="*/ 350612 h 2791189"/>
              <a:gd name="connsiteX8" fmla="*/ 2732411 w 12284657"/>
              <a:gd name="connsiteY8" fmla="*/ 522603 h 2791189"/>
              <a:gd name="connsiteX9" fmla="*/ 42594 w 12284657"/>
              <a:gd name="connsiteY9" fmla="*/ 995599 h 2791189"/>
              <a:gd name="connsiteX10" fmla="*/ 1 w 12284657"/>
              <a:gd name="connsiteY10" fmla="*/ 326664 h 2791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081654 w 12284740"/>
              <a:gd name="connsiteY3" fmla="*/ 1319440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58297 w 12284740"/>
              <a:gd name="connsiteY6" fmla="*/ 620574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081654 w 12284740"/>
              <a:gd name="connsiteY3" fmla="*/ 1319440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103426 w 12284740"/>
              <a:gd name="connsiteY3" fmla="*/ 1254125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103426 w 12284740"/>
              <a:gd name="connsiteY3" fmla="*/ 1254125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268683 w 12284740"/>
              <a:gd name="connsiteY7" fmla="*/ 307069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59056 h 2442581"/>
              <a:gd name="connsiteX1" fmla="*/ 5268683 w 12284740"/>
              <a:gd name="connsiteY1" fmla="*/ 2003 h 2442581"/>
              <a:gd name="connsiteX2" fmla="*/ 8882839 w 12284740"/>
              <a:gd name="connsiteY2" fmla="*/ 369938 h 2442581"/>
              <a:gd name="connsiteX3" fmla="*/ 11103426 w 12284740"/>
              <a:gd name="connsiteY3" fmla="*/ 1286517 h 2442581"/>
              <a:gd name="connsiteX4" fmla="*/ 12284579 w 12284740"/>
              <a:gd name="connsiteY4" fmla="*/ 2209382 h 2442581"/>
              <a:gd name="connsiteX5" fmla="*/ 12278171 w 12284740"/>
              <a:gd name="connsiteY5" fmla="*/ 2442581 h 2442581"/>
              <a:gd name="connsiteX6" fmla="*/ 8490954 w 12284740"/>
              <a:gd name="connsiteY6" fmla="*/ 554994 h 2442581"/>
              <a:gd name="connsiteX7" fmla="*/ 5268683 w 12284740"/>
              <a:gd name="connsiteY7" fmla="*/ 339461 h 2442581"/>
              <a:gd name="connsiteX8" fmla="*/ 2732411 w 12284740"/>
              <a:gd name="connsiteY8" fmla="*/ 554995 h 2442581"/>
              <a:gd name="connsiteX9" fmla="*/ 42594 w 12284740"/>
              <a:gd name="connsiteY9" fmla="*/ 1027991 h 2442581"/>
              <a:gd name="connsiteX10" fmla="*/ 1 w 12284740"/>
              <a:gd name="connsiteY10" fmla="*/ 359056 h 2442581"/>
              <a:gd name="connsiteX0" fmla="*/ 1 w 12284740"/>
              <a:gd name="connsiteY0" fmla="*/ 359056 h 2442581"/>
              <a:gd name="connsiteX1" fmla="*/ 5268683 w 12284740"/>
              <a:gd name="connsiteY1" fmla="*/ 2003 h 2442581"/>
              <a:gd name="connsiteX2" fmla="*/ 8882839 w 12284740"/>
              <a:gd name="connsiteY2" fmla="*/ 369938 h 2442581"/>
              <a:gd name="connsiteX3" fmla="*/ 11103426 w 12284740"/>
              <a:gd name="connsiteY3" fmla="*/ 1286517 h 2442581"/>
              <a:gd name="connsiteX4" fmla="*/ 12284579 w 12284740"/>
              <a:gd name="connsiteY4" fmla="*/ 2209382 h 2442581"/>
              <a:gd name="connsiteX5" fmla="*/ 12278171 w 12284740"/>
              <a:gd name="connsiteY5" fmla="*/ 2442581 h 2442581"/>
              <a:gd name="connsiteX6" fmla="*/ 8490954 w 12284740"/>
              <a:gd name="connsiteY6" fmla="*/ 554994 h 2442581"/>
              <a:gd name="connsiteX7" fmla="*/ 5268683 w 12284740"/>
              <a:gd name="connsiteY7" fmla="*/ 339461 h 2442581"/>
              <a:gd name="connsiteX8" fmla="*/ 2471154 w 12284740"/>
              <a:gd name="connsiteY8" fmla="*/ 489681 h 2442581"/>
              <a:gd name="connsiteX9" fmla="*/ 42594 w 12284740"/>
              <a:gd name="connsiteY9" fmla="*/ 1027991 h 2442581"/>
              <a:gd name="connsiteX10" fmla="*/ 1 w 12284740"/>
              <a:gd name="connsiteY10" fmla="*/ 359056 h 244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84740" h="2442581">
                <a:moveTo>
                  <a:pt x="1" y="359056"/>
                </a:moveTo>
                <a:cubicBezTo>
                  <a:pt x="865573" y="231601"/>
                  <a:pt x="3800910" y="-25211"/>
                  <a:pt x="5268683" y="2003"/>
                </a:cubicBezTo>
                <a:cubicBezTo>
                  <a:pt x="6736456" y="29217"/>
                  <a:pt x="7939411" y="134081"/>
                  <a:pt x="8882839" y="369938"/>
                </a:cubicBezTo>
                <a:cubicBezTo>
                  <a:pt x="9826267" y="605795"/>
                  <a:pt x="10536469" y="979943"/>
                  <a:pt x="11103426" y="1286517"/>
                </a:cubicBezTo>
                <a:cubicBezTo>
                  <a:pt x="11670383" y="1593091"/>
                  <a:pt x="12068831" y="1980419"/>
                  <a:pt x="12284579" y="2209382"/>
                </a:cubicBezTo>
                <a:cubicBezTo>
                  <a:pt x="12286071" y="2552001"/>
                  <a:pt x="12276679" y="2099962"/>
                  <a:pt x="12278171" y="2442581"/>
                </a:cubicBezTo>
                <a:cubicBezTo>
                  <a:pt x="12019643" y="1947322"/>
                  <a:pt x="10537474" y="747216"/>
                  <a:pt x="8490954" y="554994"/>
                </a:cubicBezTo>
                <a:cubicBezTo>
                  <a:pt x="7335406" y="316960"/>
                  <a:pt x="6222997" y="355790"/>
                  <a:pt x="5268683" y="339461"/>
                </a:cubicBezTo>
                <a:cubicBezTo>
                  <a:pt x="4314369" y="323133"/>
                  <a:pt x="3362126" y="403955"/>
                  <a:pt x="2471154" y="489681"/>
                </a:cubicBezTo>
                <a:cubicBezTo>
                  <a:pt x="1580182" y="575407"/>
                  <a:pt x="499810" y="828419"/>
                  <a:pt x="42594" y="1027991"/>
                </a:cubicBezTo>
                <a:cubicBezTo>
                  <a:pt x="42911" y="975556"/>
                  <a:pt x="-316" y="411491"/>
                  <a:pt x="1" y="3590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tx1">
                <a:alpha val="3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2714625" y="3786188"/>
            <a:ext cx="5572125" cy="1587"/>
          </a:xfrm>
          <a:prstGeom prst="line">
            <a:avLst/>
          </a:prstGeom>
          <a:ln w="15875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071563" y="4357688"/>
            <a:ext cx="6929437" cy="1587"/>
          </a:xfrm>
          <a:prstGeom prst="line">
            <a:avLst/>
          </a:prstGeom>
          <a:ln w="15875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 descr="C:\Documents and Settings\ДЕНИС\Рабочий стол\презентация\IMG-20191031-WA00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974725"/>
            <a:ext cx="1928813" cy="2601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Прямоугольник 27"/>
          <p:cNvSpPr/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06EA2C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  <p:pic>
        <p:nvPicPr>
          <p:cNvPr id="21508" name="Picture 9" descr="C:\Documents and Settings\ДЕНИС\Рабочий стол\презентация\threesteps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0"/>
            <a:ext cx="39766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 descr="C:\Documents and Settings\ДЕНИС\Рабочий стол\презентация\IMG_75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71563"/>
            <a:ext cx="3357563" cy="251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0" name="Picture 12" descr="C:\Documents and Settings\ДЕНИС\Рабочий стол\презентация\20170901_0851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071563"/>
            <a:ext cx="1874838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85984" y="3071810"/>
            <a:ext cx="5072098" cy="500066"/>
          </a:xfrm>
          <a:prstGeom prst="rect">
            <a:avLst/>
          </a:prstGeom>
          <a:solidFill>
            <a:srgbClr val="86D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УРОВЕНЬ ДОШКОЛЬНОЙ ОРГАНИЗАЦИИ</a:t>
            </a:r>
          </a:p>
        </p:txBody>
      </p:sp>
      <p:pic>
        <p:nvPicPr>
          <p:cNvPr id="8206" name="Picture 14" descr="C:\Documents and Settings\ДЕНИС\Рабочий стол\презентация\IMG_7543.JPG"/>
          <p:cNvPicPr>
            <a:picLocks noChangeAspect="1" noChangeArrowheads="1"/>
          </p:cNvPicPr>
          <p:nvPr/>
        </p:nvPicPr>
        <p:blipFill>
          <a:blip r:embed="rId6"/>
          <a:srcRect b="16028"/>
          <a:stretch>
            <a:fillRect/>
          </a:stretch>
        </p:blipFill>
        <p:spPr bwMode="auto">
          <a:xfrm>
            <a:off x="3857625" y="3643313"/>
            <a:ext cx="5049838" cy="317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08" name="Picture 16" descr="C:\Documents and Settings\ДЕНИС\Рабочий стол\презентация\IMG_7514.JPG"/>
          <p:cNvPicPr>
            <a:picLocks noChangeAspect="1" noChangeArrowheads="1"/>
          </p:cNvPicPr>
          <p:nvPr/>
        </p:nvPicPr>
        <p:blipFill>
          <a:blip r:embed="rId7"/>
          <a:srcRect t="14403" r="22230"/>
          <a:stretch>
            <a:fillRect/>
          </a:stretch>
        </p:blipFill>
        <p:spPr bwMode="auto">
          <a:xfrm>
            <a:off x="71438" y="3714750"/>
            <a:ext cx="3643312" cy="3006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357554" y="6429396"/>
            <a:ext cx="5786446" cy="428604"/>
          </a:xfrm>
          <a:prstGeom prst="rect">
            <a:avLst/>
          </a:prstGeom>
          <a:solidFill>
            <a:srgbClr val="86D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ПРОБА НА ПРЕДПРИЯТИЯХ</a:t>
            </a: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214283" y="285728"/>
            <a:ext cx="89297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anchor="ctr">
            <a:spAutoFit/>
          </a:bodyPr>
          <a:lstStyle/>
          <a:p>
            <a:pPr algn="ctr" eaLnBrk="0" hangingPunct="0">
              <a:tabLst>
                <a:tab pos="1500188" algn="l"/>
              </a:tabLst>
              <a:defRPr/>
            </a:pPr>
            <a:r>
              <a:rPr lang="ru-RU" sz="24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ДЕТСКАЯ ПРОБА</a:t>
            </a:r>
            <a:endParaRPr lang="ru-RU" sz="2400" dirty="0">
              <a:solidFill>
                <a:srgbClr val="003300"/>
              </a:solidFill>
              <a:effectLst>
                <a:glow rad="139700">
                  <a:srgbClr val="FFFF00">
                    <a:alpha val="40000"/>
                  </a:srgbClr>
                </a:glow>
              </a:effectLst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C:\Documents and Settings\ДЕНИС\Рабочий стол\презентация\IMG_20191015_1618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679825"/>
            <a:ext cx="4357687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3" descr="C:\Documents and Settings\ДЕНИС\Рабочий стол\презентация\IMG_20191015_160255.jpg"/>
          <p:cNvPicPr>
            <a:picLocks noChangeAspect="1" noChangeArrowheads="1"/>
          </p:cNvPicPr>
          <p:nvPr/>
        </p:nvPicPr>
        <p:blipFill>
          <a:blip r:embed="rId3"/>
          <a:srcRect l="23317" b="29327"/>
          <a:stretch>
            <a:fillRect/>
          </a:stretch>
        </p:blipFill>
        <p:spPr bwMode="auto">
          <a:xfrm>
            <a:off x="71438" y="3714750"/>
            <a:ext cx="4237037" cy="2928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Прямоугольник 27"/>
          <p:cNvSpPr/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06EA2C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  <p:sp>
        <p:nvSpPr>
          <p:cNvPr id="20" name="Арка 9"/>
          <p:cNvSpPr/>
          <p:nvPr/>
        </p:nvSpPr>
        <p:spPr bwMode="auto">
          <a:xfrm rot="10800000">
            <a:off x="-71438" y="5137006"/>
            <a:ext cx="9358313" cy="1754290"/>
          </a:xfrm>
          <a:custGeom>
            <a:avLst/>
            <a:gdLst>
              <a:gd name="connsiteX0" fmla="*/ 5018220 w 10014858"/>
              <a:gd name="connsiteY0" fmla="*/ 4 h 3575958"/>
              <a:gd name="connsiteX1" fmla="*/ 9998483 w 10014858"/>
              <a:gd name="connsiteY1" fmla="*/ 1643502 h 3575958"/>
              <a:gd name="connsiteX2" fmla="*/ 9839674 w 10014858"/>
              <a:gd name="connsiteY2" fmla="*/ 1648100 h 3575958"/>
              <a:gd name="connsiteX3" fmla="*/ 5017270 w 10014858"/>
              <a:gd name="connsiteY3" fmla="*/ 157310 h 3575958"/>
              <a:gd name="connsiteX4" fmla="*/ 5018220 w 10014858"/>
              <a:gd name="connsiteY4" fmla="*/ 4 h 3575958"/>
              <a:gd name="connsiteX0" fmla="*/ 7457665 w 12437928"/>
              <a:gd name="connsiteY0" fmla="*/ 0 h 1648096"/>
              <a:gd name="connsiteX1" fmla="*/ 12437928 w 12437928"/>
              <a:gd name="connsiteY1" fmla="*/ 1643498 h 1648096"/>
              <a:gd name="connsiteX2" fmla="*/ 12279119 w 12437928"/>
              <a:gd name="connsiteY2" fmla="*/ 1648096 h 1648096"/>
              <a:gd name="connsiteX3" fmla="*/ 0 w 12437928"/>
              <a:gd name="connsiteY3" fmla="*/ 494763 h 1648096"/>
              <a:gd name="connsiteX4" fmla="*/ 7457665 w 12437928"/>
              <a:gd name="connsiteY4" fmla="*/ 0 h 1648096"/>
              <a:gd name="connsiteX0" fmla="*/ 6 w 12447869"/>
              <a:gd name="connsiteY0" fmla="*/ 0 h 1854925"/>
              <a:gd name="connsiteX1" fmla="*/ 12447869 w 12447869"/>
              <a:gd name="connsiteY1" fmla="*/ 1850327 h 1854925"/>
              <a:gd name="connsiteX2" fmla="*/ 12289060 w 12447869"/>
              <a:gd name="connsiteY2" fmla="*/ 1854925 h 1854925"/>
              <a:gd name="connsiteX3" fmla="*/ 9941 w 12447869"/>
              <a:gd name="connsiteY3" fmla="*/ 701592 h 1854925"/>
              <a:gd name="connsiteX4" fmla="*/ 6 w 12447869"/>
              <a:gd name="connsiteY4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9941 w 12447869"/>
              <a:gd name="connsiteY4" fmla="*/ 701592 h 1854925"/>
              <a:gd name="connsiteX5" fmla="*/ 6 w 12447869"/>
              <a:gd name="connsiteY5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9941 w 12447869"/>
              <a:gd name="connsiteY5" fmla="*/ 701592 h 1854925"/>
              <a:gd name="connsiteX6" fmla="*/ 6 w 12447869"/>
              <a:gd name="connsiteY6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710644 w 12447869"/>
              <a:gd name="connsiteY5" fmla="*/ 511625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710644 w 12447869"/>
              <a:gd name="connsiteY5" fmla="*/ 511625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941078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941078 h 1854925"/>
              <a:gd name="connsiteX7" fmla="*/ 6 w 12447869"/>
              <a:gd name="connsiteY7" fmla="*/ 0 h 1854925"/>
              <a:gd name="connsiteX0" fmla="*/ 1 w 12480522"/>
              <a:gd name="connsiteY0" fmla="*/ 31634 h 1614416"/>
              <a:gd name="connsiteX1" fmla="*/ 8806639 w 12480522"/>
              <a:gd name="connsiteY1" fmla="*/ 194916 h 1614416"/>
              <a:gd name="connsiteX2" fmla="*/ 12480522 w 12480522"/>
              <a:gd name="connsiteY2" fmla="*/ 1609818 h 1614416"/>
              <a:gd name="connsiteX3" fmla="*/ 12321713 w 12480522"/>
              <a:gd name="connsiteY3" fmla="*/ 1614416 h 1614416"/>
              <a:gd name="connsiteX4" fmla="*/ 8458297 w 12480522"/>
              <a:gd name="connsiteY4" fmla="*/ 325544 h 1614416"/>
              <a:gd name="connsiteX5" fmla="*/ 2732411 w 12480522"/>
              <a:gd name="connsiteY5" fmla="*/ 227573 h 1614416"/>
              <a:gd name="connsiteX6" fmla="*/ 42594 w 12480522"/>
              <a:gd name="connsiteY6" fmla="*/ 700569 h 1614416"/>
              <a:gd name="connsiteX7" fmla="*/ 1 w 12480522"/>
              <a:gd name="connsiteY7" fmla="*/ 31634 h 1614416"/>
              <a:gd name="connsiteX0" fmla="*/ 1 w 12480522"/>
              <a:gd name="connsiteY0" fmla="*/ 151219 h 1734001"/>
              <a:gd name="connsiteX1" fmla="*/ 8806639 w 12480522"/>
              <a:gd name="connsiteY1" fmla="*/ 314501 h 1734001"/>
              <a:gd name="connsiteX2" fmla="*/ 12480522 w 12480522"/>
              <a:gd name="connsiteY2" fmla="*/ 1729403 h 1734001"/>
              <a:gd name="connsiteX3" fmla="*/ 12321713 w 12480522"/>
              <a:gd name="connsiteY3" fmla="*/ 1734001 h 1734001"/>
              <a:gd name="connsiteX4" fmla="*/ 8458297 w 12480522"/>
              <a:gd name="connsiteY4" fmla="*/ 445129 h 1734001"/>
              <a:gd name="connsiteX5" fmla="*/ 2732411 w 12480522"/>
              <a:gd name="connsiteY5" fmla="*/ 347158 h 1734001"/>
              <a:gd name="connsiteX6" fmla="*/ 42594 w 12480522"/>
              <a:gd name="connsiteY6" fmla="*/ 820154 h 1734001"/>
              <a:gd name="connsiteX7" fmla="*/ 1 w 12480522"/>
              <a:gd name="connsiteY7" fmla="*/ 151219 h 1734001"/>
              <a:gd name="connsiteX0" fmla="*/ 1 w 12480522"/>
              <a:gd name="connsiteY0" fmla="*/ 326664 h 1909446"/>
              <a:gd name="connsiteX1" fmla="*/ 5312225 w 12480522"/>
              <a:gd name="connsiteY1" fmla="*/ 2268 h 1909446"/>
              <a:gd name="connsiteX2" fmla="*/ 8806639 w 12480522"/>
              <a:gd name="connsiteY2" fmla="*/ 489946 h 1909446"/>
              <a:gd name="connsiteX3" fmla="*/ 12480522 w 12480522"/>
              <a:gd name="connsiteY3" fmla="*/ 1904848 h 1909446"/>
              <a:gd name="connsiteX4" fmla="*/ 12321713 w 12480522"/>
              <a:gd name="connsiteY4" fmla="*/ 1909446 h 1909446"/>
              <a:gd name="connsiteX5" fmla="*/ 8458297 w 12480522"/>
              <a:gd name="connsiteY5" fmla="*/ 620574 h 1909446"/>
              <a:gd name="connsiteX6" fmla="*/ 2732411 w 12480522"/>
              <a:gd name="connsiteY6" fmla="*/ 522603 h 1909446"/>
              <a:gd name="connsiteX7" fmla="*/ 42594 w 12480522"/>
              <a:gd name="connsiteY7" fmla="*/ 995599 h 1909446"/>
              <a:gd name="connsiteX8" fmla="*/ 1 w 12480522"/>
              <a:gd name="connsiteY8" fmla="*/ 326664 h 1909446"/>
              <a:gd name="connsiteX0" fmla="*/ 1 w 12480522"/>
              <a:gd name="connsiteY0" fmla="*/ 326664 h 1909446"/>
              <a:gd name="connsiteX1" fmla="*/ 5312225 w 12480522"/>
              <a:gd name="connsiteY1" fmla="*/ 2268 h 1909446"/>
              <a:gd name="connsiteX2" fmla="*/ 8806639 w 12480522"/>
              <a:gd name="connsiteY2" fmla="*/ 489946 h 1909446"/>
              <a:gd name="connsiteX3" fmla="*/ 12480522 w 12480522"/>
              <a:gd name="connsiteY3" fmla="*/ 1904848 h 1909446"/>
              <a:gd name="connsiteX4" fmla="*/ 12321713 w 12480522"/>
              <a:gd name="connsiteY4" fmla="*/ 1909446 h 1909446"/>
              <a:gd name="connsiteX5" fmla="*/ 8458297 w 12480522"/>
              <a:gd name="connsiteY5" fmla="*/ 620574 h 1909446"/>
              <a:gd name="connsiteX6" fmla="*/ 5410197 w 12480522"/>
              <a:gd name="connsiteY6" fmla="*/ 350612 h 1909446"/>
              <a:gd name="connsiteX7" fmla="*/ 2732411 w 12480522"/>
              <a:gd name="connsiteY7" fmla="*/ 522603 h 1909446"/>
              <a:gd name="connsiteX8" fmla="*/ 42594 w 12480522"/>
              <a:gd name="connsiteY8" fmla="*/ 995599 h 1909446"/>
              <a:gd name="connsiteX9" fmla="*/ 1 w 12480522"/>
              <a:gd name="connsiteY9" fmla="*/ 326664 h 1909446"/>
              <a:gd name="connsiteX0" fmla="*/ 1 w 12480522"/>
              <a:gd name="connsiteY0" fmla="*/ 326664 h 2791189"/>
              <a:gd name="connsiteX1" fmla="*/ 5312225 w 12480522"/>
              <a:gd name="connsiteY1" fmla="*/ 2268 h 2791189"/>
              <a:gd name="connsiteX2" fmla="*/ 8806639 w 12480522"/>
              <a:gd name="connsiteY2" fmla="*/ 489946 h 2791189"/>
              <a:gd name="connsiteX3" fmla="*/ 12480522 w 12480522"/>
              <a:gd name="connsiteY3" fmla="*/ 1904848 h 2791189"/>
              <a:gd name="connsiteX4" fmla="*/ 12267285 w 12480522"/>
              <a:gd name="connsiteY4" fmla="*/ 2791189 h 2791189"/>
              <a:gd name="connsiteX5" fmla="*/ 8458297 w 12480522"/>
              <a:gd name="connsiteY5" fmla="*/ 620574 h 2791189"/>
              <a:gd name="connsiteX6" fmla="*/ 5410197 w 12480522"/>
              <a:gd name="connsiteY6" fmla="*/ 350612 h 2791189"/>
              <a:gd name="connsiteX7" fmla="*/ 2732411 w 12480522"/>
              <a:gd name="connsiteY7" fmla="*/ 522603 h 2791189"/>
              <a:gd name="connsiteX8" fmla="*/ 42594 w 12480522"/>
              <a:gd name="connsiteY8" fmla="*/ 995599 h 2791189"/>
              <a:gd name="connsiteX9" fmla="*/ 1 w 12480522"/>
              <a:gd name="connsiteY9" fmla="*/ 326664 h 2791189"/>
              <a:gd name="connsiteX0" fmla="*/ 1 w 12267285"/>
              <a:gd name="connsiteY0" fmla="*/ 326664 h 2791189"/>
              <a:gd name="connsiteX1" fmla="*/ 5312225 w 12267285"/>
              <a:gd name="connsiteY1" fmla="*/ 2268 h 2791189"/>
              <a:gd name="connsiteX2" fmla="*/ 8806639 w 12267285"/>
              <a:gd name="connsiteY2" fmla="*/ 489946 h 2791189"/>
              <a:gd name="connsiteX3" fmla="*/ 12262808 w 12267285"/>
              <a:gd name="connsiteY3" fmla="*/ 1763333 h 2791189"/>
              <a:gd name="connsiteX4" fmla="*/ 12267285 w 12267285"/>
              <a:gd name="connsiteY4" fmla="*/ 2791189 h 2791189"/>
              <a:gd name="connsiteX5" fmla="*/ 8458297 w 12267285"/>
              <a:gd name="connsiteY5" fmla="*/ 620574 h 2791189"/>
              <a:gd name="connsiteX6" fmla="*/ 5410197 w 12267285"/>
              <a:gd name="connsiteY6" fmla="*/ 350612 h 2791189"/>
              <a:gd name="connsiteX7" fmla="*/ 2732411 w 12267285"/>
              <a:gd name="connsiteY7" fmla="*/ 522603 h 2791189"/>
              <a:gd name="connsiteX8" fmla="*/ 42594 w 12267285"/>
              <a:gd name="connsiteY8" fmla="*/ 995599 h 2791189"/>
              <a:gd name="connsiteX9" fmla="*/ 1 w 12267285"/>
              <a:gd name="connsiteY9" fmla="*/ 326664 h 2791189"/>
              <a:gd name="connsiteX0" fmla="*/ 1 w 12267285"/>
              <a:gd name="connsiteY0" fmla="*/ 326664 h 2791189"/>
              <a:gd name="connsiteX1" fmla="*/ 5312225 w 12267285"/>
              <a:gd name="connsiteY1" fmla="*/ 2268 h 2791189"/>
              <a:gd name="connsiteX2" fmla="*/ 8806639 w 12267285"/>
              <a:gd name="connsiteY2" fmla="*/ 489946 h 2791189"/>
              <a:gd name="connsiteX3" fmla="*/ 12262808 w 12267285"/>
              <a:gd name="connsiteY3" fmla="*/ 1763333 h 2791189"/>
              <a:gd name="connsiteX4" fmla="*/ 12267285 w 12267285"/>
              <a:gd name="connsiteY4" fmla="*/ 2791189 h 2791189"/>
              <a:gd name="connsiteX5" fmla="*/ 8458297 w 12267285"/>
              <a:gd name="connsiteY5" fmla="*/ 620574 h 2791189"/>
              <a:gd name="connsiteX6" fmla="*/ 5410197 w 12267285"/>
              <a:gd name="connsiteY6" fmla="*/ 350612 h 2791189"/>
              <a:gd name="connsiteX7" fmla="*/ 2732411 w 12267285"/>
              <a:gd name="connsiteY7" fmla="*/ 522603 h 2791189"/>
              <a:gd name="connsiteX8" fmla="*/ 42594 w 12267285"/>
              <a:gd name="connsiteY8" fmla="*/ 995599 h 2791189"/>
              <a:gd name="connsiteX9" fmla="*/ 1 w 12267285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06639 w 12284657"/>
              <a:gd name="connsiteY2" fmla="*/ 489946 h 2791189"/>
              <a:gd name="connsiteX3" fmla="*/ 12284579 w 12284657"/>
              <a:gd name="connsiteY3" fmla="*/ 2176990 h 2791189"/>
              <a:gd name="connsiteX4" fmla="*/ 12267285 w 12284657"/>
              <a:gd name="connsiteY4" fmla="*/ 2791189 h 2791189"/>
              <a:gd name="connsiteX5" fmla="*/ 8458297 w 12284657"/>
              <a:gd name="connsiteY5" fmla="*/ 620574 h 2791189"/>
              <a:gd name="connsiteX6" fmla="*/ 5410197 w 12284657"/>
              <a:gd name="connsiteY6" fmla="*/ 350612 h 2791189"/>
              <a:gd name="connsiteX7" fmla="*/ 2732411 w 12284657"/>
              <a:gd name="connsiteY7" fmla="*/ 522603 h 2791189"/>
              <a:gd name="connsiteX8" fmla="*/ 42594 w 12284657"/>
              <a:gd name="connsiteY8" fmla="*/ 995599 h 2791189"/>
              <a:gd name="connsiteX9" fmla="*/ 1 w 12284657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82839 w 12284657"/>
              <a:gd name="connsiteY2" fmla="*/ 337546 h 2791189"/>
              <a:gd name="connsiteX3" fmla="*/ 12284579 w 12284657"/>
              <a:gd name="connsiteY3" fmla="*/ 2176990 h 2791189"/>
              <a:gd name="connsiteX4" fmla="*/ 12267285 w 12284657"/>
              <a:gd name="connsiteY4" fmla="*/ 2791189 h 2791189"/>
              <a:gd name="connsiteX5" fmla="*/ 8458297 w 12284657"/>
              <a:gd name="connsiteY5" fmla="*/ 620574 h 2791189"/>
              <a:gd name="connsiteX6" fmla="*/ 5410197 w 12284657"/>
              <a:gd name="connsiteY6" fmla="*/ 350612 h 2791189"/>
              <a:gd name="connsiteX7" fmla="*/ 2732411 w 12284657"/>
              <a:gd name="connsiteY7" fmla="*/ 522603 h 2791189"/>
              <a:gd name="connsiteX8" fmla="*/ 42594 w 12284657"/>
              <a:gd name="connsiteY8" fmla="*/ 995599 h 2791189"/>
              <a:gd name="connsiteX9" fmla="*/ 1 w 12284657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82839 w 12284657"/>
              <a:gd name="connsiteY2" fmla="*/ 337546 h 2791189"/>
              <a:gd name="connsiteX3" fmla="*/ 11081654 w 12284657"/>
              <a:gd name="connsiteY3" fmla="*/ 1319440 h 2791189"/>
              <a:gd name="connsiteX4" fmla="*/ 12284579 w 12284657"/>
              <a:gd name="connsiteY4" fmla="*/ 2176990 h 2791189"/>
              <a:gd name="connsiteX5" fmla="*/ 12267285 w 12284657"/>
              <a:gd name="connsiteY5" fmla="*/ 2791189 h 2791189"/>
              <a:gd name="connsiteX6" fmla="*/ 8458297 w 12284657"/>
              <a:gd name="connsiteY6" fmla="*/ 620574 h 2791189"/>
              <a:gd name="connsiteX7" fmla="*/ 5410197 w 12284657"/>
              <a:gd name="connsiteY7" fmla="*/ 350612 h 2791189"/>
              <a:gd name="connsiteX8" fmla="*/ 2732411 w 12284657"/>
              <a:gd name="connsiteY8" fmla="*/ 522603 h 2791189"/>
              <a:gd name="connsiteX9" fmla="*/ 42594 w 12284657"/>
              <a:gd name="connsiteY9" fmla="*/ 995599 h 2791189"/>
              <a:gd name="connsiteX10" fmla="*/ 1 w 12284657"/>
              <a:gd name="connsiteY10" fmla="*/ 326664 h 2791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081654 w 12284740"/>
              <a:gd name="connsiteY3" fmla="*/ 1319440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58297 w 12284740"/>
              <a:gd name="connsiteY6" fmla="*/ 620574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081654 w 12284740"/>
              <a:gd name="connsiteY3" fmla="*/ 1319440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103426 w 12284740"/>
              <a:gd name="connsiteY3" fmla="*/ 1254125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103426 w 12284740"/>
              <a:gd name="connsiteY3" fmla="*/ 1254125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268683 w 12284740"/>
              <a:gd name="connsiteY7" fmla="*/ 307069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59056 h 2442581"/>
              <a:gd name="connsiteX1" fmla="*/ 5268683 w 12284740"/>
              <a:gd name="connsiteY1" fmla="*/ 2003 h 2442581"/>
              <a:gd name="connsiteX2" fmla="*/ 8882839 w 12284740"/>
              <a:gd name="connsiteY2" fmla="*/ 369938 h 2442581"/>
              <a:gd name="connsiteX3" fmla="*/ 11103426 w 12284740"/>
              <a:gd name="connsiteY3" fmla="*/ 1286517 h 2442581"/>
              <a:gd name="connsiteX4" fmla="*/ 12284579 w 12284740"/>
              <a:gd name="connsiteY4" fmla="*/ 2209382 h 2442581"/>
              <a:gd name="connsiteX5" fmla="*/ 12278171 w 12284740"/>
              <a:gd name="connsiteY5" fmla="*/ 2442581 h 2442581"/>
              <a:gd name="connsiteX6" fmla="*/ 8490954 w 12284740"/>
              <a:gd name="connsiteY6" fmla="*/ 554994 h 2442581"/>
              <a:gd name="connsiteX7" fmla="*/ 5268683 w 12284740"/>
              <a:gd name="connsiteY7" fmla="*/ 339461 h 2442581"/>
              <a:gd name="connsiteX8" fmla="*/ 2732411 w 12284740"/>
              <a:gd name="connsiteY8" fmla="*/ 554995 h 2442581"/>
              <a:gd name="connsiteX9" fmla="*/ 42594 w 12284740"/>
              <a:gd name="connsiteY9" fmla="*/ 1027991 h 2442581"/>
              <a:gd name="connsiteX10" fmla="*/ 1 w 12284740"/>
              <a:gd name="connsiteY10" fmla="*/ 359056 h 2442581"/>
              <a:gd name="connsiteX0" fmla="*/ 1 w 12284740"/>
              <a:gd name="connsiteY0" fmla="*/ 359056 h 2442581"/>
              <a:gd name="connsiteX1" fmla="*/ 5268683 w 12284740"/>
              <a:gd name="connsiteY1" fmla="*/ 2003 h 2442581"/>
              <a:gd name="connsiteX2" fmla="*/ 8882839 w 12284740"/>
              <a:gd name="connsiteY2" fmla="*/ 369938 h 2442581"/>
              <a:gd name="connsiteX3" fmla="*/ 11103426 w 12284740"/>
              <a:gd name="connsiteY3" fmla="*/ 1286517 h 2442581"/>
              <a:gd name="connsiteX4" fmla="*/ 12284579 w 12284740"/>
              <a:gd name="connsiteY4" fmla="*/ 2209382 h 2442581"/>
              <a:gd name="connsiteX5" fmla="*/ 12278171 w 12284740"/>
              <a:gd name="connsiteY5" fmla="*/ 2442581 h 2442581"/>
              <a:gd name="connsiteX6" fmla="*/ 8490954 w 12284740"/>
              <a:gd name="connsiteY6" fmla="*/ 554994 h 2442581"/>
              <a:gd name="connsiteX7" fmla="*/ 5268683 w 12284740"/>
              <a:gd name="connsiteY7" fmla="*/ 339461 h 2442581"/>
              <a:gd name="connsiteX8" fmla="*/ 2471154 w 12284740"/>
              <a:gd name="connsiteY8" fmla="*/ 489681 h 2442581"/>
              <a:gd name="connsiteX9" fmla="*/ 42594 w 12284740"/>
              <a:gd name="connsiteY9" fmla="*/ 1027991 h 2442581"/>
              <a:gd name="connsiteX10" fmla="*/ 1 w 12284740"/>
              <a:gd name="connsiteY10" fmla="*/ 359056 h 2442581"/>
              <a:gd name="connsiteX0" fmla="*/ 1 w 12284740"/>
              <a:gd name="connsiteY0" fmla="*/ 942914 h 3026439"/>
              <a:gd name="connsiteX1" fmla="*/ 5256491 w 12284740"/>
              <a:gd name="connsiteY1" fmla="*/ 645 h 3026439"/>
              <a:gd name="connsiteX2" fmla="*/ 8882839 w 12284740"/>
              <a:gd name="connsiteY2" fmla="*/ 953796 h 3026439"/>
              <a:gd name="connsiteX3" fmla="*/ 11103426 w 12284740"/>
              <a:gd name="connsiteY3" fmla="*/ 1870375 h 3026439"/>
              <a:gd name="connsiteX4" fmla="*/ 12284579 w 12284740"/>
              <a:gd name="connsiteY4" fmla="*/ 2793240 h 3026439"/>
              <a:gd name="connsiteX5" fmla="*/ 12278171 w 12284740"/>
              <a:gd name="connsiteY5" fmla="*/ 3026439 h 3026439"/>
              <a:gd name="connsiteX6" fmla="*/ 8490954 w 12284740"/>
              <a:gd name="connsiteY6" fmla="*/ 1138852 h 3026439"/>
              <a:gd name="connsiteX7" fmla="*/ 5268683 w 12284740"/>
              <a:gd name="connsiteY7" fmla="*/ 923319 h 3026439"/>
              <a:gd name="connsiteX8" fmla="*/ 2471154 w 12284740"/>
              <a:gd name="connsiteY8" fmla="*/ 1073539 h 3026439"/>
              <a:gd name="connsiteX9" fmla="*/ 42594 w 12284740"/>
              <a:gd name="connsiteY9" fmla="*/ 1611849 h 3026439"/>
              <a:gd name="connsiteX10" fmla="*/ 1 w 12284740"/>
              <a:gd name="connsiteY10" fmla="*/ 942914 h 3026439"/>
              <a:gd name="connsiteX0" fmla="*/ 1 w 12284740"/>
              <a:gd name="connsiteY0" fmla="*/ 64291 h 3086600"/>
              <a:gd name="connsiteX1" fmla="*/ 5256491 w 12284740"/>
              <a:gd name="connsiteY1" fmla="*/ 60806 h 3086600"/>
              <a:gd name="connsiteX2" fmla="*/ 8882839 w 12284740"/>
              <a:gd name="connsiteY2" fmla="*/ 1013957 h 3086600"/>
              <a:gd name="connsiteX3" fmla="*/ 11103426 w 12284740"/>
              <a:gd name="connsiteY3" fmla="*/ 1930536 h 3086600"/>
              <a:gd name="connsiteX4" fmla="*/ 12284579 w 12284740"/>
              <a:gd name="connsiteY4" fmla="*/ 2853401 h 3086600"/>
              <a:gd name="connsiteX5" fmla="*/ 12278171 w 12284740"/>
              <a:gd name="connsiteY5" fmla="*/ 3086600 h 3086600"/>
              <a:gd name="connsiteX6" fmla="*/ 8490954 w 12284740"/>
              <a:gd name="connsiteY6" fmla="*/ 1199013 h 3086600"/>
              <a:gd name="connsiteX7" fmla="*/ 5268683 w 12284740"/>
              <a:gd name="connsiteY7" fmla="*/ 983480 h 3086600"/>
              <a:gd name="connsiteX8" fmla="*/ 2471154 w 12284740"/>
              <a:gd name="connsiteY8" fmla="*/ 1133700 h 3086600"/>
              <a:gd name="connsiteX9" fmla="*/ 42594 w 12284740"/>
              <a:gd name="connsiteY9" fmla="*/ 1672010 h 3086600"/>
              <a:gd name="connsiteX10" fmla="*/ 1 w 12284740"/>
              <a:gd name="connsiteY10" fmla="*/ 64291 h 3086600"/>
              <a:gd name="connsiteX0" fmla="*/ 1 w 12284740"/>
              <a:gd name="connsiteY0" fmla="*/ 3485 h 3025794"/>
              <a:gd name="connsiteX1" fmla="*/ 5256491 w 12284740"/>
              <a:gd name="connsiteY1" fmla="*/ 0 h 3025794"/>
              <a:gd name="connsiteX2" fmla="*/ 8882839 w 12284740"/>
              <a:gd name="connsiteY2" fmla="*/ 953151 h 3025794"/>
              <a:gd name="connsiteX3" fmla="*/ 11103426 w 12284740"/>
              <a:gd name="connsiteY3" fmla="*/ 1869730 h 3025794"/>
              <a:gd name="connsiteX4" fmla="*/ 12284579 w 12284740"/>
              <a:gd name="connsiteY4" fmla="*/ 2792595 h 3025794"/>
              <a:gd name="connsiteX5" fmla="*/ 12278171 w 12284740"/>
              <a:gd name="connsiteY5" fmla="*/ 3025794 h 3025794"/>
              <a:gd name="connsiteX6" fmla="*/ 8490954 w 12284740"/>
              <a:gd name="connsiteY6" fmla="*/ 1138207 h 3025794"/>
              <a:gd name="connsiteX7" fmla="*/ 5268683 w 12284740"/>
              <a:gd name="connsiteY7" fmla="*/ 922674 h 3025794"/>
              <a:gd name="connsiteX8" fmla="*/ 2471154 w 12284740"/>
              <a:gd name="connsiteY8" fmla="*/ 1072894 h 3025794"/>
              <a:gd name="connsiteX9" fmla="*/ 42594 w 12284740"/>
              <a:gd name="connsiteY9" fmla="*/ 1611204 h 3025794"/>
              <a:gd name="connsiteX10" fmla="*/ 1 w 12284740"/>
              <a:gd name="connsiteY10" fmla="*/ 3485 h 3025794"/>
              <a:gd name="connsiteX0" fmla="*/ 42751 w 12327490"/>
              <a:gd name="connsiteY0" fmla="*/ 3485 h 3025794"/>
              <a:gd name="connsiteX1" fmla="*/ 5299241 w 12327490"/>
              <a:gd name="connsiteY1" fmla="*/ 0 h 3025794"/>
              <a:gd name="connsiteX2" fmla="*/ 8925589 w 12327490"/>
              <a:gd name="connsiteY2" fmla="*/ 953151 h 3025794"/>
              <a:gd name="connsiteX3" fmla="*/ 11146176 w 12327490"/>
              <a:gd name="connsiteY3" fmla="*/ 1869730 h 3025794"/>
              <a:gd name="connsiteX4" fmla="*/ 12327329 w 12327490"/>
              <a:gd name="connsiteY4" fmla="*/ 2792595 h 3025794"/>
              <a:gd name="connsiteX5" fmla="*/ 12320921 w 12327490"/>
              <a:gd name="connsiteY5" fmla="*/ 3025794 h 3025794"/>
              <a:gd name="connsiteX6" fmla="*/ 8533704 w 12327490"/>
              <a:gd name="connsiteY6" fmla="*/ 1138207 h 3025794"/>
              <a:gd name="connsiteX7" fmla="*/ 5311433 w 12327490"/>
              <a:gd name="connsiteY7" fmla="*/ 922674 h 3025794"/>
              <a:gd name="connsiteX8" fmla="*/ 2513904 w 12327490"/>
              <a:gd name="connsiteY8" fmla="*/ 1072894 h 3025794"/>
              <a:gd name="connsiteX9" fmla="*/ 0 w 12327490"/>
              <a:gd name="connsiteY9" fmla="*/ 1391748 h 3025794"/>
              <a:gd name="connsiteX10" fmla="*/ 42751 w 12327490"/>
              <a:gd name="connsiteY10" fmla="*/ 3485 h 3025794"/>
              <a:gd name="connsiteX0" fmla="*/ 42751 w 12327490"/>
              <a:gd name="connsiteY0" fmla="*/ 3485 h 3025794"/>
              <a:gd name="connsiteX1" fmla="*/ 5299241 w 12327490"/>
              <a:gd name="connsiteY1" fmla="*/ 0 h 3025794"/>
              <a:gd name="connsiteX2" fmla="*/ 8925589 w 12327490"/>
              <a:gd name="connsiteY2" fmla="*/ 953151 h 3025794"/>
              <a:gd name="connsiteX3" fmla="*/ 11146176 w 12327490"/>
              <a:gd name="connsiteY3" fmla="*/ 1869730 h 3025794"/>
              <a:gd name="connsiteX4" fmla="*/ 12327329 w 12327490"/>
              <a:gd name="connsiteY4" fmla="*/ 2792595 h 3025794"/>
              <a:gd name="connsiteX5" fmla="*/ 12320921 w 12327490"/>
              <a:gd name="connsiteY5" fmla="*/ 3025794 h 3025794"/>
              <a:gd name="connsiteX6" fmla="*/ 8533704 w 12327490"/>
              <a:gd name="connsiteY6" fmla="*/ 1138207 h 3025794"/>
              <a:gd name="connsiteX7" fmla="*/ 5311433 w 12327490"/>
              <a:gd name="connsiteY7" fmla="*/ 922674 h 3025794"/>
              <a:gd name="connsiteX8" fmla="*/ 2513904 w 12327490"/>
              <a:gd name="connsiteY8" fmla="*/ 1072894 h 3025794"/>
              <a:gd name="connsiteX9" fmla="*/ 0 w 12327490"/>
              <a:gd name="connsiteY9" fmla="*/ 1391748 h 3025794"/>
              <a:gd name="connsiteX10" fmla="*/ 42751 w 12327490"/>
              <a:gd name="connsiteY10" fmla="*/ 3485 h 3025794"/>
              <a:gd name="connsiteX0" fmla="*/ 42751 w 12327490"/>
              <a:gd name="connsiteY0" fmla="*/ 3485 h 3025794"/>
              <a:gd name="connsiteX1" fmla="*/ 5299241 w 12327490"/>
              <a:gd name="connsiteY1" fmla="*/ 0 h 3025794"/>
              <a:gd name="connsiteX2" fmla="*/ 8925589 w 12327490"/>
              <a:gd name="connsiteY2" fmla="*/ 953151 h 3025794"/>
              <a:gd name="connsiteX3" fmla="*/ 11146176 w 12327490"/>
              <a:gd name="connsiteY3" fmla="*/ 1869730 h 3025794"/>
              <a:gd name="connsiteX4" fmla="*/ 12327329 w 12327490"/>
              <a:gd name="connsiteY4" fmla="*/ 2792595 h 3025794"/>
              <a:gd name="connsiteX5" fmla="*/ 12320921 w 12327490"/>
              <a:gd name="connsiteY5" fmla="*/ 3025794 h 3025794"/>
              <a:gd name="connsiteX6" fmla="*/ 8533704 w 12327490"/>
              <a:gd name="connsiteY6" fmla="*/ 1138207 h 3025794"/>
              <a:gd name="connsiteX7" fmla="*/ 5311433 w 12327490"/>
              <a:gd name="connsiteY7" fmla="*/ 922674 h 3025794"/>
              <a:gd name="connsiteX8" fmla="*/ 2526096 w 12327490"/>
              <a:gd name="connsiteY8" fmla="*/ 1146046 h 3025794"/>
              <a:gd name="connsiteX9" fmla="*/ 0 w 12327490"/>
              <a:gd name="connsiteY9" fmla="*/ 1391748 h 3025794"/>
              <a:gd name="connsiteX10" fmla="*/ 42751 w 12327490"/>
              <a:gd name="connsiteY10" fmla="*/ 3485 h 3025794"/>
              <a:gd name="connsiteX0" fmla="*/ 42751 w 12327490"/>
              <a:gd name="connsiteY0" fmla="*/ 3485 h 3025794"/>
              <a:gd name="connsiteX1" fmla="*/ 5299241 w 12327490"/>
              <a:gd name="connsiteY1" fmla="*/ 0 h 3025794"/>
              <a:gd name="connsiteX2" fmla="*/ 8925589 w 12327490"/>
              <a:gd name="connsiteY2" fmla="*/ 953151 h 3025794"/>
              <a:gd name="connsiteX3" fmla="*/ 11146176 w 12327490"/>
              <a:gd name="connsiteY3" fmla="*/ 1869730 h 3025794"/>
              <a:gd name="connsiteX4" fmla="*/ 12327329 w 12327490"/>
              <a:gd name="connsiteY4" fmla="*/ 2792595 h 3025794"/>
              <a:gd name="connsiteX5" fmla="*/ 12320921 w 12327490"/>
              <a:gd name="connsiteY5" fmla="*/ 3025794 h 3025794"/>
              <a:gd name="connsiteX6" fmla="*/ 8533704 w 12327490"/>
              <a:gd name="connsiteY6" fmla="*/ 1138207 h 3025794"/>
              <a:gd name="connsiteX7" fmla="*/ 5299241 w 12327490"/>
              <a:gd name="connsiteY7" fmla="*/ 1044594 h 3025794"/>
              <a:gd name="connsiteX8" fmla="*/ 2526096 w 12327490"/>
              <a:gd name="connsiteY8" fmla="*/ 1146046 h 3025794"/>
              <a:gd name="connsiteX9" fmla="*/ 0 w 12327490"/>
              <a:gd name="connsiteY9" fmla="*/ 1391748 h 3025794"/>
              <a:gd name="connsiteX10" fmla="*/ 42751 w 12327490"/>
              <a:gd name="connsiteY10" fmla="*/ 3485 h 3025794"/>
              <a:gd name="connsiteX0" fmla="*/ 42751 w 12327490"/>
              <a:gd name="connsiteY0" fmla="*/ 3485 h 3025794"/>
              <a:gd name="connsiteX1" fmla="*/ 5299241 w 12327490"/>
              <a:gd name="connsiteY1" fmla="*/ 0 h 3025794"/>
              <a:gd name="connsiteX2" fmla="*/ 8925589 w 12327490"/>
              <a:gd name="connsiteY2" fmla="*/ 953151 h 3025794"/>
              <a:gd name="connsiteX3" fmla="*/ 11146176 w 12327490"/>
              <a:gd name="connsiteY3" fmla="*/ 1869730 h 3025794"/>
              <a:gd name="connsiteX4" fmla="*/ 12327329 w 12327490"/>
              <a:gd name="connsiteY4" fmla="*/ 2792595 h 3025794"/>
              <a:gd name="connsiteX5" fmla="*/ 12320921 w 12327490"/>
              <a:gd name="connsiteY5" fmla="*/ 3025794 h 3025794"/>
              <a:gd name="connsiteX6" fmla="*/ 8533704 w 12327490"/>
              <a:gd name="connsiteY6" fmla="*/ 1357663 h 3025794"/>
              <a:gd name="connsiteX7" fmla="*/ 5299241 w 12327490"/>
              <a:gd name="connsiteY7" fmla="*/ 1044594 h 3025794"/>
              <a:gd name="connsiteX8" fmla="*/ 2526096 w 12327490"/>
              <a:gd name="connsiteY8" fmla="*/ 1146046 h 3025794"/>
              <a:gd name="connsiteX9" fmla="*/ 0 w 12327490"/>
              <a:gd name="connsiteY9" fmla="*/ 1391748 h 3025794"/>
              <a:gd name="connsiteX10" fmla="*/ 42751 w 12327490"/>
              <a:gd name="connsiteY10" fmla="*/ 3485 h 3025794"/>
              <a:gd name="connsiteX0" fmla="*/ 42751 w 12327402"/>
              <a:gd name="connsiteY0" fmla="*/ 3485 h 3342786"/>
              <a:gd name="connsiteX1" fmla="*/ 5299241 w 12327402"/>
              <a:gd name="connsiteY1" fmla="*/ 0 h 3342786"/>
              <a:gd name="connsiteX2" fmla="*/ 8925589 w 12327402"/>
              <a:gd name="connsiteY2" fmla="*/ 953151 h 3342786"/>
              <a:gd name="connsiteX3" fmla="*/ 11146176 w 12327402"/>
              <a:gd name="connsiteY3" fmla="*/ 1869730 h 3342786"/>
              <a:gd name="connsiteX4" fmla="*/ 12327329 w 12327402"/>
              <a:gd name="connsiteY4" fmla="*/ 2792595 h 3342786"/>
              <a:gd name="connsiteX5" fmla="*/ 12308729 w 12327402"/>
              <a:gd name="connsiteY5" fmla="*/ 3342786 h 3342786"/>
              <a:gd name="connsiteX6" fmla="*/ 8533704 w 12327402"/>
              <a:gd name="connsiteY6" fmla="*/ 1357663 h 3342786"/>
              <a:gd name="connsiteX7" fmla="*/ 5299241 w 12327402"/>
              <a:gd name="connsiteY7" fmla="*/ 1044594 h 3342786"/>
              <a:gd name="connsiteX8" fmla="*/ 2526096 w 12327402"/>
              <a:gd name="connsiteY8" fmla="*/ 1146046 h 3342786"/>
              <a:gd name="connsiteX9" fmla="*/ 0 w 12327402"/>
              <a:gd name="connsiteY9" fmla="*/ 1391748 h 3342786"/>
              <a:gd name="connsiteX10" fmla="*/ 42751 w 12327402"/>
              <a:gd name="connsiteY10" fmla="*/ 3485 h 3342786"/>
              <a:gd name="connsiteX0" fmla="*/ 42751 w 12327402"/>
              <a:gd name="connsiteY0" fmla="*/ 3485 h 3342786"/>
              <a:gd name="connsiteX1" fmla="*/ 5299241 w 12327402"/>
              <a:gd name="connsiteY1" fmla="*/ 0 h 3342786"/>
              <a:gd name="connsiteX2" fmla="*/ 8925589 w 12327402"/>
              <a:gd name="connsiteY2" fmla="*/ 953151 h 3342786"/>
              <a:gd name="connsiteX3" fmla="*/ 11146176 w 12327402"/>
              <a:gd name="connsiteY3" fmla="*/ 1869730 h 3342786"/>
              <a:gd name="connsiteX4" fmla="*/ 12327329 w 12327402"/>
              <a:gd name="connsiteY4" fmla="*/ 2792595 h 3342786"/>
              <a:gd name="connsiteX5" fmla="*/ 12308729 w 12327402"/>
              <a:gd name="connsiteY5" fmla="*/ 3342786 h 3342786"/>
              <a:gd name="connsiteX6" fmla="*/ 10576638 w 12327402"/>
              <a:gd name="connsiteY6" fmla="*/ 2016590 h 3342786"/>
              <a:gd name="connsiteX7" fmla="*/ 8533704 w 12327402"/>
              <a:gd name="connsiteY7" fmla="*/ 1357663 h 3342786"/>
              <a:gd name="connsiteX8" fmla="*/ 5299241 w 12327402"/>
              <a:gd name="connsiteY8" fmla="*/ 1044594 h 3342786"/>
              <a:gd name="connsiteX9" fmla="*/ 2526096 w 12327402"/>
              <a:gd name="connsiteY9" fmla="*/ 1146046 h 3342786"/>
              <a:gd name="connsiteX10" fmla="*/ 0 w 12327402"/>
              <a:gd name="connsiteY10" fmla="*/ 1391748 h 3342786"/>
              <a:gd name="connsiteX11" fmla="*/ 42751 w 12327402"/>
              <a:gd name="connsiteY11" fmla="*/ 3485 h 3342786"/>
              <a:gd name="connsiteX0" fmla="*/ 42751 w 12327402"/>
              <a:gd name="connsiteY0" fmla="*/ 3485 h 3366278"/>
              <a:gd name="connsiteX1" fmla="*/ 5299241 w 12327402"/>
              <a:gd name="connsiteY1" fmla="*/ 0 h 3366278"/>
              <a:gd name="connsiteX2" fmla="*/ 8925589 w 12327402"/>
              <a:gd name="connsiteY2" fmla="*/ 953151 h 3366278"/>
              <a:gd name="connsiteX3" fmla="*/ 11146176 w 12327402"/>
              <a:gd name="connsiteY3" fmla="*/ 1869730 h 3366278"/>
              <a:gd name="connsiteX4" fmla="*/ 12327329 w 12327402"/>
              <a:gd name="connsiteY4" fmla="*/ 2792595 h 3366278"/>
              <a:gd name="connsiteX5" fmla="*/ 12308729 w 12327402"/>
              <a:gd name="connsiteY5" fmla="*/ 3342786 h 3366278"/>
              <a:gd name="connsiteX6" fmla="*/ 12064062 w 12327402"/>
              <a:gd name="connsiteY6" fmla="*/ 3138254 h 3366278"/>
              <a:gd name="connsiteX7" fmla="*/ 10576638 w 12327402"/>
              <a:gd name="connsiteY7" fmla="*/ 2016590 h 3366278"/>
              <a:gd name="connsiteX8" fmla="*/ 8533704 w 12327402"/>
              <a:gd name="connsiteY8" fmla="*/ 1357663 h 3366278"/>
              <a:gd name="connsiteX9" fmla="*/ 5299241 w 12327402"/>
              <a:gd name="connsiteY9" fmla="*/ 1044594 h 3366278"/>
              <a:gd name="connsiteX10" fmla="*/ 2526096 w 12327402"/>
              <a:gd name="connsiteY10" fmla="*/ 1146046 h 3366278"/>
              <a:gd name="connsiteX11" fmla="*/ 0 w 12327402"/>
              <a:gd name="connsiteY11" fmla="*/ 1391748 h 3366278"/>
              <a:gd name="connsiteX12" fmla="*/ 42751 w 12327402"/>
              <a:gd name="connsiteY12" fmla="*/ 3485 h 3366278"/>
              <a:gd name="connsiteX0" fmla="*/ 42751 w 12308729"/>
              <a:gd name="connsiteY0" fmla="*/ 3485 h 3366278"/>
              <a:gd name="connsiteX1" fmla="*/ 5299241 w 12308729"/>
              <a:gd name="connsiteY1" fmla="*/ 0 h 3366278"/>
              <a:gd name="connsiteX2" fmla="*/ 8925589 w 12308729"/>
              <a:gd name="connsiteY2" fmla="*/ 953151 h 3366278"/>
              <a:gd name="connsiteX3" fmla="*/ 11146176 w 12308729"/>
              <a:gd name="connsiteY3" fmla="*/ 1869730 h 3366278"/>
              <a:gd name="connsiteX4" fmla="*/ 12205409 w 12308729"/>
              <a:gd name="connsiteY4" fmla="*/ 73779 h 3366278"/>
              <a:gd name="connsiteX5" fmla="*/ 12308729 w 12308729"/>
              <a:gd name="connsiteY5" fmla="*/ 3342786 h 3366278"/>
              <a:gd name="connsiteX6" fmla="*/ 12064062 w 12308729"/>
              <a:gd name="connsiteY6" fmla="*/ 3138254 h 3366278"/>
              <a:gd name="connsiteX7" fmla="*/ 10576638 w 12308729"/>
              <a:gd name="connsiteY7" fmla="*/ 2016590 h 3366278"/>
              <a:gd name="connsiteX8" fmla="*/ 8533704 w 12308729"/>
              <a:gd name="connsiteY8" fmla="*/ 1357663 h 3366278"/>
              <a:gd name="connsiteX9" fmla="*/ 5299241 w 12308729"/>
              <a:gd name="connsiteY9" fmla="*/ 1044594 h 3366278"/>
              <a:gd name="connsiteX10" fmla="*/ 2526096 w 12308729"/>
              <a:gd name="connsiteY10" fmla="*/ 1146046 h 3366278"/>
              <a:gd name="connsiteX11" fmla="*/ 0 w 12308729"/>
              <a:gd name="connsiteY11" fmla="*/ 1391748 h 3366278"/>
              <a:gd name="connsiteX12" fmla="*/ 42751 w 12308729"/>
              <a:gd name="connsiteY12" fmla="*/ 3485 h 3366278"/>
              <a:gd name="connsiteX0" fmla="*/ 42751 w 12308729"/>
              <a:gd name="connsiteY0" fmla="*/ 6066 h 3368859"/>
              <a:gd name="connsiteX1" fmla="*/ 5299241 w 12308729"/>
              <a:gd name="connsiteY1" fmla="*/ 2581 h 3368859"/>
              <a:gd name="connsiteX2" fmla="*/ 8925589 w 12308729"/>
              <a:gd name="connsiteY2" fmla="*/ 955732 h 3368859"/>
              <a:gd name="connsiteX3" fmla="*/ 12205409 w 12308729"/>
              <a:gd name="connsiteY3" fmla="*/ 76360 h 3368859"/>
              <a:gd name="connsiteX4" fmla="*/ 12308729 w 12308729"/>
              <a:gd name="connsiteY4" fmla="*/ 3345367 h 3368859"/>
              <a:gd name="connsiteX5" fmla="*/ 12064062 w 12308729"/>
              <a:gd name="connsiteY5" fmla="*/ 3140835 h 3368859"/>
              <a:gd name="connsiteX6" fmla="*/ 10576638 w 12308729"/>
              <a:gd name="connsiteY6" fmla="*/ 2019171 h 3368859"/>
              <a:gd name="connsiteX7" fmla="*/ 8533704 w 12308729"/>
              <a:gd name="connsiteY7" fmla="*/ 1360244 h 3368859"/>
              <a:gd name="connsiteX8" fmla="*/ 5299241 w 12308729"/>
              <a:gd name="connsiteY8" fmla="*/ 1047175 h 3368859"/>
              <a:gd name="connsiteX9" fmla="*/ 2526096 w 12308729"/>
              <a:gd name="connsiteY9" fmla="*/ 1148627 h 3368859"/>
              <a:gd name="connsiteX10" fmla="*/ 0 w 12308729"/>
              <a:gd name="connsiteY10" fmla="*/ 1394329 h 3368859"/>
              <a:gd name="connsiteX11" fmla="*/ 42751 w 12308729"/>
              <a:gd name="connsiteY11" fmla="*/ 6066 h 3368859"/>
              <a:gd name="connsiteX0" fmla="*/ 42751 w 12308729"/>
              <a:gd name="connsiteY0" fmla="*/ 195052 h 3557845"/>
              <a:gd name="connsiteX1" fmla="*/ 5299241 w 12308729"/>
              <a:gd name="connsiteY1" fmla="*/ 191567 h 3557845"/>
              <a:gd name="connsiteX2" fmla="*/ 12205409 w 12308729"/>
              <a:gd name="connsiteY2" fmla="*/ 265346 h 3557845"/>
              <a:gd name="connsiteX3" fmla="*/ 12308729 w 12308729"/>
              <a:gd name="connsiteY3" fmla="*/ 3534353 h 3557845"/>
              <a:gd name="connsiteX4" fmla="*/ 12064062 w 12308729"/>
              <a:gd name="connsiteY4" fmla="*/ 3329821 h 3557845"/>
              <a:gd name="connsiteX5" fmla="*/ 10576638 w 12308729"/>
              <a:gd name="connsiteY5" fmla="*/ 2208157 h 3557845"/>
              <a:gd name="connsiteX6" fmla="*/ 8533704 w 12308729"/>
              <a:gd name="connsiteY6" fmla="*/ 1549230 h 3557845"/>
              <a:gd name="connsiteX7" fmla="*/ 5299241 w 12308729"/>
              <a:gd name="connsiteY7" fmla="*/ 1236161 h 3557845"/>
              <a:gd name="connsiteX8" fmla="*/ 2526096 w 12308729"/>
              <a:gd name="connsiteY8" fmla="*/ 1337613 h 3557845"/>
              <a:gd name="connsiteX9" fmla="*/ 0 w 12308729"/>
              <a:gd name="connsiteY9" fmla="*/ 1583315 h 3557845"/>
              <a:gd name="connsiteX10" fmla="*/ 42751 w 12308729"/>
              <a:gd name="connsiteY10" fmla="*/ 195052 h 3557845"/>
              <a:gd name="connsiteX0" fmla="*/ 42751 w 12308729"/>
              <a:gd name="connsiteY0" fmla="*/ 203662 h 3566455"/>
              <a:gd name="connsiteX1" fmla="*/ 5299241 w 12308729"/>
              <a:gd name="connsiteY1" fmla="*/ 200177 h 3566455"/>
              <a:gd name="connsiteX2" fmla="*/ 12229793 w 12308729"/>
              <a:gd name="connsiteY2" fmla="*/ 261764 h 3566455"/>
              <a:gd name="connsiteX3" fmla="*/ 12308729 w 12308729"/>
              <a:gd name="connsiteY3" fmla="*/ 3542963 h 3566455"/>
              <a:gd name="connsiteX4" fmla="*/ 12064062 w 12308729"/>
              <a:gd name="connsiteY4" fmla="*/ 3338431 h 3566455"/>
              <a:gd name="connsiteX5" fmla="*/ 10576638 w 12308729"/>
              <a:gd name="connsiteY5" fmla="*/ 2216767 h 3566455"/>
              <a:gd name="connsiteX6" fmla="*/ 8533704 w 12308729"/>
              <a:gd name="connsiteY6" fmla="*/ 1557840 h 3566455"/>
              <a:gd name="connsiteX7" fmla="*/ 5299241 w 12308729"/>
              <a:gd name="connsiteY7" fmla="*/ 1244771 h 3566455"/>
              <a:gd name="connsiteX8" fmla="*/ 2526096 w 12308729"/>
              <a:gd name="connsiteY8" fmla="*/ 1346223 h 3566455"/>
              <a:gd name="connsiteX9" fmla="*/ 0 w 12308729"/>
              <a:gd name="connsiteY9" fmla="*/ 1591925 h 3566455"/>
              <a:gd name="connsiteX10" fmla="*/ 42751 w 12308729"/>
              <a:gd name="connsiteY10" fmla="*/ 203662 h 3566455"/>
              <a:gd name="connsiteX0" fmla="*/ 42751 w 12308729"/>
              <a:gd name="connsiteY0" fmla="*/ 3485 h 3366278"/>
              <a:gd name="connsiteX1" fmla="*/ 5299241 w 12308729"/>
              <a:gd name="connsiteY1" fmla="*/ 0 h 3366278"/>
              <a:gd name="connsiteX2" fmla="*/ 12229793 w 12308729"/>
              <a:gd name="connsiteY2" fmla="*/ 61587 h 3366278"/>
              <a:gd name="connsiteX3" fmla="*/ 12308729 w 12308729"/>
              <a:gd name="connsiteY3" fmla="*/ 3342786 h 3366278"/>
              <a:gd name="connsiteX4" fmla="*/ 12064062 w 12308729"/>
              <a:gd name="connsiteY4" fmla="*/ 3138254 h 3366278"/>
              <a:gd name="connsiteX5" fmla="*/ 10576638 w 12308729"/>
              <a:gd name="connsiteY5" fmla="*/ 2016590 h 3366278"/>
              <a:gd name="connsiteX6" fmla="*/ 8533704 w 12308729"/>
              <a:gd name="connsiteY6" fmla="*/ 1357663 h 3366278"/>
              <a:gd name="connsiteX7" fmla="*/ 5299241 w 12308729"/>
              <a:gd name="connsiteY7" fmla="*/ 1044594 h 3366278"/>
              <a:gd name="connsiteX8" fmla="*/ 2526096 w 12308729"/>
              <a:gd name="connsiteY8" fmla="*/ 1146046 h 3366278"/>
              <a:gd name="connsiteX9" fmla="*/ 0 w 12308729"/>
              <a:gd name="connsiteY9" fmla="*/ 1391748 h 3366278"/>
              <a:gd name="connsiteX10" fmla="*/ 42751 w 12308729"/>
              <a:gd name="connsiteY10" fmla="*/ 3485 h 3366278"/>
              <a:gd name="connsiteX0" fmla="*/ 42751 w 12308729"/>
              <a:gd name="connsiteY0" fmla="*/ 3485 h 3366278"/>
              <a:gd name="connsiteX1" fmla="*/ 5299241 w 12308729"/>
              <a:gd name="connsiteY1" fmla="*/ 0 h 3366278"/>
              <a:gd name="connsiteX2" fmla="*/ 12229793 w 12308729"/>
              <a:gd name="connsiteY2" fmla="*/ 37203 h 3366278"/>
              <a:gd name="connsiteX3" fmla="*/ 12308729 w 12308729"/>
              <a:gd name="connsiteY3" fmla="*/ 3342786 h 3366278"/>
              <a:gd name="connsiteX4" fmla="*/ 12064062 w 12308729"/>
              <a:gd name="connsiteY4" fmla="*/ 3138254 h 3366278"/>
              <a:gd name="connsiteX5" fmla="*/ 10576638 w 12308729"/>
              <a:gd name="connsiteY5" fmla="*/ 2016590 h 3366278"/>
              <a:gd name="connsiteX6" fmla="*/ 8533704 w 12308729"/>
              <a:gd name="connsiteY6" fmla="*/ 1357663 h 3366278"/>
              <a:gd name="connsiteX7" fmla="*/ 5299241 w 12308729"/>
              <a:gd name="connsiteY7" fmla="*/ 1044594 h 3366278"/>
              <a:gd name="connsiteX8" fmla="*/ 2526096 w 12308729"/>
              <a:gd name="connsiteY8" fmla="*/ 1146046 h 3366278"/>
              <a:gd name="connsiteX9" fmla="*/ 0 w 12308729"/>
              <a:gd name="connsiteY9" fmla="*/ 1391748 h 3366278"/>
              <a:gd name="connsiteX10" fmla="*/ 42751 w 12308729"/>
              <a:gd name="connsiteY10" fmla="*/ 3485 h 3366278"/>
              <a:gd name="connsiteX0" fmla="*/ 42751 w 12308729"/>
              <a:gd name="connsiteY0" fmla="*/ 3485 h 3366278"/>
              <a:gd name="connsiteX1" fmla="*/ 5299241 w 12308729"/>
              <a:gd name="connsiteY1" fmla="*/ 0 h 3366278"/>
              <a:gd name="connsiteX2" fmla="*/ 12229793 w 12308729"/>
              <a:gd name="connsiteY2" fmla="*/ 627 h 3366278"/>
              <a:gd name="connsiteX3" fmla="*/ 12308729 w 12308729"/>
              <a:gd name="connsiteY3" fmla="*/ 3342786 h 3366278"/>
              <a:gd name="connsiteX4" fmla="*/ 12064062 w 12308729"/>
              <a:gd name="connsiteY4" fmla="*/ 3138254 h 3366278"/>
              <a:gd name="connsiteX5" fmla="*/ 10576638 w 12308729"/>
              <a:gd name="connsiteY5" fmla="*/ 2016590 h 3366278"/>
              <a:gd name="connsiteX6" fmla="*/ 8533704 w 12308729"/>
              <a:gd name="connsiteY6" fmla="*/ 1357663 h 3366278"/>
              <a:gd name="connsiteX7" fmla="*/ 5299241 w 12308729"/>
              <a:gd name="connsiteY7" fmla="*/ 1044594 h 3366278"/>
              <a:gd name="connsiteX8" fmla="*/ 2526096 w 12308729"/>
              <a:gd name="connsiteY8" fmla="*/ 1146046 h 3366278"/>
              <a:gd name="connsiteX9" fmla="*/ 0 w 12308729"/>
              <a:gd name="connsiteY9" fmla="*/ 1391748 h 3366278"/>
              <a:gd name="connsiteX10" fmla="*/ 42751 w 12308729"/>
              <a:gd name="connsiteY10" fmla="*/ 3485 h 336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08729" h="3366278">
                <a:moveTo>
                  <a:pt x="42751" y="3485"/>
                </a:moveTo>
                <a:lnTo>
                  <a:pt x="5299241" y="0"/>
                </a:lnTo>
                <a:lnTo>
                  <a:pt x="12229793" y="627"/>
                </a:lnTo>
                <a:cubicBezTo>
                  <a:pt x="12231285" y="343246"/>
                  <a:pt x="12307237" y="3000167"/>
                  <a:pt x="12308729" y="3342786"/>
                </a:cubicBezTo>
                <a:cubicBezTo>
                  <a:pt x="12264851" y="3400396"/>
                  <a:pt x="12352744" y="3359287"/>
                  <a:pt x="12064062" y="3138254"/>
                </a:cubicBezTo>
                <a:cubicBezTo>
                  <a:pt x="11775380" y="2917221"/>
                  <a:pt x="11165031" y="2313355"/>
                  <a:pt x="10576638" y="2016590"/>
                </a:cubicBezTo>
                <a:cubicBezTo>
                  <a:pt x="9988245" y="1719825"/>
                  <a:pt x="9419366" y="1507470"/>
                  <a:pt x="8533704" y="1357663"/>
                </a:cubicBezTo>
                <a:cubicBezTo>
                  <a:pt x="7378156" y="1119629"/>
                  <a:pt x="6253555" y="1060923"/>
                  <a:pt x="5299241" y="1044594"/>
                </a:cubicBezTo>
                <a:cubicBezTo>
                  <a:pt x="4344927" y="1028266"/>
                  <a:pt x="3417068" y="1060320"/>
                  <a:pt x="2526096" y="1146046"/>
                </a:cubicBezTo>
                <a:cubicBezTo>
                  <a:pt x="1635124" y="1231772"/>
                  <a:pt x="701056" y="1277520"/>
                  <a:pt x="0" y="1391748"/>
                </a:cubicBezTo>
                <a:cubicBezTo>
                  <a:pt x="317" y="1339313"/>
                  <a:pt x="42434" y="55920"/>
                  <a:pt x="42751" y="3485"/>
                </a:cubicBezTo>
                <a:close/>
              </a:path>
            </a:pathLst>
          </a:custGeom>
          <a:solidFill>
            <a:srgbClr val="86D969">
              <a:alpha val="87843"/>
            </a:srgbClr>
          </a:solidFill>
          <a:ln>
            <a:noFill/>
          </a:ln>
          <a:effectLst>
            <a:glow rad="101600">
              <a:schemeClr val="tx1">
                <a:alpha val="3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Арка 9"/>
          <p:cNvSpPr/>
          <p:nvPr/>
        </p:nvSpPr>
        <p:spPr bwMode="auto">
          <a:xfrm rot="10800000">
            <a:off x="-142876" y="4998461"/>
            <a:ext cx="9429751" cy="1523979"/>
          </a:xfrm>
          <a:custGeom>
            <a:avLst/>
            <a:gdLst>
              <a:gd name="connsiteX0" fmla="*/ 5018220 w 10014858"/>
              <a:gd name="connsiteY0" fmla="*/ 4 h 3575958"/>
              <a:gd name="connsiteX1" fmla="*/ 9998483 w 10014858"/>
              <a:gd name="connsiteY1" fmla="*/ 1643502 h 3575958"/>
              <a:gd name="connsiteX2" fmla="*/ 9839674 w 10014858"/>
              <a:gd name="connsiteY2" fmla="*/ 1648100 h 3575958"/>
              <a:gd name="connsiteX3" fmla="*/ 5017270 w 10014858"/>
              <a:gd name="connsiteY3" fmla="*/ 157310 h 3575958"/>
              <a:gd name="connsiteX4" fmla="*/ 5018220 w 10014858"/>
              <a:gd name="connsiteY4" fmla="*/ 4 h 3575958"/>
              <a:gd name="connsiteX0" fmla="*/ 7457665 w 12437928"/>
              <a:gd name="connsiteY0" fmla="*/ 0 h 1648096"/>
              <a:gd name="connsiteX1" fmla="*/ 12437928 w 12437928"/>
              <a:gd name="connsiteY1" fmla="*/ 1643498 h 1648096"/>
              <a:gd name="connsiteX2" fmla="*/ 12279119 w 12437928"/>
              <a:gd name="connsiteY2" fmla="*/ 1648096 h 1648096"/>
              <a:gd name="connsiteX3" fmla="*/ 0 w 12437928"/>
              <a:gd name="connsiteY3" fmla="*/ 494763 h 1648096"/>
              <a:gd name="connsiteX4" fmla="*/ 7457665 w 12437928"/>
              <a:gd name="connsiteY4" fmla="*/ 0 h 1648096"/>
              <a:gd name="connsiteX0" fmla="*/ 6 w 12447869"/>
              <a:gd name="connsiteY0" fmla="*/ 0 h 1854925"/>
              <a:gd name="connsiteX1" fmla="*/ 12447869 w 12447869"/>
              <a:gd name="connsiteY1" fmla="*/ 1850327 h 1854925"/>
              <a:gd name="connsiteX2" fmla="*/ 12289060 w 12447869"/>
              <a:gd name="connsiteY2" fmla="*/ 1854925 h 1854925"/>
              <a:gd name="connsiteX3" fmla="*/ 9941 w 12447869"/>
              <a:gd name="connsiteY3" fmla="*/ 701592 h 1854925"/>
              <a:gd name="connsiteX4" fmla="*/ 6 w 12447869"/>
              <a:gd name="connsiteY4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9941 w 12447869"/>
              <a:gd name="connsiteY4" fmla="*/ 701592 h 1854925"/>
              <a:gd name="connsiteX5" fmla="*/ 6 w 12447869"/>
              <a:gd name="connsiteY5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9941 w 12447869"/>
              <a:gd name="connsiteY5" fmla="*/ 701592 h 1854925"/>
              <a:gd name="connsiteX6" fmla="*/ 6 w 12447869"/>
              <a:gd name="connsiteY6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710644 w 12447869"/>
              <a:gd name="connsiteY5" fmla="*/ 511625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710644 w 12447869"/>
              <a:gd name="connsiteY5" fmla="*/ 511625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941078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941078 h 1854925"/>
              <a:gd name="connsiteX7" fmla="*/ 6 w 12447869"/>
              <a:gd name="connsiteY7" fmla="*/ 0 h 1854925"/>
              <a:gd name="connsiteX0" fmla="*/ 1 w 12480522"/>
              <a:gd name="connsiteY0" fmla="*/ 31634 h 1614416"/>
              <a:gd name="connsiteX1" fmla="*/ 8806639 w 12480522"/>
              <a:gd name="connsiteY1" fmla="*/ 194916 h 1614416"/>
              <a:gd name="connsiteX2" fmla="*/ 12480522 w 12480522"/>
              <a:gd name="connsiteY2" fmla="*/ 1609818 h 1614416"/>
              <a:gd name="connsiteX3" fmla="*/ 12321713 w 12480522"/>
              <a:gd name="connsiteY3" fmla="*/ 1614416 h 1614416"/>
              <a:gd name="connsiteX4" fmla="*/ 8458297 w 12480522"/>
              <a:gd name="connsiteY4" fmla="*/ 325544 h 1614416"/>
              <a:gd name="connsiteX5" fmla="*/ 2732411 w 12480522"/>
              <a:gd name="connsiteY5" fmla="*/ 227573 h 1614416"/>
              <a:gd name="connsiteX6" fmla="*/ 42594 w 12480522"/>
              <a:gd name="connsiteY6" fmla="*/ 700569 h 1614416"/>
              <a:gd name="connsiteX7" fmla="*/ 1 w 12480522"/>
              <a:gd name="connsiteY7" fmla="*/ 31634 h 1614416"/>
              <a:gd name="connsiteX0" fmla="*/ 1 w 12480522"/>
              <a:gd name="connsiteY0" fmla="*/ 151219 h 1734001"/>
              <a:gd name="connsiteX1" fmla="*/ 8806639 w 12480522"/>
              <a:gd name="connsiteY1" fmla="*/ 314501 h 1734001"/>
              <a:gd name="connsiteX2" fmla="*/ 12480522 w 12480522"/>
              <a:gd name="connsiteY2" fmla="*/ 1729403 h 1734001"/>
              <a:gd name="connsiteX3" fmla="*/ 12321713 w 12480522"/>
              <a:gd name="connsiteY3" fmla="*/ 1734001 h 1734001"/>
              <a:gd name="connsiteX4" fmla="*/ 8458297 w 12480522"/>
              <a:gd name="connsiteY4" fmla="*/ 445129 h 1734001"/>
              <a:gd name="connsiteX5" fmla="*/ 2732411 w 12480522"/>
              <a:gd name="connsiteY5" fmla="*/ 347158 h 1734001"/>
              <a:gd name="connsiteX6" fmla="*/ 42594 w 12480522"/>
              <a:gd name="connsiteY6" fmla="*/ 820154 h 1734001"/>
              <a:gd name="connsiteX7" fmla="*/ 1 w 12480522"/>
              <a:gd name="connsiteY7" fmla="*/ 151219 h 1734001"/>
              <a:gd name="connsiteX0" fmla="*/ 1 w 12480522"/>
              <a:gd name="connsiteY0" fmla="*/ 326664 h 1909446"/>
              <a:gd name="connsiteX1" fmla="*/ 5312225 w 12480522"/>
              <a:gd name="connsiteY1" fmla="*/ 2268 h 1909446"/>
              <a:gd name="connsiteX2" fmla="*/ 8806639 w 12480522"/>
              <a:gd name="connsiteY2" fmla="*/ 489946 h 1909446"/>
              <a:gd name="connsiteX3" fmla="*/ 12480522 w 12480522"/>
              <a:gd name="connsiteY3" fmla="*/ 1904848 h 1909446"/>
              <a:gd name="connsiteX4" fmla="*/ 12321713 w 12480522"/>
              <a:gd name="connsiteY4" fmla="*/ 1909446 h 1909446"/>
              <a:gd name="connsiteX5" fmla="*/ 8458297 w 12480522"/>
              <a:gd name="connsiteY5" fmla="*/ 620574 h 1909446"/>
              <a:gd name="connsiteX6" fmla="*/ 2732411 w 12480522"/>
              <a:gd name="connsiteY6" fmla="*/ 522603 h 1909446"/>
              <a:gd name="connsiteX7" fmla="*/ 42594 w 12480522"/>
              <a:gd name="connsiteY7" fmla="*/ 995599 h 1909446"/>
              <a:gd name="connsiteX8" fmla="*/ 1 w 12480522"/>
              <a:gd name="connsiteY8" fmla="*/ 326664 h 1909446"/>
              <a:gd name="connsiteX0" fmla="*/ 1 w 12480522"/>
              <a:gd name="connsiteY0" fmla="*/ 326664 h 1909446"/>
              <a:gd name="connsiteX1" fmla="*/ 5312225 w 12480522"/>
              <a:gd name="connsiteY1" fmla="*/ 2268 h 1909446"/>
              <a:gd name="connsiteX2" fmla="*/ 8806639 w 12480522"/>
              <a:gd name="connsiteY2" fmla="*/ 489946 h 1909446"/>
              <a:gd name="connsiteX3" fmla="*/ 12480522 w 12480522"/>
              <a:gd name="connsiteY3" fmla="*/ 1904848 h 1909446"/>
              <a:gd name="connsiteX4" fmla="*/ 12321713 w 12480522"/>
              <a:gd name="connsiteY4" fmla="*/ 1909446 h 1909446"/>
              <a:gd name="connsiteX5" fmla="*/ 8458297 w 12480522"/>
              <a:gd name="connsiteY5" fmla="*/ 620574 h 1909446"/>
              <a:gd name="connsiteX6" fmla="*/ 5410197 w 12480522"/>
              <a:gd name="connsiteY6" fmla="*/ 350612 h 1909446"/>
              <a:gd name="connsiteX7" fmla="*/ 2732411 w 12480522"/>
              <a:gd name="connsiteY7" fmla="*/ 522603 h 1909446"/>
              <a:gd name="connsiteX8" fmla="*/ 42594 w 12480522"/>
              <a:gd name="connsiteY8" fmla="*/ 995599 h 1909446"/>
              <a:gd name="connsiteX9" fmla="*/ 1 w 12480522"/>
              <a:gd name="connsiteY9" fmla="*/ 326664 h 1909446"/>
              <a:gd name="connsiteX0" fmla="*/ 1 w 12480522"/>
              <a:gd name="connsiteY0" fmla="*/ 326664 h 2791189"/>
              <a:gd name="connsiteX1" fmla="*/ 5312225 w 12480522"/>
              <a:gd name="connsiteY1" fmla="*/ 2268 h 2791189"/>
              <a:gd name="connsiteX2" fmla="*/ 8806639 w 12480522"/>
              <a:gd name="connsiteY2" fmla="*/ 489946 h 2791189"/>
              <a:gd name="connsiteX3" fmla="*/ 12480522 w 12480522"/>
              <a:gd name="connsiteY3" fmla="*/ 1904848 h 2791189"/>
              <a:gd name="connsiteX4" fmla="*/ 12267285 w 12480522"/>
              <a:gd name="connsiteY4" fmla="*/ 2791189 h 2791189"/>
              <a:gd name="connsiteX5" fmla="*/ 8458297 w 12480522"/>
              <a:gd name="connsiteY5" fmla="*/ 620574 h 2791189"/>
              <a:gd name="connsiteX6" fmla="*/ 5410197 w 12480522"/>
              <a:gd name="connsiteY6" fmla="*/ 350612 h 2791189"/>
              <a:gd name="connsiteX7" fmla="*/ 2732411 w 12480522"/>
              <a:gd name="connsiteY7" fmla="*/ 522603 h 2791189"/>
              <a:gd name="connsiteX8" fmla="*/ 42594 w 12480522"/>
              <a:gd name="connsiteY8" fmla="*/ 995599 h 2791189"/>
              <a:gd name="connsiteX9" fmla="*/ 1 w 12480522"/>
              <a:gd name="connsiteY9" fmla="*/ 326664 h 2791189"/>
              <a:gd name="connsiteX0" fmla="*/ 1 w 12267285"/>
              <a:gd name="connsiteY0" fmla="*/ 326664 h 2791189"/>
              <a:gd name="connsiteX1" fmla="*/ 5312225 w 12267285"/>
              <a:gd name="connsiteY1" fmla="*/ 2268 h 2791189"/>
              <a:gd name="connsiteX2" fmla="*/ 8806639 w 12267285"/>
              <a:gd name="connsiteY2" fmla="*/ 489946 h 2791189"/>
              <a:gd name="connsiteX3" fmla="*/ 12262808 w 12267285"/>
              <a:gd name="connsiteY3" fmla="*/ 1763333 h 2791189"/>
              <a:gd name="connsiteX4" fmla="*/ 12267285 w 12267285"/>
              <a:gd name="connsiteY4" fmla="*/ 2791189 h 2791189"/>
              <a:gd name="connsiteX5" fmla="*/ 8458297 w 12267285"/>
              <a:gd name="connsiteY5" fmla="*/ 620574 h 2791189"/>
              <a:gd name="connsiteX6" fmla="*/ 5410197 w 12267285"/>
              <a:gd name="connsiteY6" fmla="*/ 350612 h 2791189"/>
              <a:gd name="connsiteX7" fmla="*/ 2732411 w 12267285"/>
              <a:gd name="connsiteY7" fmla="*/ 522603 h 2791189"/>
              <a:gd name="connsiteX8" fmla="*/ 42594 w 12267285"/>
              <a:gd name="connsiteY8" fmla="*/ 995599 h 2791189"/>
              <a:gd name="connsiteX9" fmla="*/ 1 w 12267285"/>
              <a:gd name="connsiteY9" fmla="*/ 326664 h 2791189"/>
              <a:gd name="connsiteX0" fmla="*/ 1 w 12267285"/>
              <a:gd name="connsiteY0" fmla="*/ 326664 h 2791189"/>
              <a:gd name="connsiteX1" fmla="*/ 5312225 w 12267285"/>
              <a:gd name="connsiteY1" fmla="*/ 2268 h 2791189"/>
              <a:gd name="connsiteX2" fmla="*/ 8806639 w 12267285"/>
              <a:gd name="connsiteY2" fmla="*/ 489946 h 2791189"/>
              <a:gd name="connsiteX3" fmla="*/ 12262808 w 12267285"/>
              <a:gd name="connsiteY3" fmla="*/ 1763333 h 2791189"/>
              <a:gd name="connsiteX4" fmla="*/ 12267285 w 12267285"/>
              <a:gd name="connsiteY4" fmla="*/ 2791189 h 2791189"/>
              <a:gd name="connsiteX5" fmla="*/ 8458297 w 12267285"/>
              <a:gd name="connsiteY5" fmla="*/ 620574 h 2791189"/>
              <a:gd name="connsiteX6" fmla="*/ 5410197 w 12267285"/>
              <a:gd name="connsiteY6" fmla="*/ 350612 h 2791189"/>
              <a:gd name="connsiteX7" fmla="*/ 2732411 w 12267285"/>
              <a:gd name="connsiteY7" fmla="*/ 522603 h 2791189"/>
              <a:gd name="connsiteX8" fmla="*/ 42594 w 12267285"/>
              <a:gd name="connsiteY8" fmla="*/ 995599 h 2791189"/>
              <a:gd name="connsiteX9" fmla="*/ 1 w 12267285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06639 w 12284657"/>
              <a:gd name="connsiteY2" fmla="*/ 489946 h 2791189"/>
              <a:gd name="connsiteX3" fmla="*/ 12284579 w 12284657"/>
              <a:gd name="connsiteY3" fmla="*/ 2176990 h 2791189"/>
              <a:gd name="connsiteX4" fmla="*/ 12267285 w 12284657"/>
              <a:gd name="connsiteY4" fmla="*/ 2791189 h 2791189"/>
              <a:gd name="connsiteX5" fmla="*/ 8458297 w 12284657"/>
              <a:gd name="connsiteY5" fmla="*/ 620574 h 2791189"/>
              <a:gd name="connsiteX6" fmla="*/ 5410197 w 12284657"/>
              <a:gd name="connsiteY6" fmla="*/ 350612 h 2791189"/>
              <a:gd name="connsiteX7" fmla="*/ 2732411 w 12284657"/>
              <a:gd name="connsiteY7" fmla="*/ 522603 h 2791189"/>
              <a:gd name="connsiteX8" fmla="*/ 42594 w 12284657"/>
              <a:gd name="connsiteY8" fmla="*/ 995599 h 2791189"/>
              <a:gd name="connsiteX9" fmla="*/ 1 w 12284657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82839 w 12284657"/>
              <a:gd name="connsiteY2" fmla="*/ 337546 h 2791189"/>
              <a:gd name="connsiteX3" fmla="*/ 12284579 w 12284657"/>
              <a:gd name="connsiteY3" fmla="*/ 2176990 h 2791189"/>
              <a:gd name="connsiteX4" fmla="*/ 12267285 w 12284657"/>
              <a:gd name="connsiteY4" fmla="*/ 2791189 h 2791189"/>
              <a:gd name="connsiteX5" fmla="*/ 8458297 w 12284657"/>
              <a:gd name="connsiteY5" fmla="*/ 620574 h 2791189"/>
              <a:gd name="connsiteX6" fmla="*/ 5410197 w 12284657"/>
              <a:gd name="connsiteY6" fmla="*/ 350612 h 2791189"/>
              <a:gd name="connsiteX7" fmla="*/ 2732411 w 12284657"/>
              <a:gd name="connsiteY7" fmla="*/ 522603 h 2791189"/>
              <a:gd name="connsiteX8" fmla="*/ 42594 w 12284657"/>
              <a:gd name="connsiteY8" fmla="*/ 995599 h 2791189"/>
              <a:gd name="connsiteX9" fmla="*/ 1 w 12284657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82839 w 12284657"/>
              <a:gd name="connsiteY2" fmla="*/ 337546 h 2791189"/>
              <a:gd name="connsiteX3" fmla="*/ 11081654 w 12284657"/>
              <a:gd name="connsiteY3" fmla="*/ 1319440 h 2791189"/>
              <a:gd name="connsiteX4" fmla="*/ 12284579 w 12284657"/>
              <a:gd name="connsiteY4" fmla="*/ 2176990 h 2791189"/>
              <a:gd name="connsiteX5" fmla="*/ 12267285 w 12284657"/>
              <a:gd name="connsiteY5" fmla="*/ 2791189 h 2791189"/>
              <a:gd name="connsiteX6" fmla="*/ 8458297 w 12284657"/>
              <a:gd name="connsiteY6" fmla="*/ 620574 h 2791189"/>
              <a:gd name="connsiteX7" fmla="*/ 5410197 w 12284657"/>
              <a:gd name="connsiteY7" fmla="*/ 350612 h 2791189"/>
              <a:gd name="connsiteX8" fmla="*/ 2732411 w 12284657"/>
              <a:gd name="connsiteY8" fmla="*/ 522603 h 2791189"/>
              <a:gd name="connsiteX9" fmla="*/ 42594 w 12284657"/>
              <a:gd name="connsiteY9" fmla="*/ 995599 h 2791189"/>
              <a:gd name="connsiteX10" fmla="*/ 1 w 12284657"/>
              <a:gd name="connsiteY10" fmla="*/ 326664 h 2791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081654 w 12284740"/>
              <a:gd name="connsiteY3" fmla="*/ 1319440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58297 w 12284740"/>
              <a:gd name="connsiteY6" fmla="*/ 620574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081654 w 12284740"/>
              <a:gd name="connsiteY3" fmla="*/ 1319440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103426 w 12284740"/>
              <a:gd name="connsiteY3" fmla="*/ 1254125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103426 w 12284740"/>
              <a:gd name="connsiteY3" fmla="*/ 1254125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268683 w 12284740"/>
              <a:gd name="connsiteY7" fmla="*/ 307069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59056 h 2442581"/>
              <a:gd name="connsiteX1" fmla="*/ 5268683 w 12284740"/>
              <a:gd name="connsiteY1" fmla="*/ 2003 h 2442581"/>
              <a:gd name="connsiteX2" fmla="*/ 8882839 w 12284740"/>
              <a:gd name="connsiteY2" fmla="*/ 369938 h 2442581"/>
              <a:gd name="connsiteX3" fmla="*/ 11103426 w 12284740"/>
              <a:gd name="connsiteY3" fmla="*/ 1286517 h 2442581"/>
              <a:gd name="connsiteX4" fmla="*/ 12284579 w 12284740"/>
              <a:gd name="connsiteY4" fmla="*/ 2209382 h 2442581"/>
              <a:gd name="connsiteX5" fmla="*/ 12278171 w 12284740"/>
              <a:gd name="connsiteY5" fmla="*/ 2442581 h 2442581"/>
              <a:gd name="connsiteX6" fmla="*/ 8490954 w 12284740"/>
              <a:gd name="connsiteY6" fmla="*/ 554994 h 2442581"/>
              <a:gd name="connsiteX7" fmla="*/ 5268683 w 12284740"/>
              <a:gd name="connsiteY7" fmla="*/ 339461 h 2442581"/>
              <a:gd name="connsiteX8" fmla="*/ 2732411 w 12284740"/>
              <a:gd name="connsiteY8" fmla="*/ 554995 h 2442581"/>
              <a:gd name="connsiteX9" fmla="*/ 42594 w 12284740"/>
              <a:gd name="connsiteY9" fmla="*/ 1027991 h 2442581"/>
              <a:gd name="connsiteX10" fmla="*/ 1 w 12284740"/>
              <a:gd name="connsiteY10" fmla="*/ 359056 h 2442581"/>
              <a:gd name="connsiteX0" fmla="*/ 1 w 12284740"/>
              <a:gd name="connsiteY0" fmla="*/ 359056 h 2442581"/>
              <a:gd name="connsiteX1" fmla="*/ 5268683 w 12284740"/>
              <a:gd name="connsiteY1" fmla="*/ 2003 h 2442581"/>
              <a:gd name="connsiteX2" fmla="*/ 8882839 w 12284740"/>
              <a:gd name="connsiteY2" fmla="*/ 369938 h 2442581"/>
              <a:gd name="connsiteX3" fmla="*/ 11103426 w 12284740"/>
              <a:gd name="connsiteY3" fmla="*/ 1286517 h 2442581"/>
              <a:gd name="connsiteX4" fmla="*/ 12284579 w 12284740"/>
              <a:gd name="connsiteY4" fmla="*/ 2209382 h 2442581"/>
              <a:gd name="connsiteX5" fmla="*/ 12278171 w 12284740"/>
              <a:gd name="connsiteY5" fmla="*/ 2442581 h 2442581"/>
              <a:gd name="connsiteX6" fmla="*/ 8490954 w 12284740"/>
              <a:gd name="connsiteY6" fmla="*/ 554994 h 2442581"/>
              <a:gd name="connsiteX7" fmla="*/ 5268683 w 12284740"/>
              <a:gd name="connsiteY7" fmla="*/ 339461 h 2442581"/>
              <a:gd name="connsiteX8" fmla="*/ 2471154 w 12284740"/>
              <a:gd name="connsiteY8" fmla="*/ 489681 h 2442581"/>
              <a:gd name="connsiteX9" fmla="*/ 42594 w 12284740"/>
              <a:gd name="connsiteY9" fmla="*/ 1027991 h 2442581"/>
              <a:gd name="connsiteX10" fmla="*/ 1 w 12284740"/>
              <a:gd name="connsiteY10" fmla="*/ 359056 h 244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84740" h="2442581">
                <a:moveTo>
                  <a:pt x="1" y="359056"/>
                </a:moveTo>
                <a:cubicBezTo>
                  <a:pt x="865573" y="231601"/>
                  <a:pt x="3800910" y="-25211"/>
                  <a:pt x="5268683" y="2003"/>
                </a:cubicBezTo>
                <a:cubicBezTo>
                  <a:pt x="6736456" y="29217"/>
                  <a:pt x="7939411" y="134081"/>
                  <a:pt x="8882839" y="369938"/>
                </a:cubicBezTo>
                <a:cubicBezTo>
                  <a:pt x="9826267" y="605795"/>
                  <a:pt x="10536469" y="979943"/>
                  <a:pt x="11103426" y="1286517"/>
                </a:cubicBezTo>
                <a:cubicBezTo>
                  <a:pt x="11670383" y="1593091"/>
                  <a:pt x="12068831" y="1980419"/>
                  <a:pt x="12284579" y="2209382"/>
                </a:cubicBezTo>
                <a:cubicBezTo>
                  <a:pt x="12286071" y="2552001"/>
                  <a:pt x="12276679" y="2099962"/>
                  <a:pt x="12278171" y="2442581"/>
                </a:cubicBezTo>
                <a:cubicBezTo>
                  <a:pt x="12019643" y="1947322"/>
                  <a:pt x="10537474" y="747216"/>
                  <a:pt x="8490954" y="554994"/>
                </a:cubicBezTo>
                <a:cubicBezTo>
                  <a:pt x="7335406" y="316960"/>
                  <a:pt x="6222997" y="355790"/>
                  <a:pt x="5268683" y="339461"/>
                </a:cubicBezTo>
                <a:cubicBezTo>
                  <a:pt x="4314369" y="323133"/>
                  <a:pt x="3362126" y="403955"/>
                  <a:pt x="2471154" y="489681"/>
                </a:cubicBezTo>
                <a:cubicBezTo>
                  <a:pt x="1580182" y="575407"/>
                  <a:pt x="499810" y="828419"/>
                  <a:pt x="42594" y="1027991"/>
                </a:cubicBezTo>
                <a:cubicBezTo>
                  <a:pt x="42911" y="975556"/>
                  <a:pt x="-316" y="411491"/>
                  <a:pt x="1" y="3590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tx1">
                <a:alpha val="3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214283" y="285728"/>
            <a:ext cx="89297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anchor="ctr">
            <a:spAutoFit/>
          </a:bodyPr>
          <a:lstStyle/>
          <a:p>
            <a:pPr algn="ctr" eaLnBrk="0" hangingPunct="0">
              <a:tabLst>
                <a:tab pos="1500188" algn="l"/>
              </a:tabLst>
              <a:defRPr/>
            </a:pPr>
            <a:r>
              <a:rPr lang="ru-RU" sz="24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ПЕДАГОГИЧЕСКАЯ  ПРОБА РОДИТЕЛЕЙ</a:t>
            </a:r>
            <a:endParaRPr lang="ru-RU" sz="2400" dirty="0">
              <a:solidFill>
                <a:srgbClr val="003300"/>
              </a:solidFill>
              <a:effectLst>
                <a:glow rad="139700">
                  <a:srgbClr val="FFFF00">
                    <a:alpha val="40000"/>
                  </a:srgbClr>
                </a:glow>
              </a:effectLst>
              <a:latin typeface="Arial Black" pitchFamily="34" charset="0"/>
              <a:cs typeface="+mn-cs"/>
            </a:endParaRPr>
          </a:p>
        </p:txBody>
      </p:sp>
      <p:pic>
        <p:nvPicPr>
          <p:cNvPr id="11273" name="Picture 9" descr="C:\Documents and Settings\ДЕНИС\Рабочий стол\презентация\IMG_20191015_160658_1.jpg"/>
          <p:cNvPicPr>
            <a:picLocks noChangeAspect="1" noChangeArrowheads="1"/>
          </p:cNvPicPr>
          <p:nvPr/>
        </p:nvPicPr>
        <p:blipFill>
          <a:blip r:embed="rId4"/>
          <a:srcRect r="21875" b="16667"/>
          <a:stretch>
            <a:fillRect/>
          </a:stretch>
        </p:blipFill>
        <p:spPr bwMode="auto">
          <a:xfrm>
            <a:off x="0" y="1071563"/>
            <a:ext cx="428625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4" name="Picture 10" descr="C:\Documents and Settings\ДЕНИС\Рабочий стол\презентация\IMG_20191015_1605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5" y="1071563"/>
            <a:ext cx="4500563" cy="2532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1406" y="6457914"/>
            <a:ext cx="6143668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ИННОВАЦИЯ: ПЕДАГОГ-НАСТАВНИК</a:t>
            </a:r>
            <a:endParaRPr lang="ru-RU" b="1" dirty="0">
              <a:solidFill>
                <a:srgbClr val="00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6" name="Picture 10" descr="C:\Documents and Settings\ДЕНИС\Рабочий стол\exclamation-mark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86D96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-571536" y="5286388"/>
            <a:ext cx="1500198" cy="177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278" name="Picture 14" descr="C:\Documents and Settings\ДЕНИС\Рабочий стол\презентация\16fd96deba85a06311383433f152ed24_XL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6000768"/>
            <a:ext cx="1643074" cy="44180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C:\Users\GTYU\Desktop\скрины экрана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1412875"/>
            <a:ext cx="1854200" cy="2476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0" y="0"/>
            <a:ext cx="9144000" cy="785813"/>
          </a:xfrm>
          <a:prstGeom prst="rect">
            <a:avLst/>
          </a:prstGeom>
          <a:solidFill>
            <a:srgbClr val="06EA2C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  <p:sp>
        <p:nvSpPr>
          <p:cNvPr id="20" name="Арка 9"/>
          <p:cNvSpPr/>
          <p:nvPr/>
        </p:nvSpPr>
        <p:spPr bwMode="auto">
          <a:xfrm rot="10800000">
            <a:off x="-71438" y="5137006"/>
            <a:ext cx="9358313" cy="1754290"/>
          </a:xfrm>
          <a:custGeom>
            <a:avLst/>
            <a:gdLst>
              <a:gd name="connsiteX0" fmla="*/ 5018220 w 10014858"/>
              <a:gd name="connsiteY0" fmla="*/ 4 h 3575958"/>
              <a:gd name="connsiteX1" fmla="*/ 9998483 w 10014858"/>
              <a:gd name="connsiteY1" fmla="*/ 1643502 h 3575958"/>
              <a:gd name="connsiteX2" fmla="*/ 9839674 w 10014858"/>
              <a:gd name="connsiteY2" fmla="*/ 1648100 h 3575958"/>
              <a:gd name="connsiteX3" fmla="*/ 5017270 w 10014858"/>
              <a:gd name="connsiteY3" fmla="*/ 157310 h 3575958"/>
              <a:gd name="connsiteX4" fmla="*/ 5018220 w 10014858"/>
              <a:gd name="connsiteY4" fmla="*/ 4 h 3575958"/>
              <a:gd name="connsiteX0" fmla="*/ 7457665 w 12437928"/>
              <a:gd name="connsiteY0" fmla="*/ 0 h 1648096"/>
              <a:gd name="connsiteX1" fmla="*/ 12437928 w 12437928"/>
              <a:gd name="connsiteY1" fmla="*/ 1643498 h 1648096"/>
              <a:gd name="connsiteX2" fmla="*/ 12279119 w 12437928"/>
              <a:gd name="connsiteY2" fmla="*/ 1648096 h 1648096"/>
              <a:gd name="connsiteX3" fmla="*/ 0 w 12437928"/>
              <a:gd name="connsiteY3" fmla="*/ 494763 h 1648096"/>
              <a:gd name="connsiteX4" fmla="*/ 7457665 w 12437928"/>
              <a:gd name="connsiteY4" fmla="*/ 0 h 1648096"/>
              <a:gd name="connsiteX0" fmla="*/ 6 w 12447869"/>
              <a:gd name="connsiteY0" fmla="*/ 0 h 1854925"/>
              <a:gd name="connsiteX1" fmla="*/ 12447869 w 12447869"/>
              <a:gd name="connsiteY1" fmla="*/ 1850327 h 1854925"/>
              <a:gd name="connsiteX2" fmla="*/ 12289060 w 12447869"/>
              <a:gd name="connsiteY2" fmla="*/ 1854925 h 1854925"/>
              <a:gd name="connsiteX3" fmla="*/ 9941 w 12447869"/>
              <a:gd name="connsiteY3" fmla="*/ 701592 h 1854925"/>
              <a:gd name="connsiteX4" fmla="*/ 6 w 12447869"/>
              <a:gd name="connsiteY4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9941 w 12447869"/>
              <a:gd name="connsiteY4" fmla="*/ 701592 h 1854925"/>
              <a:gd name="connsiteX5" fmla="*/ 6 w 12447869"/>
              <a:gd name="connsiteY5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9941 w 12447869"/>
              <a:gd name="connsiteY5" fmla="*/ 701592 h 1854925"/>
              <a:gd name="connsiteX6" fmla="*/ 6 w 12447869"/>
              <a:gd name="connsiteY6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710644 w 12447869"/>
              <a:gd name="connsiteY5" fmla="*/ 511625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710644 w 12447869"/>
              <a:gd name="connsiteY5" fmla="*/ 511625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941078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941078 h 1854925"/>
              <a:gd name="connsiteX7" fmla="*/ 6 w 12447869"/>
              <a:gd name="connsiteY7" fmla="*/ 0 h 1854925"/>
              <a:gd name="connsiteX0" fmla="*/ 1 w 12480522"/>
              <a:gd name="connsiteY0" fmla="*/ 31634 h 1614416"/>
              <a:gd name="connsiteX1" fmla="*/ 8806639 w 12480522"/>
              <a:gd name="connsiteY1" fmla="*/ 194916 h 1614416"/>
              <a:gd name="connsiteX2" fmla="*/ 12480522 w 12480522"/>
              <a:gd name="connsiteY2" fmla="*/ 1609818 h 1614416"/>
              <a:gd name="connsiteX3" fmla="*/ 12321713 w 12480522"/>
              <a:gd name="connsiteY3" fmla="*/ 1614416 h 1614416"/>
              <a:gd name="connsiteX4" fmla="*/ 8458297 w 12480522"/>
              <a:gd name="connsiteY4" fmla="*/ 325544 h 1614416"/>
              <a:gd name="connsiteX5" fmla="*/ 2732411 w 12480522"/>
              <a:gd name="connsiteY5" fmla="*/ 227573 h 1614416"/>
              <a:gd name="connsiteX6" fmla="*/ 42594 w 12480522"/>
              <a:gd name="connsiteY6" fmla="*/ 700569 h 1614416"/>
              <a:gd name="connsiteX7" fmla="*/ 1 w 12480522"/>
              <a:gd name="connsiteY7" fmla="*/ 31634 h 1614416"/>
              <a:gd name="connsiteX0" fmla="*/ 1 w 12480522"/>
              <a:gd name="connsiteY0" fmla="*/ 151219 h 1734001"/>
              <a:gd name="connsiteX1" fmla="*/ 8806639 w 12480522"/>
              <a:gd name="connsiteY1" fmla="*/ 314501 h 1734001"/>
              <a:gd name="connsiteX2" fmla="*/ 12480522 w 12480522"/>
              <a:gd name="connsiteY2" fmla="*/ 1729403 h 1734001"/>
              <a:gd name="connsiteX3" fmla="*/ 12321713 w 12480522"/>
              <a:gd name="connsiteY3" fmla="*/ 1734001 h 1734001"/>
              <a:gd name="connsiteX4" fmla="*/ 8458297 w 12480522"/>
              <a:gd name="connsiteY4" fmla="*/ 445129 h 1734001"/>
              <a:gd name="connsiteX5" fmla="*/ 2732411 w 12480522"/>
              <a:gd name="connsiteY5" fmla="*/ 347158 h 1734001"/>
              <a:gd name="connsiteX6" fmla="*/ 42594 w 12480522"/>
              <a:gd name="connsiteY6" fmla="*/ 820154 h 1734001"/>
              <a:gd name="connsiteX7" fmla="*/ 1 w 12480522"/>
              <a:gd name="connsiteY7" fmla="*/ 151219 h 1734001"/>
              <a:gd name="connsiteX0" fmla="*/ 1 w 12480522"/>
              <a:gd name="connsiteY0" fmla="*/ 326664 h 1909446"/>
              <a:gd name="connsiteX1" fmla="*/ 5312225 w 12480522"/>
              <a:gd name="connsiteY1" fmla="*/ 2268 h 1909446"/>
              <a:gd name="connsiteX2" fmla="*/ 8806639 w 12480522"/>
              <a:gd name="connsiteY2" fmla="*/ 489946 h 1909446"/>
              <a:gd name="connsiteX3" fmla="*/ 12480522 w 12480522"/>
              <a:gd name="connsiteY3" fmla="*/ 1904848 h 1909446"/>
              <a:gd name="connsiteX4" fmla="*/ 12321713 w 12480522"/>
              <a:gd name="connsiteY4" fmla="*/ 1909446 h 1909446"/>
              <a:gd name="connsiteX5" fmla="*/ 8458297 w 12480522"/>
              <a:gd name="connsiteY5" fmla="*/ 620574 h 1909446"/>
              <a:gd name="connsiteX6" fmla="*/ 2732411 w 12480522"/>
              <a:gd name="connsiteY6" fmla="*/ 522603 h 1909446"/>
              <a:gd name="connsiteX7" fmla="*/ 42594 w 12480522"/>
              <a:gd name="connsiteY7" fmla="*/ 995599 h 1909446"/>
              <a:gd name="connsiteX8" fmla="*/ 1 w 12480522"/>
              <a:gd name="connsiteY8" fmla="*/ 326664 h 1909446"/>
              <a:gd name="connsiteX0" fmla="*/ 1 w 12480522"/>
              <a:gd name="connsiteY0" fmla="*/ 326664 h 1909446"/>
              <a:gd name="connsiteX1" fmla="*/ 5312225 w 12480522"/>
              <a:gd name="connsiteY1" fmla="*/ 2268 h 1909446"/>
              <a:gd name="connsiteX2" fmla="*/ 8806639 w 12480522"/>
              <a:gd name="connsiteY2" fmla="*/ 489946 h 1909446"/>
              <a:gd name="connsiteX3" fmla="*/ 12480522 w 12480522"/>
              <a:gd name="connsiteY3" fmla="*/ 1904848 h 1909446"/>
              <a:gd name="connsiteX4" fmla="*/ 12321713 w 12480522"/>
              <a:gd name="connsiteY4" fmla="*/ 1909446 h 1909446"/>
              <a:gd name="connsiteX5" fmla="*/ 8458297 w 12480522"/>
              <a:gd name="connsiteY5" fmla="*/ 620574 h 1909446"/>
              <a:gd name="connsiteX6" fmla="*/ 5410197 w 12480522"/>
              <a:gd name="connsiteY6" fmla="*/ 350612 h 1909446"/>
              <a:gd name="connsiteX7" fmla="*/ 2732411 w 12480522"/>
              <a:gd name="connsiteY7" fmla="*/ 522603 h 1909446"/>
              <a:gd name="connsiteX8" fmla="*/ 42594 w 12480522"/>
              <a:gd name="connsiteY8" fmla="*/ 995599 h 1909446"/>
              <a:gd name="connsiteX9" fmla="*/ 1 w 12480522"/>
              <a:gd name="connsiteY9" fmla="*/ 326664 h 1909446"/>
              <a:gd name="connsiteX0" fmla="*/ 1 w 12480522"/>
              <a:gd name="connsiteY0" fmla="*/ 326664 h 2791189"/>
              <a:gd name="connsiteX1" fmla="*/ 5312225 w 12480522"/>
              <a:gd name="connsiteY1" fmla="*/ 2268 h 2791189"/>
              <a:gd name="connsiteX2" fmla="*/ 8806639 w 12480522"/>
              <a:gd name="connsiteY2" fmla="*/ 489946 h 2791189"/>
              <a:gd name="connsiteX3" fmla="*/ 12480522 w 12480522"/>
              <a:gd name="connsiteY3" fmla="*/ 1904848 h 2791189"/>
              <a:gd name="connsiteX4" fmla="*/ 12267285 w 12480522"/>
              <a:gd name="connsiteY4" fmla="*/ 2791189 h 2791189"/>
              <a:gd name="connsiteX5" fmla="*/ 8458297 w 12480522"/>
              <a:gd name="connsiteY5" fmla="*/ 620574 h 2791189"/>
              <a:gd name="connsiteX6" fmla="*/ 5410197 w 12480522"/>
              <a:gd name="connsiteY6" fmla="*/ 350612 h 2791189"/>
              <a:gd name="connsiteX7" fmla="*/ 2732411 w 12480522"/>
              <a:gd name="connsiteY7" fmla="*/ 522603 h 2791189"/>
              <a:gd name="connsiteX8" fmla="*/ 42594 w 12480522"/>
              <a:gd name="connsiteY8" fmla="*/ 995599 h 2791189"/>
              <a:gd name="connsiteX9" fmla="*/ 1 w 12480522"/>
              <a:gd name="connsiteY9" fmla="*/ 326664 h 2791189"/>
              <a:gd name="connsiteX0" fmla="*/ 1 w 12267285"/>
              <a:gd name="connsiteY0" fmla="*/ 326664 h 2791189"/>
              <a:gd name="connsiteX1" fmla="*/ 5312225 w 12267285"/>
              <a:gd name="connsiteY1" fmla="*/ 2268 h 2791189"/>
              <a:gd name="connsiteX2" fmla="*/ 8806639 w 12267285"/>
              <a:gd name="connsiteY2" fmla="*/ 489946 h 2791189"/>
              <a:gd name="connsiteX3" fmla="*/ 12262808 w 12267285"/>
              <a:gd name="connsiteY3" fmla="*/ 1763333 h 2791189"/>
              <a:gd name="connsiteX4" fmla="*/ 12267285 w 12267285"/>
              <a:gd name="connsiteY4" fmla="*/ 2791189 h 2791189"/>
              <a:gd name="connsiteX5" fmla="*/ 8458297 w 12267285"/>
              <a:gd name="connsiteY5" fmla="*/ 620574 h 2791189"/>
              <a:gd name="connsiteX6" fmla="*/ 5410197 w 12267285"/>
              <a:gd name="connsiteY6" fmla="*/ 350612 h 2791189"/>
              <a:gd name="connsiteX7" fmla="*/ 2732411 w 12267285"/>
              <a:gd name="connsiteY7" fmla="*/ 522603 h 2791189"/>
              <a:gd name="connsiteX8" fmla="*/ 42594 w 12267285"/>
              <a:gd name="connsiteY8" fmla="*/ 995599 h 2791189"/>
              <a:gd name="connsiteX9" fmla="*/ 1 w 12267285"/>
              <a:gd name="connsiteY9" fmla="*/ 326664 h 2791189"/>
              <a:gd name="connsiteX0" fmla="*/ 1 w 12267285"/>
              <a:gd name="connsiteY0" fmla="*/ 326664 h 2791189"/>
              <a:gd name="connsiteX1" fmla="*/ 5312225 w 12267285"/>
              <a:gd name="connsiteY1" fmla="*/ 2268 h 2791189"/>
              <a:gd name="connsiteX2" fmla="*/ 8806639 w 12267285"/>
              <a:gd name="connsiteY2" fmla="*/ 489946 h 2791189"/>
              <a:gd name="connsiteX3" fmla="*/ 12262808 w 12267285"/>
              <a:gd name="connsiteY3" fmla="*/ 1763333 h 2791189"/>
              <a:gd name="connsiteX4" fmla="*/ 12267285 w 12267285"/>
              <a:gd name="connsiteY4" fmla="*/ 2791189 h 2791189"/>
              <a:gd name="connsiteX5" fmla="*/ 8458297 w 12267285"/>
              <a:gd name="connsiteY5" fmla="*/ 620574 h 2791189"/>
              <a:gd name="connsiteX6" fmla="*/ 5410197 w 12267285"/>
              <a:gd name="connsiteY6" fmla="*/ 350612 h 2791189"/>
              <a:gd name="connsiteX7" fmla="*/ 2732411 w 12267285"/>
              <a:gd name="connsiteY7" fmla="*/ 522603 h 2791189"/>
              <a:gd name="connsiteX8" fmla="*/ 42594 w 12267285"/>
              <a:gd name="connsiteY8" fmla="*/ 995599 h 2791189"/>
              <a:gd name="connsiteX9" fmla="*/ 1 w 12267285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06639 w 12284657"/>
              <a:gd name="connsiteY2" fmla="*/ 489946 h 2791189"/>
              <a:gd name="connsiteX3" fmla="*/ 12284579 w 12284657"/>
              <a:gd name="connsiteY3" fmla="*/ 2176990 h 2791189"/>
              <a:gd name="connsiteX4" fmla="*/ 12267285 w 12284657"/>
              <a:gd name="connsiteY4" fmla="*/ 2791189 h 2791189"/>
              <a:gd name="connsiteX5" fmla="*/ 8458297 w 12284657"/>
              <a:gd name="connsiteY5" fmla="*/ 620574 h 2791189"/>
              <a:gd name="connsiteX6" fmla="*/ 5410197 w 12284657"/>
              <a:gd name="connsiteY6" fmla="*/ 350612 h 2791189"/>
              <a:gd name="connsiteX7" fmla="*/ 2732411 w 12284657"/>
              <a:gd name="connsiteY7" fmla="*/ 522603 h 2791189"/>
              <a:gd name="connsiteX8" fmla="*/ 42594 w 12284657"/>
              <a:gd name="connsiteY8" fmla="*/ 995599 h 2791189"/>
              <a:gd name="connsiteX9" fmla="*/ 1 w 12284657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82839 w 12284657"/>
              <a:gd name="connsiteY2" fmla="*/ 337546 h 2791189"/>
              <a:gd name="connsiteX3" fmla="*/ 12284579 w 12284657"/>
              <a:gd name="connsiteY3" fmla="*/ 2176990 h 2791189"/>
              <a:gd name="connsiteX4" fmla="*/ 12267285 w 12284657"/>
              <a:gd name="connsiteY4" fmla="*/ 2791189 h 2791189"/>
              <a:gd name="connsiteX5" fmla="*/ 8458297 w 12284657"/>
              <a:gd name="connsiteY5" fmla="*/ 620574 h 2791189"/>
              <a:gd name="connsiteX6" fmla="*/ 5410197 w 12284657"/>
              <a:gd name="connsiteY6" fmla="*/ 350612 h 2791189"/>
              <a:gd name="connsiteX7" fmla="*/ 2732411 w 12284657"/>
              <a:gd name="connsiteY7" fmla="*/ 522603 h 2791189"/>
              <a:gd name="connsiteX8" fmla="*/ 42594 w 12284657"/>
              <a:gd name="connsiteY8" fmla="*/ 995599 h 2791189"/>
              <a:gd name="connsiteX9" fmla="*/ 1 w 12284657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82839 w 12284657"/>
              <a:gd name="connsiteY2" fmla="*/ 337546 h 2791189"/>
              <a:gd name="connsiteX3" fmla="*/ 11081654 w 12284657"/>
              <a:gd name="connsiteY3" fmla="*/ 1319440 h 2791189"/>
              <a:gd name="connsiteX4" fmla="*/ 12284579 w 12284657"/>
              <a:gd name="connsiteY4" fmla="*/ 2176990 h 2791189"/>
              <a:gd name="connsiteX5" fmla="*/ 12267285 w 12284657"/>
              <a:gd name="connsiteY5" fmla="*/ 2791189 h 2791189"/>
              <a:gd name="connsiteX6" fmla="*/ 8458297 w 12284657"/>
              <a:gd name="connsiteY6" fmla="*/ 620574 h 2791189"/>
              <a:gd name="connsiteX7" fmla="*/ 5410197 w 12284657"/>
              <a:gd name="connsiteY7" fmla="*/ 350612 h 2791189"/>
              <a:gd name="connsiteX8" fmla="*/ 2732411 w 12284657"/>
              <a:gd name="connsiteY8" fmla="*/ 522603 h 2791189"/>
              <a:gd name="connsiteX9" fmla="*/ 42594 w 12284657"/>
              <a:gd name="connsiteY9" fmla="*/ 995599 h 2791189"/>
              <a:gd name="connsiteX10" fmla="*/ 1 w 12284657"/>
              <a:gd name="connsiteY10" fmla="*/ 326664 h 2791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081654 w 12284740"/>
              <a:gd name="connsiteY3" fmla="*/ 1319440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58297 w 12284740"/>
              <a:gd name="connsiteY6" fmla="*/ 620574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081654 w 12284740"/>
              <a:gd name="connsiteY3" fmla="*/ 1319440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103426 w 12284740"/>
              <a:gd name="connsiteY3" fmla="*/ 1254125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103426 w 12284740"/>
              <a:gd name="connsiteY3" fmla="*/ 1254125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268683 w 12284740"/>
              <a:gd name="connsiteY7" fmla="*/ 307069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59056 h 2442581"/>
              <a:gd name="connsiteX1" fmla="*/ 5268683 w 12284740"/>
              <a:gd name="connsiteY1" fmla="*/ 2003 h 2442581"/>
              <a:gd name="connsiteX2" fmla="*/ 8882839 w 12284740"/>
              <a:gd name="connsiteY2" fmla="*/ 369938 h 2442581"/>
              <a:gd name="connsiteX3" fmla="*/ 11103426 w 12284740"/>
              <a:gd name="connsiteY3" fmla="*/ 1286517 h 2442581"/>
              <a:gd name="connsiteX4" fmla="*/ 12284579 w 12284740"/>
              <a:gd name="connsiteY4" fmla="*/ 2209382 h 2442581"/>
              <a:gd name="connsiteX5" fmla="*/ 12278171 w 12284740"/>
              <a:gd name="connsiteY5" fmla="*/ 2442581 h 2442581"/>
              <a:gd name="connsiteX6" fmla="*/ 8490954 w 12284740"/>
              <a:gd name="connsiteY6" fmla="*/ 554994 h 2442581"/>
              <a:gd name="connsiteX7" fmla="*/ 5268683 w 12284740"/>
              <a:gd name="connsiteY7" fmla="*/ 339461 h 2442581"/>
              <a:gd name="connsiteX8" fmla="*/ 2732411 w 12284740"/>
              <a:gd name="connsiteY8" fmla="*/ 554995 h 2442581"/>
              <a:gd name="connsiteX9" fmla="*/ 42594 w 12284740"/>
              <a:gd name="connsiteY9" fmla="*/ 1027991 h 2442581"/>
              <a:gd name="connsiteX10" fmla="*/ 1 w 12284740"/>
              <a:gd name="connsiteY10" fmla="*/ 359056 h 2442581"/>
              <a:gd name="connsiteX0" fmla="*/ 1 w 12284740"/>
              <a:gd name="connsiteY0" fmla="*/ 359056 h 2442581"/>
              <a:gd name="connsiteX1" fmla="*/ 5268683 w 12284740"/>
              <a:gd name="connsiteY1" fmla="*/ 2003 h 2442581"/>
              <a:gd name="connsiteX2" fmla="*/ 8882839 w 12284740"/>
              <a:gd name="connsiteY2" fmla="*/ 369938 h 2442581"/>
              <a:gd name="connsiteX3" fmla="*/ 11103426 w 12284740"/>
              <a:gd name="connsiteY3" fmla="*/ 1286517 h 2442581"/>
              <a:gd name="connsiteX4" fmla="*/ 12284579 w 12284740"/>
              <a:gd name="connsiteY4" fmla="*/ 2209382 h 2442581"/>
              <a:gd name="connsiteX5" fmla="*/ 12278171 w 12284740"/>
              <a:gd name="connsiteY5" fmla="*/ 2442581 h 2442581"/>
              <a:gd name="connsiteX6" fmla="*/ 8490954 w 12284740"/>
              <a:gd name="connsiteY6" fmla="*/ 554994 h 2442581"/>
              <a:gd name="connsiteX7" fmla="*/ 5268683 w 12284740"/>
              <a:gd name="connsiteY7" fmla="*/ 339461 h 2442581"/>
              <a:gd name="connsiteX8" fmla="*/ 2471154 w 12284740"/>
              <a:gd name="connsiteY8" fmla="*/ 489681 h 2442581"/>
              <a:gd name="connsiteX9" fmla="*/ 42594 w 12284740"/>
              <a:gd name="connsiteY9" fmla="*/ 1027991 h 2442581"/>
              <a:gd name="connsiteX10" fmla="*/ 1 w 12284740"/>
              <a:gd name="connsiteY10" fmla="*/ 359056 h 2442581"/>
              <a:gd name="connsiteX0" fmla="*/ 1 w 12284740"/>
              <a:gd name="connsiteY0" fmla="*/ 942914 h 3026439"/>
              <a:gd name="connsiteX1" fmla="*/ 5256491 w 12284740"/>
              <a:gd name="connsiteY1" fmla="*/ 645 h 3026439"/>
              <a:gd name="connsiteX2" fmla="*/ 8882839 w 12284740"/>
              <a:gd name="connsiteY2" fmla="*/ 953796 h 3026439"/>
              <a:gd name="connsiteX3" fmla="*/ 11103426 w 12284740"/>
              <a:gd name="connsiteY3" fmla="*/ 1870375 h 3026439"/>
              <a:gd name="connsiteX4" fmla="*/ 12284579 w 12284740"/>
              <a:gd name="connsiteY4" fmla="*/ 2793240 h 3026439"/>
              <a:gd name="connsiteX5" fmla="*/ 12278171 w 12284740"/>
              <a:gd name="connsiteY5" fmla="*/ 3026439 h 3026439"/>
              <a:gd name="connsiteX6" fmla="*/ 8490954 w 12284740"/>
              <a:gd name="connsiteY6" fmla="*/ 1138852 h 3026439"/>
              <a:gd name="connsiteX7" fmla="*/ 5268683 w 12284740"/>
              <a:gd name="connsiteY7" fmla="*/ 923319 h 3026439"/>
              <a:gd name="connsiteX8" fmla="*/ 2471154 w 12284740"/>
              <a:gd name="connsiteY8" fmla="*/ 1073539 h 3026439"/>
              <a:gd name="connsiteX9" fmla="*/ 42594 w 12284740"/>
              <a:gd name="connsiteY9" fmla="*/ 1611849 h 3026439"/>
              <a:gd name="connsiteX10" fmla="*/ 1 w 12284740"/>
              <a:gd name="connsiteY10" fmla="*/ 942914 h 3026439"/>
              <a:gd name="connsiteX0" fmla="*/ 1 w 12284740"/>
              <a:gd name="connsiteY0" fmla="*/ 64291 h 3086600"/>
              <a:gd name="connsiteX1" fmla="*/ 5256491 w 12284740"/>
              <a:gd name="connsiteY1" fmla="*/ 60806 h 3086600"/>
              <a:gd name="connsiteX2" fmla="*/ 8882839 w 12284740"/>
              <a:gd name="connsiteY2" fmla="*/ 1013957 h 3086600"/>
              <a:gd name="connsiteX3" fmla="*/ 11103426 w 12284740"/>
              <a:gd name="connsiteY3" fmla="*/ 1930536 h 3086600"/>
              <a:gd name="connsiteX4" fmla="*/ 12284579 w 12284740"/>
              <a:gd name="connsiteY4" fmla="*/ 2853401 h 3086600"/>
              <a:gd name="connsiteX5" fmla="*/ 12278171 w 12284740"/>
              <a:gd name="connsiteY5" fmla="*/ 3086600 h 3086600"/>
              <a:gd name="connsiteX6" fmla="*/ 8490954 w 12284740"/>
              <a:gd name="connsiteY6" fmla="*/ 1199013 h 3086600"/>
              <a:gd name="connsiteX7" fmla="*/ 5268683 w 12284740"/>
              <a:gd name="connsiteY7" fmla="*/ 983480 h 3086600"/>
              <a:gd name="connsiteX8" fmla="*/ 2471154 w 12284740"/>
              <a:gd name="connsiteY8" fmla="*/ 1133700 h 3086600"/>
              <a:gd name="connsiteX9" fmla="*/ 42594 w 12284740"/>
              <a:gd name="connsiteY9" fmla="*/ 1672010 h 3086600"/>
              <a:gd name="connsiteX10" fmla="*/ 1 w 12284740"/>
              <a:gd name="connsiteY10" fmla="*/ 64291 h 3086600"/>
              <a:gd name="connsiteX0" fmla="*/ 1 w 12284740"/>
              <a:gd name="connsiteY0" fmla="*/ 3485 h 3025794"/>
              <a:gd name="connsiteX1" fmla="*/ 5256491 w 12284740"/>
              <a:gd name="connsiteY1" fmla="*/ 0 h 3025794"/>
              <a:gd name="connsiteX2" fmla="*/ 8882839 w 12284740"/>
              <a:gd name="connsiteY2" fmla="*/ 953151 h 3025794"/>
              <a:gd name="connsiteX3" fmla="*/ 11103426 w 12284740"/>
              <a:gd name="connsiteY3" fmla="*/ 1869730 h 3025794"/>
              <a:gd name="connsiteX4" fmla="*/ 12284579 w 12284740"/>
              <a:gd name="connsiteY4" fmla="*/ 2792595 h 3025794"/>
              <a:gd name="connsiteX5" fmla="*/ 12278171 w 12284740"/>
              <a:gd name="connsiteY5" fmla="*/ 3025794 h 3025794"/>
              <a:gd name="connsiteX6" fmla="*/ 8490954 w 12284740"/>
              <a:gd name="connsiteY6" fmla="*/ 1138207 h 3025794"/>
              <a:gd name="connsiteX7" fmla="*/ 5268683 w 12284740"/>
              <a:gd name="connsiteY7" fmla="*/ 922674 h 3025794"/>
              <a:gd name="connsiteX8" fmla="*/ 2471154 w 12284740"/>
              <a:gd name="connsiteY8" fmla="*/ 1072894 h 3025794"/>
              <a:gd name="connsiteX9" fmla="*/ 42594 w 12284740"/>
              <a:gd name="connsiteY9" fmla="*/ 1611204 h 3025794"/>
              <a:gd name="connsiteX10" fmla="*/ 1 w 12284740"/>
              <a:gd name="connsiteY10" fmla="*/ 3485 h 3025794"/>
              <a:gd name="connsiteX0" fmla="*/ 42751 w 12327490"/>
              <a:gd name="connsiteY0" fmla="*/ 3485 h 3025794"/>
              <a:gd name="connsiteX1" fmla="*/ 5299241 w 12327490"/>
              <a:gd name="connsiteY1" fmla="*/ 0 h 3025794"/>
              <a:gd name="connsiteX2" fmla="*/ 8925589 w 12327490"/>
              <a:gd name="connsiteY2" fmla="*/ 953151 h 3025794"/>
              <a:gd name="connsiteX3" fmla="*/ 11146176 w 12327490"/>
              <a:gd name="connsiteY3" fmla="*/ 1869730 h 3025794"/>
              <a:gd name="connsiteX4" fmla="*/ 12327329 w 12327490"/>
              <a:gd name="connsiteY4" fmla="*/ 2792595 h 3025794"/>
              <a:gd name="connsiteX5" fmla="*/ 12320921 w 12327490"/>
              <a:gd name="connsiteY5" fmla="*/ 3025794 h 3025794"/>
              <a:gd name="connsiteX6" fmla="*/ 8533704 w 12327490"/>
              <a:gd name="connsiteY6" fmla="*/ 1138207 h 3025794"/>
              <a:gd name="connsiteX7" fmla="*/ 5311433 w 12327490"/>
              <a:gd name="connsiteY7" fmla="*/ 922674 h 3025794"/>
              <a:gd name="connsiteX8" fmla="*/ 2513904 w 12327490"/>
              <a:gd name="connsiteY8" fmla="*/ 1072894 h 3025794"/>
              <a:gd name="connsiteX9" fmla="*/ 0 w 12327490"/>
              <a:gd name="connsiteY9" fmla="*/ 1391748 h 3025794"/>
              <a:gd name="connsiteX10" fmla="*/ 42751 w 12327490"/>
              <a:gd name="connsiteY10" fmla="*/ 3485 h 3025794"/>
              <a:gd name="connsiteX0" fmla="*/ 42751 w 12327490"/>
              <a:gd name="connsiteY0" fmla="*/ 3485 h 3025794"/>
              <a:gd name="connsiteX1" fmla="*/ 5299241 w 12327490"/>
              <a:gd name="connsiteY1" fmla="*/ 0 h 3025794"/>
              <a:gd name="connsiteX2" fmla="*/ 8925589 w 12327490"/>
              <a:gd name="connsiteY2" fmla="*/ 953151 h 3025794"/>
              <a:gd name="connsiteX3" fmla="*/ 11146176 w 12327490"/>
              <a:gd name="connsiteY3" fmla="*/ 1869730 h 3025794"/>
              <a:gd name="connsiteX4" fmla="*/ 12327329 w 12327490"/>
              <a:gd name="connsiteY4" fmla="*/ 2792595 h 3025794"/>
              <a:gd name="connsiteX5" fmla="*/ 12320921 w 12327490"/>
              <a:gd name="connsiteY5" fmla="*/ 3025794 h 3025794"/>
              <a:gd name="connsiteX6" fmla="*/ 8533704 w 12327490"/>
              <a:gd name="connsiteY6" fmla="*/ 1138207 h 3025794"/>
              <a:gd name="connsiteX7" fmla="*/ 5311433 w 12327490"/>
              <a:gd name="connsiteY7" fmla="*/ 922674 h 3025794"/>
              <a:gd name="connsiteX8" fmla="*/ 2513904 w 12327490"/>
              <a:gd name="connsiteY8" fmla="*/ 1072894 h 3025794"/>
              <a:gd name="connsiteX9" fmla="*/ 0 w 12327490"/>
              <a:gd name="connsiteY9" fmla="*/ 1391748 h 3025794"/>
              <a:gd name="connsiteX10" fmla="*/ 42751 w 12327490"/>
              <a:gd name="connsiteY10" fmla="*/ 3485 h 3025794"/>
              <a:gd name="connsiteX0" fmla="*/ 42751 w 12327490"/>
              <a:gd name="connsiteY0" fmla="*/ 3485 h 3025794"/>
              <a:gd name="connsiteX1" fmla="*/ 5299241 w 12327490"/>
              <a:gd name="connsiteY1" fmla="*/ 0 h 3025794"/>
              <a:gd name="connsiteX2" fmla="*/ 8925589 w 12327490"/>
              <a:gd name="connsiteY2" fmla="*/ 953151 h 3025794"/>
              <a:gd name="connsiteX3" fmla="*/ 11146176 w 12327490"/>
              <a:gd name="connsiteY3" fmla="*/ 1869730 h 3025794"/>
              <a:gd name="connsiteX4" fmla="*/ 12327329 w 12327490"/>
              <a:gd name="connsiteY4" fmla="*/ 2792595 h 3025794"/>
              <a:gd name="connsiteX5" fmla="*/ 12320921 w 12327490"/>
              <a:gd name="connsiteY5" fmla="*/ 3025794 h 3025794"/>
              <a:gd name="connsiteX6" fmla="*/ 8533704 w 12327490"/>
              <a:gd name="connsiteY6" fmla="*/ 1138207 h 3025794"/>
              <a:gd name="connsiteX7" fmla="*/ 5311433 w 12327490"/>
              <a:gd name="connsiteY7" fmla="*/ 922674 h 3025794"/>
              <a:gd name="connsiteX8" fmla="*/ 2526096 w 12327490"/>
              <a:gd name="connsiteY8" fmla="*/ 1146046 h 3025794"/>
              <a:gd name="connsiteX9" fmla="*/ 0 w 12327490"/>
              <a:gd name="connsiteY9" fmla="*/ 1391748 h 3025794"/>
              <a:gd name="connsiteX10" fmla="*/ 42751 w 12327490"/>
              <a:gd name="connsiteY10" fmla="*/ 3485 h 3025794"/>
              <a:gd name="connsiteX0" fmla="*/ 42751 w 12327490"/>
              <a:gd name="connsiteY0" fmla="*/ 3485 h 3025794"/>
              <a:gd name="connsiteX1" fmla="*/ 5299241 w 12327490"/>
              <a:gd name="connsiteY1" fmla="*/ 0 h 3025794"/>
              <a:gd name="connsiteX2" fmla="*/ 8925589 w 12327490"/>
              <a:gd name="connsiteY2" fmla="*/ 953151 h 3025794"/>
              <a:gd name="connsiteX3" fmla="*/ 11146176 w 12327490"/>
              <a:gd name="connsiteY3" fmla="*/ 1869730 h 3025794"/>
              <a:gd name="connsiteX4" fmla="*/ 12327329 w 12327490"/>
              <a:gd name="connsiteY4" fmla="*/ 2792595 h 3025794"/>
              <a:gd name="connsiteX5" fmla="*/ 12320921 w 12327490"/>
              <a:gd name="connsiteY5" fmla="*/ 3025794 h 3025794"/>
              <a:gd name="connsiteX6" fmla="*/ 8533704 w 12327490"/>
              <a:gd name="connsiteY6" fmla="*/ 1138207 h 3025794"/>
              <a:gd name="connsiteX7" fmla="*/ 5299241 w 12327490"/>
              <a:gd name="connsiteY7" fmla="*/ 1044594 h 3025794"/>
              <a:gd name="connsiteX8" fmla="*/ 2526096 w 12327490"/>
              <a:gd name="connsiteY8" fmla="*/ 1146046 h 3025794"/>
              <a:gd name="connsiteX9" fmla="*/ 0 w 12327490"/>
              <a:gd name="connsiteY9" fmla="*/ 1391748 h 3025794"/>
              <a:gd name="connsiteX10" fmla="*/ 42751 w 12327490"/>
              <a:gd name="connsiteY10" fmla="*/ 3485 h 3025794"/>
              <a:gd name="connsiteX0" fmla="*/ 42751 w 12327490"/>
              <a:gd name="connsiteY0" fmla="*/ 3485 h 3025794"/>
              <a:gd name="connsiteX1" fmla="*/ 5299241 w 12327490"/>
              <a:gd name="connsiteY1" fmla="*/ 0 h 3025794"/>
              <a:gd name="connsiteX2" fmla="*/ 8925589 w 12327490"/>
              <a:gd name="connsiteY2" fmla="*/ 953151 h 3025794"/>
              <a:gd name="connsiteX3" fmla="*/ 11146176 w 12327490"/>
              <a:gd name="connsiteY3" fmla="*/ 1869730 h 3025794"/>
              <a:gd name="connsiteX4" fmla="*/ 12327329 w 12327490"/>
              <a:gd name="connsiteY4" fmla="*/ 2792595 h 3025794"/>
              <a:gd name="connsiteX5" fmla="*/ 12320921 w 12327490"/>
              <a:gd name="connsiteY5" fmla="*/ 3025794 h 3025794"/>
              <a:gd name="connsiteX6" fmla="*/ 8533704 w 12327490"/>
              <a:gd name="connsiteY6" fmla="*/ 1357663 h 3025794"/>
              <a:gd name="connsiteX7" fmla="*/ 5299241 w 12327490"/>
              <a:gd name="connsiteY7" fmla="*/ 1044594 h 3025794"/>
              <a:gd name="connsiteX8" fmla="*/ 2526096 w 12327490"/>
              <a:gd name="connsiteY8" fmla="*/ 1146046 h 3025794"/>
              <a:gd name="connsiteX9" fmla="*/ 0 w 12327490"/>
              <a:gd name="connsiteY9" fmla="*/ 1391748 h 3025794"/>
              <a:gd name="connsiteX10" fmla="*/ 42751 w 12327490"/>
              <a:gd name="connsiteY10" fmla="*/ 3485 h 3025794"/>
              <a:gd name="connsiteX0" fmla="*/ 42751 w 12327402"/>
              <a:gd name="connsiteY0" fmla="*/ 3485 h 3342786"/>
              <a:gd name="connsiteX1" fmla="*/ 5299241 w 12327402"/>
              <a:gd name="connsiteY1" fmla="*/ 0 h 3342786"/>
              <a:gd name="connsiteX2" fmla="*/ 8925589 w 12327402"/>
              <a:gd name="connsiteY2" fmla="*/ 953151 h 3342786"/>
              <a:gd name="connsiteX3" fmla="*/ 11146176 w 12327402"/>
              <a:gd name="connsiteY3" fmla="*/ 1869730 h 3342786"/>
              <a:gd name="connsiteX4" fmla="*/ 12327329 w 12327402"/>
              <a:gd name="connsiteY4" fmla="*/ 2792595 h 3342786"/>
              <a:gd name="connsiteX5" fmla="*/ 12308729 w 12327402"/>
              <a:gd name="connsiteY5" fmla="*/ 3342786 h 3342786"/>
              <a:gd name="connsiteX6" fmla="*/ 8533704 w 12327402"/>
              <a:gd name="connsiteY6" fmla="*/ 1357663 h 3342786"/>
              <a:gd name="connsiteX7" fmla="*/ 5299241 w 12327402"/>
              <a:gd name="connsiteY7" fmla="*/ 1044594 h 3342786"/>
              <a:gd name="connsiteX8" fmla="*/ 2526096 w 12327402"/>
              <a:gd name="connsiteY8" fmla="*/ 1146046 h 3342786"/>
              <a:gd name="connsiteX9" fmla="*/ 0 w 12327402"/>
              <a:gd name="connsiteY9" fmla="*/ 1391748 h 3342786"/>
              <a:gd name="connsiteX10" fmla="*/ 42751 w 12327402"/>
              <a:gd name="connsiteY10" fmla="*/ 3485 h 3342786"/>
              <a:gd name="connsiteX0" fmla="*/ 42751 w 12327402"/>
              <a:gd name="connsiteY0" fmla="*/ 3485 h 3342786"/>
              <a:gd name="connsiteX1" fmla="*/ 5299241 w 12327402"/>
              <a:gd name="connsiteY1" fmla="*/ 0 h 3342786"/>
              <a:gd name="connsiteX2" fmla="*/ 8925589 w 12327402"/>
              <a:gd name="connsiteY2" fmla="*/ 953151 h 3342786"/>
              <a:gd name="connsiteX3" fmla="*/ 11146176 w 12327402"/>
              <a:gd name="connsiteY3" fmla="*/ 1869730 h 3342786"/>
              <a:gd name="connsiteX4" fmla="*/ 12327329 w 12327402"/>
              <a:gd name="connsiteY4" fmla="*/ 2792595 h 3342786"/>
              <a:gd name="connsiteX5" fmla="*/ 12308729 w 12327402"/>
              <a:gd name="connsiteY5" fmla="*/ 3342786 h 3342786"/>
              <a:gd name="connsiteX6" fmla="*/ 10576638 w 12327402"/>
              <a:gd name="connsiteY6" fmla="*/ 2016590 h 3342786"/>
              <a:gd name="connsiteX7" fmla="*/ 8533704 w 12327402"/>
              <a:gd name="connsiteY7" fmla="*/ 1357663 h 3342786"/>
              <a:gd name="connsiteX8" fmla="*/ 5299241 w 12327402"/>
              <a:gd name="connsiteY8" fmla="*/ 1044594 h 3342786"/>
              <a:gd name="connsiteX9" fmla="*/ 2526096 w 12327402"/>
              <a:gd name="connsiteY9" fmla="*/ 1146046 h 3342786"/>
              <a:gd name="connsiteX10" fmla="*/ 0 w 12327402"/>
              <a:gd name="connsiteY10" fmla="*/ 1391748 h 3342786"/>
              <a:gd name="connsiteX11" fmla="*/ 42751 w 12327402"/>
              <a:gd name="connsiteY11" fmla="*/ 3485 h 3342786"/>
              <a:gd name="connsiteX0" fmla="*/ 42751 w 12327402"/>
              <a:gd name="connsiteY0" fmla="*/ 3485 h 3366278"/>
              <a:gd name="connsiteX1" fmla="*/ 5299241 w 12327402"/>
              <a:gd name="connsiteY1" fmla="*/ 0 h 3366278"/>
              <a:gd name="connsiteX2" fmla="*/ 8925589 w 12327402"/>
              <a:gd name="connsiteY2" fmla="*/ 953151 h 3366278"/>
              <a:gd name="connsiteX3" fmla="*/ 11146176 w 12327402"/>
              <a:gd name="connsiteY3" fmla="*/ 1869730 h 3366278"/>
              <a:gd name="connsiteX4" fmla="*/ 12327329 w 12327402"/>
              <a:gd name="connsiteY4" fmla="*/ 2792595 h 3366278"/>
              <a:gd name="connsiteX5" fmla="*/ 12308729 w 12327402"/>
              <a:gd name="connsiteY5" fmla="*/ 3342786 h 3366278"/>
              <a:gd name="connsiteX6" fmla="*/ 12064062 w 12327402"/>
              <a:gd name="connsiteY6" fmla="*/ 3138254 h 3366278"/>
              <a:gd name="connsiteX7" fmla="*/ 10576638 w 12327402"/>
              <a:gd name="connsiteY7" fmla="*/ 2016590 h 3366278"/>
              <a:gd name="connsiteX8" fmla="*/ 8533704 w 12327402"/>
              <a:gd name="connsiteY8" fmla="*/ 1357663 h 3366278"/>
              <a:gd name="connsiteX9" fmla="*/ 5299241 w 12327402"/>
              <a:gd name="connsiteY9" fmla="*/ 1044594 h 3366278"/>
              <a:gd name="connsiteX10" fmla="*/ 2526096 w 12327402"/>
              <a:gd name="connsiteY10" fmla="*/ 1146046 h 3366278"/>
              <a:gd name="connsiteX11" fmla="*/ 0 w 12327402"/>
              <a:gd name="connsiteY11" fmla="*/ 1391748 h 3366278"/>
              <a:gd name="connsiteX12" fmla="*/ 42751 w 12327402"/>
              <a:gd name="connsiteY12" fmla="*/ 3485 h 3366278"/>
              <a:gd name="connsiteX0" fmla="*/ 42751 w 12308729"/>
              <a:gd name="connsiteY0" fmla="*/ 3485 h 3366278"/>
              <a:gd name="connsiteX1" fmla="*/ 5299241 w 12308729"/>
              <a:gd name="connsiteY1" fmla="*/ 0 h 3366278"/>
              <a:gd name="connsiteX2" fmla="*/ 8925589 w 12308729"/>
              <a:gd name="connsiteY2" fmla="*/ 953151 h 3366278"/>
              <a:gd name="connsiteX3" fmla="*/ 11146176 w 12308729"/>
              <a:gd name="connsiteY3" fmla="*/ 1869730 h 3366278"/>
              <a:gd name="connsiteX4" fmla="*/ 12205409 w 12308729"/>
              <a:gd name="connsiteY4" fmla="*/ 73779 h 3366278"/>
              <a:gd name="connsiteX5" fmla="*/ 12308729 w 12308729"/>
              <a:gd name="connsiteY5" fmla="*/ 3342786 h 3366278"/>
              <a:gd name="connsiteX6" fmla="*/ 12064062 w 12308729"/>
              <a:gd name="connsiteY6" fmla="*/ 3138254 h 3366278"/>
              <a:gd name="connsiteX7" fmla="*/ 10576638 w 12308729"/>
              <a:gd name="connsiteY7" fmla="*/ 2016590 h 3366278"/>
              <a:gd name="connsiteX8" fmla="*/ 8533704 w 12308729"/>
              <a:gd name="connsiteY8" fmla="*/ 1357663 h 3366278"/>
              <a:gd name="connsiteX9" fmla="*/ 5299241 w 12308729"/>
              <a:gd name="connsiteY9" fmla="*/ 1044594 h 3366278"/>
              <a:gd name="connsiteX10" fmla="*/ 2526096 w 12308729"/>
              <a:gd name="connsiteY10" fmla="*/ 1146046 h 3366278"/>
              <a:gd name="connsiteX11" fmla="*/ 0 w 12308729"/>
              <a:gd name="connsiteY11" fmla="*/ 1391748 h 3366278"/>
              <a:gd name="connsiteX12" fmla="*/ 42751 w 12308729"/>
              <a:gd name="connsiteY12" fmla="*/ 3485 h 3366278"/>
              <a:gd name="connsiteX0" fmla="*/ 42751 w 12308729"/>
              <a:gd name="connsiteY0" fmla="*/ 6066 h 3368859"/>
              <a:gd name="connsiteX1" fmla="*/ 5299241 w 12308729"/>
              <a:gd name="connsiteY1" fmla="*/ 2581 h 3368859"/>
              <a:gd name="connsiteX2" fmla="*/ 8925589 w 12308729"/>
              <a:gd name="connsiteY2" fmla="*/ 955732 h 3368859"/>
              <a:gd name="connsiteX3" fmla="*/ 12205409 w 12308729"/>
              <a:gd name="connsiteY3" fmla="*/ 76360 h 3368859"/>
              <a:gd name="connsiteX4" fmla="*/ 12308729 w 12308729"/>
              <a:gd name="connsiteY4" fmla="*/ 3345367 h 3368859"/>
              <a:gd name="connsiteX5" fmla="*/ 12064062 w 12308729"/>
              <a:gd name="connsiteY5" fmla="*/ 3140835 h 3368859"/>
              <a:gd name="connsiteX6" fmla="*/ 10576638 w 12308729"/>
              <a:gd name="connsiteY6" fmla="*/ 2019171 h 3368859"/>
              <a:gd name="connsiteX7" fmla="*/ 8533704 w 12308729"/>
              <a:gd name="connsiteY7" fmla="*/ 1360244 h 3368859"/>
              <a:gd name="connsiteX8" fmla="*/ 5299241 w 12308729"/>
              <a:gd name="connsiteY8" fmla="*/ 1047175 h 3368859"/>
              <a:gd name="connsiteX9" fmla="*/ 2526096 w 12308729"/>
              <a:gd name="connsiteY9" fmla="*/ 1148627 h 3368859"/>
              <a:gd name="connsiteX10" fmla="*/ 0 w 12308729"/>
              <a:gd name="connsiteY10" fmla="*/ 1394329 h 3368859"/>
              <a:gd name="connsiteX11" fmla="*/ 42751 w 12308729"/>
              <a:gd name="connsiteY11" fmla="*/ 6066 h 3368859"/>
              <a:gd name="connsiteX0" fmla="*/ 42751 w 12308729"/>
              <a:gd name="connsiteY0" fmla="*/ 195052 h 3557845"/>
              <a:gd name="connsiteX1" fmla="*/ 5299241 w 12308729"/>
              <a:gd name="connsiteY1" fmla="*/ 191567 h 3557845"/>
              <a:gd name="connsiteX2" fmla="*/ 12205409 w 12308729"/>
              <a:gd name="connsiteY2" fmla="*/ 265346 h 3557845"/>
              <a:gd name="connsiteX3" fmla="*/ 12308729 w 12308729"/>
              <a:gd name="connsiteY3" fmla="*/ 3534353 h 3557845"/>
              <a:gd name="connsiteX4" fmla="*/ 12064062 w 12308729"/>
              <a:gd name="connsiteY4" fmla="*/ 3329821 h 3557845"/>
              <a:gd name="connsiteX5" fmla="*/ 10576638 w 12308729"/>
              <a:gd name="connsiteY5" fmla="*/ 2208157 h 3557845"/>
              <a:gd name="connsiteX6" fmla="*/ 8533704 w 12308729"/>
              <a:gd name="connsiteY6" fmla="*/ 1549230 h 3557845"/>
              <a:gd name="connsiteX7" fmla="*/ 5299241 w 12308729"/>
              <a:gd name="connsiteY7" fmla="*/ 1236161 h 3557845"/>
              <a:gd name="connsiteX8" fmla="*/ 2526096 w 12308729"/>
              <a:gd name="connsiteY8" fmla="*/ 1337613 h 3557845"/>
              <a:gd name="connsiteX9" fmla="*/ 0 w 12308729"/>
              <a:gd name="connsiteY9" fmla="*/ 1583315 h 3557845"/>
              <a:gd name="connsiteX10" fmla="*/ 42751 w 12308729"/>
              <a:gd name="connsiteY10" fmla="*/ 195052 h 3557845"/>
              <a:gd name="connsiteX0" fmla="*/ 42751 w 12308729"/>
              <a:gd name="connsiteY0" fmla="*/ 203662 h 3566455"/>
              <a:gd name="connsiteX1" fmla="*/ 5299241 w 12308729"/>
              <a:gd name="connsiteY1" fmla="*/ 200177 h 3566455"/>
              <a:gd name="connsiteX2" fmla="*/ 12229793 w 12308729"/>
              <a:gd name="connsiteY2" fmla="*/ 261764 h 3566455"/>
              <a:gd name="connsiteX3" fmla="*/ 12308729 w 12308729"/>
              <a:gd name="connsiteY3" fmla="*/ 3542963 h 3566455"/>
              <a:gd name="connsiteX4" fmla="*/ 12064062 w 12308729"/>
              <a:gd name="connsiteY4" fmla="*/ 3338431 h 3566455"/>
              <a:gd name="connsiteX5" fmla="*/ 10576638 w 12308729"/>
              <a:gd name="connsiteY5" fmla="*/ 2216767 h 3566455"/>
              <a:gd name="connsiteX6" fmla="*/ 8533704 w 12308729"/>
              <a:gd name="connsiteY6" fmla="*/ 1557840 h 3566455"/>
              <a:gd name="connsiteX7" fmla="*/ 5299241 w 12308729"/>
              <a:gd name="connsiteY7" fmla="*/ 1244771 h 3566455"/>
              <a:gd name="connsiteX8" fmla="*/ 2526096 w 12308729"/>
              <a:gd name="connsiteY8" fmla="*/ 1346223 h 3566455"/>
              <a:gd name="connsiteX9" fmla="*/ 0 w 12308729"/>
              <a:gd name="connsiteY9" fmla="*/ 1591925 h 3566455"/>
              <a:gd name="connsiteX10" fmla="*/ 42751 w 12308729"/>
              <a:gd name="connsiteY10" fmla="*/ 203662 h 3566455"/>
              <a:gd name="connsiteX0" fmla="*/ 42751 w 12308729"/>
              <a:gd name="connsiteY0" fmla="*/ 3485 h 3366278"/>
              <a:gd name="connsiteX1" fmla="*/ 5299241 w 12308729"/>
              <a:gd name="connsiteY1" fmla="*/ 0 h 3366278"/>
              <a:gd name="connsiteX2" fmla="*/ 12229793 w 12308729"/>
              <a:gd name="connsiteY2" fmla="*/ 61587 h 3366278"/>
              <a:gd name="connsiteX3" fmla="*/ 12308729 w 12308729"/>
              <a:gd name="connsiteY3" fmla="*/ 3342786 h 3366278"/>
              <a:gd name="connsiteX4" fmla="*/ 12064062 w 12308729"/>
              <a:gd name="connsiteY4" fmla="*/ 3138254 h 3366278"/>
              <a:gd name="connsiteX5" fmla="*/ 10576638 w 12308729"/>
              <a:gd name="connsiteY5" fmla="*/ 2016590 h 3366278"/>
              <a:gd name="connsiteX6" fmla="*/ 8533704 w 12308729"/>
              <a:gd name="connsiteY6" fmla="*/ 1357663 h 3366278"/>
              <a:gd name="connsiteX7" fmla="*/ 5299241 w 12308729"/>
              <a:gd name="connsiteY7" fmla="*/ 1044594 h 3366278"/>
              <a:gd name="connsiteX8" fmla="*/ 2526096 w 12308729"/>
              <a:gd name="connsiteY8" fmla="*/ 1146046 h 3366278"/>
              <a:gd name="connsiteX9" fmla="*/ 0 w 12308729"/>
              <a:gd name="connsiteY9" fmla="*/ 1391748 h 3366278"/>
              <a:gd name="connsiteX10" fmla="*/ 42751 w 12308729"/>
              <a:gd name="connsiteY10" fmla="*/ 3485 h 3366278"/>
              <a:gd name="connsiteX0" fmla="*/ 42751 w 12308729"/>
              <a:gd name="connsiteY0" fmla="*/ 3485 h 3366278"/>
              <a:gd name="connsiteX1" fmla="*/ 5299241 w 12308729"/>
              <a:gd name="connsiteY1" fmla="*/ 0 h 3366278"/>
              <a:gd name="connsiteX2" fmla="*/ 12229793 w 12308729"/>
              <a:gd name="connsiteY2" fmla="*/ 37203 h 3366278"/>
              <a:gd name="connsiteX3" fmla="*/ 12308729 w 12308729"/>
              <a:gd name="connsiteY3" fmla="*/ 3342786 h 3366278"/>
              <a:gd name="connsiteX4" fmla="*/ 12064062 w 12308729"/>
              <a:gd name="connsiteY4" fmla="*/ 3138254 h 3366278"/>
              <a:gd name="connsiteX5" fmla="*/ 10576638 w 12308729"/>
              <a:gd name="connsiteY5" fmla="*/ 2016590 h 3366278"/>
              <a:gd name="connsiteX6" fmla="*/ 8533704 w 12308729"/>
              <a:gd name="connsiteY6" fmla="*/ 1357663 h 3366278"/>
              <a:gd name="connsiteX7" fmla="*/ 5299241 w 12308729"/>
              <a:gd name="connsiteY7" fmla="*/ 1044594 h 3366278"/>
              <a:gd name="connsiteX8" fmla="*/ 2526096 w 12308729"/>
              <a:gd name="connsiteY8" fmla="*/ 1146046 h 3366278"/>
              <a:gd name="connsiteX9" fmla="*/ 0 w 12308729"/>
              <a:gd name="connsiteY9" fmla="*/ 1391748 h 3366278"/>
              <a:gd name="connsiteX10" fmla="*/ 42751 w 12308729"/>
              <a:gd name="connsiteY10" fmla="*/ 3485 h 3366278"/>
              <a:gd name="connsiteX0" fmla="*/ 42751 w 12308729"/>
              <a:gd name="connsiteY0" fmla="*/ 3485 h 3366278"/>
              <a:gd name="connsiteX1" fmla="*/ 5299241 w 12308729"/>
              <a:gd name="connsiteY1" fmla="*/ 0 h 3366278"/>
              <a:gd name="connsiteX2" fmla="*/ 12229793 w 12308729"/>
              <a:gd name="connsiteY2" fmla="*/ 627 h 3366278"/>
              <a:gd name="connsiteX3" fmla="*/ 12308729 w 12308729"/>
              <a:gd name="connsiteY3" fmla="*/ 3342786 h 3366278"/>
              <a:gd name="connsiteX4" fmla="*/ 12064062 w 12308729"/>
              <a:gd name="connsiteY4" fmla="*/ 3138254 h 3366278"/>
              <a:gd name="connsiteX5" fmla="*/ 10576638 w 12308729"/>
              <a:gd name="connsiteY5" fmla="*/ 2016590 h 3366278"/>
              <a:gd name="connsiteX6" fmla="*/ 8533704 w 12308729"/>
              <a:gd name="connsiteY6" fmla="*/ 1357663 h 3366278"/>
              <a:gd name="connsiteX7" fmla="*/ 5299241 w 12308729"/>
              <a:gd name="connsiteY7" fmla="*/ 1044594 h 3366278"/>
              <a:gd name="connsiteX8" fmla="*/ 2526096 w 12308729"/>
              <a:gd name="connsiteY8" fmla="*/ 1146046 h 3366278"/>
              <a:gd name="connsiteX9" fmla="*/ 0 w 12308729"/>
              <a:gd name="connsiteY9" fmla="*/ 1391748 h 3366278"/>
              <a:gd name="connsiteX10" fmla="*/ 42751 w 12308729"/>
              <a:gd name="connsiteY10" fmla="*/ 3485 h 336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08729" h="3366278">
                <a:moveTo>
                  <a:pt x="42751" y="3485"/>
                </a:moveTo>
                <a:lnTo>
                  <a:pt x="5299241" y="0"/>
                </a:lnTo>
                <a:lnTo>
                  <a:pt x="12229793" y="627"/>
                </a:lnTo>
                <a:cubicBezTo>
                  <a:pt x="12231285" y="343246"/>
                  <a:pt x="12307237" y="3000167"/>
                  <a:pt x="12308729" y="3342786"/>
                </a:cubicBezTo>
                <a:cubicBezTo>
                  <a:pt x="12264851" y="3400396"/>
                  <a:pt x="12352744" y="3359287"/>
                  <a:pt x="12064062" y="3138254"/>
                </a:cubicBezTo>
                <a:cubicBezTo>
                  <a:pt x="11775380" y="2917221"/>
                  <a:pt x="11165031" y="2313355"/>
                  <a:pt x="10576638" y="2016590"/>
                </a:cubicBezTo>
                <a:cubicBezTo>
                  <a:pt x="9988245" y="1719825"/>
                  <a:pt x="9419366" y="1507470"/>
                  <a:pt x="8533704" y="1357663"/>
                </a:cubicBezTo>
                <a:cubicBezTo>
                  <a:pt x="7378156" y="1119629"/>
                  <a:pt x="6253555" y="1060923"/>
                  <a:pt x="5299241" y="1044594"/>
                </a:cubicBezTo>
                <a:cubicBezTo>
                  <a:pt x="4344927" y="1028266"/>
                  <a:pt x="3417068" y="1060320"/>
                  <a:pt x="2526096" y="1146046"/>
                </a:cubicBezTo>
                <a:cubicBezTo>
                  <a:pt x="1635124" y="1231772"/>
                  <a:pt x="701056" y="1277520"/>
                  <a:pt x="0" y="1391748"/>
                </a:cubicBezTo>
                <a:cubicBezTo>
                  <a:pt x="317" y="1339313"/>
                  <a:pt x="42434" y="55920"/>
                  <a:pt x="42751" y="3485"/>
                </a:cubicBezTo>
                <a:close/>
              </a:path>
            </a:pathLst>
          </a:custGeom>
          <a:solidFill>
            <a:srgbClr val="86D969">
              <a:alpha val="87843"/>
            </a:srgbClr>
          </a:solidFill>
          <a:ln>
            <a:noFill/>
          </a:ln>
          <a:effectLst>
            <a:glow rad="101600">
              <a:schemeClr val="tx1">
                <a:alpha val="3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Арка 9"/>
          <p:cNvSpPr/>
          <p:nvPr/>
        </p:nvSpPr>
        <p:spPr bwMode="auto">
          <a:xfrm rot="10800000">
            <a:off x="-142876" y="4998461"/>
            <a:ext cx="9429751" cy="1523979"/>
          </a:xfrm>
          <a:custGeom>
            <a:avLst/>
            <a:gdLst>
              <a:gd name="connsiteX0" fmla="*/ 5018220 w 10014858"/>
              <a:gd name="connsiteY0" fmla="*/ 4 h 3575958"/>
              <a:gd name="connsiteX1" fmla="*/ 9998483 w 10014858"/>
              <a:gd name="connsiteY1" fmla="*/ 1643502 h 3575958"/>
              <a:gd name="connsiteX2" fmla="*/ 9839674 w 10014858"/>
              <a:gd name="connsiteY2" fmla="*/ 1648100 h 3575958"/>
              <a:gd name="connsiteX3" fmla="*/ 5017270 w 10014858"/>
              <a:gd name="connsiteY3" fmla="*/ 157310 h 3575958"/>
              <a:gd name="connsiteX4" fmla="*/ 5018220 w 10014858"/>
              <a:gd name="connsiteY4" fmla="*/ 4 h 3575958"/>
              <a:gd name="connsiteX0" fmla="*/ 7457665 w 12437928"/>
              <a:gd name="connsiteY0" fmla="*/ 0 h 1648096"/>
              <a:gd name="connsiteX1" fmla="*/ 12437928 w 12437928"/>
              <a:gd name="connsiteY1" fmla="*/ 1643498 h 1648096"/>
              <a:gd name="connsiteX2" fmla="*/ 12279119 w 12437928"/>
              <a:gd name="connsiteY2" fmla="*/ 1648096 h 1648096"/>
              <a:gd name="connsiteX3" fmla="*/ 0 w 12437928"/>
              <a:gd name="connsiteY3" fmla="*/ 494763 h 1648096"/>
              <a:gd name="connsiteX4" fmla="*/ 7457665 w 12437928"/>
              <a:gd name="connsiteY4" fmla="*/ 0 h 1648096"/>
              <a:gd name="connsiteX0" fmla="*/ 6 w 12447869"/>
              <a:gd name="connsiteY0" fmla="*/ 0 h 1854925"/>
              <a:gd name="connsiteX1" fmla="*/ 12447869 w 12447869"/>
              <a:gd name="connsiteY1" fmla="*/ 1850327 h 1854925"/>
              <a:gd name="connsiteX2" fmla="*/ 12289060 w 12447869"/>
              <a:gd name="connsiteY2" fmla="*/ 1854925 h 1854925"/>
              <a:gd name="connsiteX3" fmla="*/ 9941 w 12447869"/>
              <a:gd name="connsiteY3" fmla="*/ 701592 h 1854925"/>
              <a:gd name="connsiteX4" fmla="*/ 6 w 12447869"/>
              <a:gd name="connsiteY4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9941 w 12447869"/>
              <a:gd name="connsiteY4" fmla="*/ 701592 h 1854925"/>
              <a:gd name="connsiteX5" fmla="*/ 6 w 12447869"/>
              <a:gd name="connsiteY5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9941 w 12447869"/>
              <a:gd name="connsiteY5" fmla="*/ 701592 h 1854925"/>
              <a:gd name="connsiteX6" fmla="*/ 6 w 12447869"/>
              <a:gd name="connsiteY6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710644 w 12447869"/>
              <a:gd name="connsiteY5" fmla="*/ 511625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710644 w 12447869"/>
              <a:gd name="connsiteY5" fmla="*/ 511625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941078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941078 h 1854925"/>
              <a:gd name="connsiteX7" fmla="*/ 6 w 12447869"/>
              <a:gd name="connsiteY7" fmla="*/ 0 h 1854925"/>
              <a:gd name="connsiteX0" fmla="*/ 1 w 12480522"/>
              <a:gd name="connsiteY0" fmla="*/ 31634 h 1614416"/>
              <a:gd name="connsiteX1" fmla="*/ 8806639 w 12480522"/>
              <a:gd name="connsiteY1" fmla="*/ 194916 h 1614416"/>
              <a:gd name="connsiteX2" fmla="*/ 12480522 w 12480522"/>
              <a:gd name="connsiteY2" fmla="*/ 1609818 h 1614416"/>
              <a:gd name="connsiteX3" fmla="*/ 12321713 w 12480522"/>
              <a:gd name="connsiteY3" fmla="*/ 1614416 h 1614416"/>
              <a:gd name="connsiteX4" fmla="*/ 8458297 w 12480522"/>
              <a:gd name="connsiteY4" fmla="*/ 325544 h 1614416"/>
              <a:gd name="connsiteX5" fmla="*/ 2732411 w 12480522"/>
              <a:gd name="connsiteY5" fmla="*/ 227573 h 1614416"/>
              <a:gd name="connsiteX6" fmla="*/ 42594 w 12480522"/>
              <a:gd name="connsiteY6" fmla="*/ 700569 h 1614416"/>
              <a:gd name="connsiteX7" fmla="*/ 1 w 12480522"/>
              <a:gd name="connsiteY7" fmla="*/ 31634 h 1614416"/>
              <a:gd name="connsiteX0" fmla="*/ 1 w 12480522"/>
              <a:gd name="connsiteY0" fmla="*/ 151219 h 1734001"/>
              <a:gd name="connsiteX1" fmla="*/ 8806639 w 12480522"/>
              <a:gd name="connsiteY1" fmla="*/ 314501 h 1734001"/>
              <a:gd name="connsiteX2" fmla="*/ 12480522 w 12480522"/>
              <a:gd name="connsiteY2" fmla="*/ 1729403 h 1734001"/>
              <a:gd name="connsiteX3" fmla="*/ 12321713 w 12480522"/>
              <a:gd name="connsiteY3" fmla="*/ 1734001 h 1734001"/>
              <a:gd name="connsiteX4" fmla="*/ 8458297 w 12480522"/>
              <a:gd name="connsiteY4" fmla="*/ 445129 h 1734001"/>
              <a:gd name="connsiteX5" fmla="*/ 2732411 w 12480522"/>
              <a:gd name="connsiteY5" fmla="*/ 347158 h 1734001"/>
              <a:gd name="connsiteX6" fmla="*/ 42594 w 12480522"/>
              <a:gd name="connsiteY6" fmla="*/ 820154 h 1734001"/>
              <a:gd name="connsiteX7" fmla="*/ 1 w 12480522"/>
              <a:gd name="connsiteY7" fmla="*/ 151219 h 1734001"/>
              <a:gd name="connsiteX0" fmla="*/ 1 w 12480522"/>
              <a:gd name="connsiteY0" fmla="*/ 326664 h 1909446"/>
              <a:gd name="connsiteX1" fmla="*/ 5312225 w 12480522"/>
              <a:gd name="connsiteY1" fmla="*/ 2268 h 1909446"/>
              <a:gd name="connsiteX2" fmla="*/ 8806639 w 12480522"/>
              <a:gd name="connsiteY2" fmla="*/ 489946 h 1909446"/>
              <a:gd name="connsiteX3" fmla="*/ 12480522 w 12480522"/>
              <a:gd name="connsiteY3" fmla="*/ 1904848 h 1909446"/>
              <a:gd name="connsiteX4" fmla="*/ 12321713 w 12480522"/>
              <a:gd name="connsiteY4" fmla="*/ 1909446 h 1909446"/>
              <a:gd name="connsiteX5" fmla="*/ 8458297 w 12480522"/>
              <a:gd name="connsiteY5" fmla="*/ 620574 h 1909446"/>
              <a:gd name="connsiteX6" fmla="*/ 2732411 w 12480522"/>
              <a:gd name="connsiteY6" fmla="*/ 522603 h 1909446"/>
              <a:gd name="connsiteX7" fmla="*/ 42594 w 12480522"/>
              <a:gd name="connsiteY7" fmla="*/ 995599 h 1909446"/>
              <a:gd name="connsiteX8" fmla="*/ 1 w 12480522"/>
              <a:gd name="connsiteY8" fmla="*/ 326664 h 1909446"/>
              <a:gd name="connsiteX0" fmla="*/ 1 w 12480522"/>
              <a:gd name="connsiteY0" fmla="*/ 326664 h 1909446"/>
              <a:gd name="connsiteX1" fmla="*/ 5312225 w 12480522"/>
              <a:gd name="connsiteY1" fmla="*/ 2268 h 1909446"/>
              <a:gd name="connsiteX2" fmla="*/ 8806639 w 12480522"/>
              <a:gd name="connsiteY2" fmla="*/ 489946 h 1909446"/>
              <a:gd name="connsiteX3" fmla="*/ 12480522 w 12480522"/>
              <a:gd name="connsiteY3" fmla="*/ 1904848 h 1909446"/>
              <a:gd name="connsiteX4" fmla="*/ 12321713 w 12480522"/>
              <a:gd name="connsiteY4" fmla="*/ 1909446 h 1909446"/>
              <a:gd name="connsiteX5" fmla="*/ 8458297 w 12480522"/>
              <a:gd name="connsiteY5" fmla="*/ 620574 h 1909446"/>
              <a:gd name="connsiteX6" fmla="*/ 5410197 w 12480522"/>
              <a:gd name="connsiteY6" fmla="*/ 350612 h 1909446"/>
              <a:gd name="connsiteX7" fmla="*/ 2732411 w 12480522"/>
              <a:gd name="connsiteY7" fmla="*/ 522603 h 1909446"/>
              <a:gd name="connsiteX8" fmla="*/ 42594 w 12480522"/>
              <a:gd name="connsiteY8" fmla="*/ 995599 h 1909446"/>
              <a:gd name="connsiteX9" fmla="*/ 1 w 12480522"/>
              <a:gd name="connsiteY9" fmla="*/ 326664 h 1909446"/>
              <a:gd name="connsiteX0" fmla="*/ 1 w 12480522"/>
              <a:gd name="connsiteY0" fmla="*/ 326664 h 2791189"/>
              <a:gd name="connsiteX1" fmla="*/ 5312225 w 12480522"/>
              <a:gd name="connsiteY1" fmla="*/ 2268 h 2791189"/>
              <a:gd name="connsiteX2" fmla="*/ 8806639 w 12480522"/>
              <a:gd name="connsiteY2" fmla="*/ 489946 h 2791189"/>
              <a:gd name="connsiteX3" fmla="*/ 12480522 w 12480522"/>
              <a:gd name="connsiteY3" fmla="*/ 1904848 h 2791189"/>
              <a:gd name="connsiteX4" fmla="*/ 12267285 w 12480522"/>
              <a:gd name="connsiteY4" fmla="*/ 2791189 h 2791189"/>
              <a:gd name="connsiteX5" fmla="*/ 8458297 w 12480522"/>
              <a:gd name="connsiteY5" fmla="*/ 620574 h 2791189"/>
              <a:gd name="connsiteX6" fmla="*/ 5410197 w 12480522"/>
              <a:gd name="connsiteY6" fmla="*/ 350612 h 2791189"/>
              <a:gd name="connsiteX7" fmla="*/ 2732411 w 12480522"/>
              <a:gd name="connsiteY7" fmla="*/ 522603 h 2791189"/>
              <a:gd name="connsiteX8" fmla="*/ 42594 w 12480522"/>
              <a:gd name="connsiteY8" fmla="*/ 995599 h 2791189"/>
              <a:gd name="connsiteX9" fmla="*/ 1 w 12480522"/>
              <a:gd name="connsiteY9" fmla="*/ 326664 h 2791189"/>
              <a:gd name="connsiteX0" fmla="*/ 1 w 12267285"/>
              <a:gd name="connsiteY0" fmla="*/ 326664 h 2791189"/>
              <a:gd name="connsiteX1" fmla="*/ 5312225 w 12267285"/>
              <a:gd name="connsiteY1" fmla="*/ 2268 h 2791189"/>
              <a:gd name="connsiteX2" fmla="*/ 8806639 w 12267285"/>
              <a:gd name="connsiteY2" fmla="*/ 489946 h 2791189"/>
              <a:gd name="connsiteX3" fmla="*/ 12262808 w 12267285"/>
              <a:gd name="connsiteY3" fmla="*/ 1763333 h 2791189"/>
              <a:gd name="connsiteX4" fmla="*/ 12267285 w 12267285"/>
              <a:gd name="connsiteY4" fmla="*/ 2791189 h 2791189"/>
              <a:gd name="connsiteX5" fmla="*/ 8458297 w 12267285"/>
              <a:gd name="connsiteY5" fmla="*/ 620574 h 2791189"/>
              <a:gd name="connsiteX6" fmla="*/ 5410197 w 12267285"/>
              <a:gd name="connsiteY6" fmla="*/ 350612 h 2791189"/>
              <a:gd name="connsiteX7" fmla="*/ 2732411 w 12267285"/>
              <a:gd name="connsiteY7" fmla="*/ 522603 h 2791189"/>
              <a:gd name="connsiteX8" fmla="*/ 42594 w 12267285"/>
              <a:gd name="connsiteY8" fmla="*/ 995599 h 2791189"/>
              <a:gd name="connsiteX9" fmla="*/ 1 w 12267285"/>
              <a:gd name="connsiteY9" fmla="*/ 326664 h 2791189"/>
              <a:gd name="connsiteX0" fmla="*/ 1 w 12267285"/>
              <a:gd name="connsiteY0" fmla="*/ 326664 h 2791189"/>
              <a:gd name="connsiteX1" fmla="*/ 5312225 w 12267285"/>
              <a:gd name="connsiteY1" fmla="*/ 2268 h 2791189"/>
              <a:gd name="connsiteX2" fmla="*/ 8806639 w 12267285"/>
              <a:gd name="connsiteY2" fmla="*/ 489946 h 2791189"/>
              <a:gd name="connsiteX3" fmla="*/ 12262808 w 12267285"/>
              <a:gd name="connsiteY3" fmla="*/ 1763333 h 2791189"/>
              <a:gd name="connsiteX4" fmla="*/ 12267285 w 12267285"/>
              <a:gd name="connsiteY4" fmla="*/ 2791189 h 2791189"/>
              <a:gd name="connsiteX5" fmla="*/ 8458297 w 12267285"/>
              <a:gd name="connsiteY5" fmla="*/ 620574 h 2791189"/>
              <a:gd name="connsiteX6" fmla="*/ 5410197 w 12267285"/>
              <a:gd name="connsiteY6" fmla="*/ 350612 h 2791189"/>
              <a:gd name="connsiteX7" fmla="*/ 2732411 w 12267285"/>
              <a:gd name="connsiteY7" fmla="*/ 522603 h 2791189"/>
              <a:gd name="connsiteX8" fmla="*/ 42594 w 12267285"/>
              <a:gd name="connsiteY8" fmla="*/ 995599 h 2791189"/>
              <a:gd name="connsiteX9" fmla="*/ 1 w 12267285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06639 w 12284657"/>
              <a:gd name="connsiteY2" fmla="*/ 489946 h 2791189"/>
              <a:gd name="connsiteX3" fmla="*/ 12284579 w 12284657"/>
              <a:gd name="connsiteY3" fmla="*/ 2176990 h 2791189"/>
              <a:gd name="connsiteX4" fmla="*/ 12267285 w 12284657"/>
              <a:gd name="connsiteY4" fmla="*/ 2791189 h 2791189"/>
              <a:gd name="connsiteX5" fmla="*/ 8458297 w 12284657"/>
              <a:gd name="connsiteY5" fmla="*/ 620574 h 2791189"/>
              <a:gd name="connsiteX6" fmla="*/ 5410197 w 12284657"/>
              <a:gd name="connsiteY6" fmla="*/ 350612 h 2791189"/>
              <a:gd name="connsiteX7" fmla="*/ 2732411 w 12284657"/>
              <a:gd name="connsiteY7" fmla="*/ 522603 h 2791189"/>
              <a:gd name="connsiteX8" fmla="*/ 42594 w 12284657"/>
              <a:gd name="connsiteY8" fmla="*/ 995599 h 2791189"/>
              <a:gd name="connsiteX9" fmla="*/ 1 w 12284657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82839 w 12284657"/>
              <a:gd name="connsiteY2" fmla="*/ 337546 h 2791189"/>
              <a:gd name="connsiteX3" fmla="*/ 12284579 w 12284657"/>
              <a:gd name="connsiteY3" fmla="*/ 2176990 h 2791189"/>
              <a:gd name="connsiteX4" fmla="*/ 12267285 w 12284657"/>
              <a:gd name="connsiteY4" fmla="*/ 2791189 h 2791189"/>
              <a:gd name="connsiteX5" fmla="*/ 8458297 w 12284657"/>
              <a:gd name="connsiteY5" fmla="*/ 620574 h 2791189"/>
              <a:gd name="connsiteX6" fmla="*/ 5410197 w 12284657"/>
              <a:gd name="connsiteY6" fmla="*/ 350612 h 2791189"/>
              <a:gd name="connsiteX7" fmla="*/ 2732411 w 12284657"/>
              <a:gd name="connsiteY7" fmla="*/ 522603 h 2791189"/>
              <a:gd name="connsiteX8" fmla="*/ 42594 w 12284657"/>
              <a:gd name="connsiteY8" fmla="*/ 995599 h 2791189"/>
              <a:gd name="connsiteX9" fmla="*/ 1 w 12284657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82839 w 12284657"/>
              <a:gd name="connsiteY2" fmla="*/ 337546 h 2791189"/>
              <a:gd name="connsiteX3" fmla="*/ 11081654 w 12284657"/>
              <a:gd name="connsiteY3" fmla="*/ 1319440 h 2791189"/>
              <a:gd name="connsiteX4" fmla="*/ 12284579 w 12284657"/>
              <a:gd name="connsiteY4" fmla="*/ 2176990 h 2791189"/>
              <a:gd name="connsiteX5" fmla="*/ 12267285 w 12284657"/>
              <a:gd name="connsiteY5" fmla="*/ 2791189 h 2791189"/>
              <a:gd name="connsiteX6" fmla="*/ 8458297 w 12284657"/>
              <a:gd name="connsiteY6" fmla="*/ 620574 h 2791189"/>
              <a:gd name="connsiteX7" fmla="*/ 5410197 w 12284657"/>
              <a:gd name="connsiteY7" fmla="*/ 350612 h 2791189"/>
              <a:gd name="connsiteX8" fmla="*/ 2732411 w 12284657"/>
              <a:gd name="connsiteY8" fmla="*/ 522603 h 2791189"/>
              <a:gd name="connsiteX9" fmla="*/ 42594 w 12284657"/>
              <a:gd name="connsiteY9" fmla="*/ 995599 h 2791189"/>
              <a:gd name="connsiteX10" fmla="*/ 1 w 12284657"/>
              <a:gd name="connsiteY10" fmla="*/ 326664 h 2791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081654 w 12284740"/>
              <a:gd name="connsiteY3" fmla="*/ 1319440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58297 w 12284740"/>
              <a:gd name="connsiteY6" fmla="*/ 620574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081654 w 12284740"/>
              <a:gd name="connsiteY3" fmla="*/ 1319440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103426 w 12284740"/>
              <a:gd name="connsiteY3" fmla="*/ 1254125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103426 w 12284740"/>
              <a:gd name="connsiteY3" fmla="*/ 1254125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268683 w 12284740"/>
              <a:gd name="connsiteY7" fmla="*/ 307069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59056 h 2442581"/>
              <a:gd name="connsiteX1" fmla="*/ 5268683 w 12284740"/>
              <a:gd name="connsiteY1" fmla="*/ 2003 h 2442581"/>
              <a:gd name="connsiteX2" fmla="*/ 8882839 w 12284740"/>
              <a:gd name="connsiteY2" fmla="*/ 369938 h 2442581"/>
              <a:gd name="connsiteX3" fmla="*/ 11103426 w 12284740"/>
              <a:gd name="connsiteY3" fmla="*/ 1286517 h 2442581"/>
              <a:gd name="connsiteX4" fmla="*/ 12284579 w 12284740"/>
              <a:gd name="connsiteY4" fmla="*/ 2209382 h 2442581"/>
              <a:gd name="connsiteX5" fmla="*/ 12278171 w 12284740"/>
              <a:gd name="connsiteY5" fmla="*/ 2442581 h 2442581"/>
              <a:gd name="connsiteX6" fmla="*/ 8490954 w 12284740"/>
              <a:gd name="connsiteY6" fmla="*/ 554994 h 2442581"/>
              <a:gd name="connsiteX7" fmla="*/ 5268683 w 12284740"/>
              <a:gd name="connsiteY7" fmla="*/ 339461 h 2442581"/>
              <a:gd name="connsiteX8" fmla="*/ 2732411 w 12284740"/>
              <a:gd name="connsiteY8" fmla="*/ 554995 h 2442581"/>
              <a:gd name="connsiteX9" fmla="*/ 42594 w 12284740"/>
              <a:gd name="connsiteY9" fmla="*/ 1027991 h 2442581"/>
              <a:gd name="connsiteX10" fmla="*/ 1 w 12284740"/>
              <a:gd name="connsiteY10" fmla="*/ 359056 h 2442581"/>
              <a:gd name="connsiteX0" fmla="*/ 1 w 12284740"/>
              <a:gd name="connsiteY0" fmla="*/ 359056 h 2442581"/>
              <a:gd name="connsiteX1" fmla="*/ 5268683 w 12284740"/>
              <a:gd name="connsiteY1" fmla="*/ 2003 h 2442581"/>
              <a:gd name="connsiteX2" fmla="*/ 8882839 w 12284740"/>
              <a:gd name="connsiteY2" fmla="*/ 369938 h 2442581"/>
              <a:gd name="connsiteX3" fmla="*/ 11103426 w 12284740"/>
              <a:gd name="connsiteY3" fmla="*/ 1286517 h 2442581"/>
              <a:gd name="connsiteX4" fmla="*/ 12284579 w 12284740"/>
              <a:gd name="connsiteY4" fmla="*/ 2209382 h 2442581"/>
              <a:gd name="connsiteX5" fmla="*/ 12278171 w 12284740"/>
              <a:gd name="connsiteY5" fmla="*/ 2442581 h 2442581"/>
              <a:gd name="connsiteX6" fmla="*/ 8490954 w 12284740"/>
              <a:gd name="connsiteY6" fmla="*/ 554994 h 2442581"/>
              <a:gd name="connsiteX7" fmla="*/ 5268683 w 12284740"/>
              <a:gd name="connsiteY7" fmla="*/ 339461 h 2442581"/>
              <a:gd name="connsiteX8" fmla="*/ 2471154 w 12284740"/>
              <a:gd name="connsiteY8" fmla="*/ 489681 h 2442581"/>
              <a:gd name="connsiteX9" fmla="*/ 42594 w 12284740"/>
              <a:gd name="connsiteY9" fmla="*/ 1027991 h 2442581"/>
              <a:gd name="connsiteX10" fmla="*/ 1 w 12284740"/>
              <a:gd name="connsiteY10" fmla="*/ 359056 h 244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84740" h="2442581">
                <a:moveTo>
                  <a:pt x="1" y="359056"/>
                </a:moveTo>
                <a:cubicBezTo>
                  <a:pt x="865573" y="231601"/>
                  <a:pt x="3800910" y="-25211"/>
                  <a:pt x="5268683" y="2003"/>
                </a:cubicBezTo>
                <a:cubicBezTo>
                  <a:pt x="6736456" y="29217"/>
                  <a:pt x="7939411" y="134081"/>
                  <a:pt x="8882839" y="369938"/>
                </a:cubicBezTo>
                <a:cubicBezTo>
                  <a:pt x="9826267" y="605795"/>
                  <a:pt x="10536469" y="979943"/>
                  <a:pt x="11103426" y="1286517"/>
                </a:cubicBezTo>
                <a:cubicBezTo>
                  <a:pt x="11670383" y="1593091"/>
                  <a:pt x="12068831" y="1980419"/>
                  <a:pt x="12284579" y="2209382"/>
                </a:cubicBezTo>
                <a:cubicBezTo>
                  <a:pt x="12286071" y="2552001"/>
                  <a:pt x="12276679" y="2099962"/>
                  <a:pt x="12278171" y="2442581"/>
                </a:cubicBezTo>
                <a:cubicBezTo>
                  <a:pt x="12019643" y="1947322"/>
                  <a:pt x="10537474" y="747216"/>
                  <a:pt x="8490954" y="554994"/>
                </a:cubicBezTo>
                <a:cubicBezTo>
                  <a:pt x="7335406" y="316960"/>
                  <a:pt x="6222997" y="355790"/>
                  <a:pt x="5268683" y="339461"/>
                </a:cubicBezTo>
                <a:cubicBezTo>
                  <a:pt x="4314369" y="323133"/>
                  <a:pt x="3362126" y="403955"/>
                  <a:pt x="2471154" y="489681"/>
                </a:cubicBezTo>
                <a:cubicBezTo>
                  <a:pt x="1580182" y="575407"/>
                  <a:pt x="499810" y="828419"/>
                  <a:pt x="42594" y="1027991"/>
                </a:cubicBezTo>
                <a:cubicBezTo>
                  <a:pt x="42911" y="975556"/>
                  <a:pt x="-316" y="411491"/>
                  <a:pt x="1" y="3590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tx1">
                <a:alpha val="3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142852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anchor="ctr">
            <a:spAutoFit/>
          </a:bodyPr>
          <a:lstStyle/>
          <a:p>
            <a:pPr algn="ctr" eaLnBrk="0" hangingPunct="0">
              <a:tabLst>
                <a:tab pos="1500188" algn="l"/>
              </a:tabLst>
              <a:defRPr/>
            </a:pPr>
            <a:r>
              <a:rPr lang="ru-RU" sz="20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Методические продукты, готовые к тиражированию</a:t>
            </a:r>
          </a:p>
        </p:txBody>
      </p:sp>
      <p:sp>
        <p:nvSpPr>
          <p:cNvPr id="14" name="Стрелка вправо 13"/>
          <p:cNvSpPr/>
          <p:nvPr/>
        </p:nvSpPr>
        <p:spPr>
          <a:xfrm>
            <a:off x="1619250" y="5500688"/>
            <a:ext cx="3786188" cy="1357312"/>
          </a:xfrm>
          <a:prstGeom prst="rightArrow">
            <a:avLst/>
          </a:prstGeom>
          <a:solidFill>
            <a:srgbClr val="86D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633388" y="5917733"/>
            <a:ext cx="350043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Публикации в СМИ федерального уровня </a:t>
            </a:r>
          </a:p>
        </p:txBody>
      </p:sp>
      <p:sp>
        <p:nvSpPr>
          <p:cNvPr id="16" name="Стрелка вправо 15"/>
          <p:cNvSpPr/>
          <p:nvPr/>
        </p:nvSpPr>
        <p:spPr>
          <a:xfrm flipH="1">
            <a:off x="3071802" y="785794"/>
            <a:ext cx="6072198" cy="857256"/>
          </a:xfrm>
          <a:prstGeom prst="rightArrow">
            <a:avLst>
              <a:gd name="adj1" fmla="val 50000"/>
              <a:gd name="adj2" fmla="val 70078"/>
            </a:avLst>
          </a:prstGeom>
          <a:solidFill>
            <a:srgbClr val="86D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Методические пособия, дидактические материалы</a:t>
            </a:r>
          </a:p>
        </p:txBody>
      </p:sp>
      <p:pic>
        <p:nvPicPr>
          <p:cNvPr id="23566" name="Picture 2" descr="C:\Users\GTYU\Desktop\скрины экрана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2719388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4" descr="C:\Users\GTYU\Desktop\скрины экрана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1412875"/>
            <a:ext cx="1800225" cy="2384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5" descr="C:\Users\GTYU\Desktop\скрины экрана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1466850"/>
            <a:ext cx="1855788" cy="2490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9" name="Picture 6" descr="C:\Users\GTYU\Desktop\скрины экрана\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3444875"/>
            <a:ext cx="1822450" cy="235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0" name="Picture 8" descr="C:\Users\GTYU\Desktop\скрины экрана\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3446463"/>
            <a:ext cx="1800225" cy="2409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1" name="Picture 9" descr="C:\Users\GTYU\Downloads\IMG-20210117-WA011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3416300"/>
            <a:ext cx="2427288" cy="3441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7" descr="C:\Users\GTYU\Desktop\скрины экрана\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3444875"/>
            <a:ext cx="1768475" cy="2366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3" name="Picture 2" descr="C:\Users\GTYU\Desktop\Скриншот 08-02-2021 09262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3402013"/>
            <a:ext cx="2435225" cy="3455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3850" y="333375"/>
          <a:ext cx="8569325" cy="61912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5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2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72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43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ФИО, должность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Тема курсовой подготовки, обучающего мероприятия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Количество часов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Наименование организации, осуществлявшей обучение, дата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06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 Шульга Антонина Юрьевна, старший воспитатель.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 Шпакова Наталья Ивановна, воспитатель.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3. Мудриевская Анна Вячеславовна, музыкальный руководитель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Игровые форматы дистанционного обучения в детском саду и начальной школе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Всероссийский форум «Педагоги России: инновации в образовании» 05.08.2020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06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 Шульга Антонина Юрьевна, старший воспитатель.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 Шпакова Наталья Ивановна, воспитатель.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3. Мудриевская Анна Вячеславовна, музыкальный руководитель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Онлайн ресурсы для организации дистанционного формата в детском саду и начальной школе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Всероссийский форум «Педагоги России: инновации в образовании» 06.08.2020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06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 Шульга Антонина Юрьевна, старший воспитатель.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 Шпакова Наталья Ивановна, воспитатель.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3. Мудриевская Анна Вячеславовна, музыкальный руководитель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Мотивация родителей к сотрудничеству в дистанционном формате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Всероссийский форум «Педагоги России: инновации в образовании» 04.08.2020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06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 Шульга Антонина Юрьевна, старший воспитатель.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2. Шпакова Наталья Ивановна, воспитатель.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3. Мудриевская Анна Вячеславовна, музыкальный руководитель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Концепция здоровьесберегающего дистанционного формата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Всероссийский форум «Педагоги России: инновации в образовании» 03.08.2020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Шульга Антонина Юрьевна, старший воспитатель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«Управление инновационной деятельности в условиях грантовой поддержки»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</a:t>
                      </a:r>
                      <a:endParaRPr lang="ru-RU" sz="10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ГБОУ «Институт развития образования» Краснодарского края 18.08.2020 г.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288" marR="5928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06EA2C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  <p:pic>
        <p:nvPicPr>
          <p:cNvPr id="2560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9860" r="3448" b="5972"/>
          <a:stretch>
            <a:fillRect/>
          </a:stretch>
        </p:blipFill>
        <p:spPr bwMode="auto">
          <a:xfrm>
            <a:off x="0" y="1000125"/>
            <a:ext cx="5621338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 descr="C:\Documents and Settings\ДЕНИС\Рабочий стол\презентация\maxresdefault.jpg"/>
          <p:cNvPicPr>
            <a:picLocks noChangeAspect="1" noChangeArrowheads="1"/>
          </p:cNvPicPr>
          <p:nvPr/>
        </p:nvPicPr>
        <p:blipFill>
          <a:blip r:embed="rId3"/>
          <a:srcRect l="8398" t="2083" r="6640" b="37500"/>
          <a:stretch>
            <a:fillRect/>
          </a:stretch>
        </p:blipFill>
        <p:spPr bwMode="auto">
          <a:xfrm>
            <a:off x="5715008" y="1700213"/>
            <a:ext cx="3428992" cy="1371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5" name="Picture 11" descr="C:\Documents and Settings\ДЕНИС\Рабочий стол\презентация\087027d820f2afd24650ae62cc878f2e.jpg"/>
          <p:cNvPicPr>
            <a:picLocks noChangeAspect="1" noChangeArrowheads="1"/>
          </p:cNvPicPr>
          <p:nvPr/>
        </p:nvPicPr>
        <p:blipFill>
          <a:blip r:embed="rId4"/>
          <a:srcRect t="5729" b="5729"/>
          <a:stretch>
            <a:fillRect/>
          </a:stretch>
        </p:blipFill>
        <p:spPr bwMode="auto">
          <a:xfrm>
            <a:off x="5929322" y="3143249"/>
            <a:ext cx="2928926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6" name="Picture 12" descr="C:\Documents and Settings\ДЕНИС\Рабочий стол\презентация\logo-ru.generat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000125"/>
            <a:ext cx="21431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 descr="C:\Documents and Settings\ДЕНИС\Рабочий стол\презентация\149913.jpg"/>
          <p:cNvPicPr>
            <a:picLocks noChangeAspect="1" noChangeArrowheads="1"/>
          </p:cNvPicPr>
          <p:nvPr/>
        </p:nvPicPr>
        <p:blipFill>
          <a:blip r:embed="rId6"/>
          <a:srcRect l="23226" t="21470" r="322" b="19847"/>
          <a:stretch>
            <a:fillRect/>
          </a:stretch>
        </p:blipFill>
        <p:spPr bwMode="auto">
          <a:xfrm>
            <a:off x="76633" y="5072074"/>
            <a:ext cx="2890625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8" name="Picture 14" descr="C:\Documents and Settings\ДЕНИС\Рабочий стол\презентация\59539827.3onl81jvco.W665.jpg"/>
          <p:cNvPicPr>
            <a:picLocks noChangeAspect="1" noChangeArrowheads="1"/>
          </p:cNvPicPr>
          <p:nvPr/>
        </p:nvPicPr>
        <p:blipFill>
          <a:blip r:embed="rId7"/>
          <a:srcRect l="21356" t="2842" r="41816" b="73001"/>
          <a:stretch>
            <a:fillRect/>
          </a:stretch>
        </p:blipFill>
        <p:spPr bwMode="auto">
          <a:xfrm>
            <a:off x="3071802" y="5072074"/>
            <a:ext cx="3155878" cy="1375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9" name="Picture 15" descr="C:\Documents and Settings\ДЕНИС\Рабочий стол\презентация\inx960x640.jpg"/>
          <p:cNvPicPr>
            <a:picLocks noChangeAspect="1" noChangeArrowheads="1"/>
          </p:cNvPicPr>
          <p:nvPr/>
        </p:nvPicPr>
        <p:blipFill>
          <a:blip r:embed="rId8" cstate="print"/>
          <a:srcRect l="2343" t="30078" b="19531"/>
          <a:stretch>
            <a:fillRect/>
          </a:stretch>
        </p:blipFill>
        <p:spPr bwMode="auto">
          <a:xfrm>
            <a:off x="6072198" y="4500570"/>
            <a:ext cx="2857520" cy="98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71472" y="285729"/>
            <a:ext cx="85725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anchor="ctr">
            <a:spAutoFit/>
          </a:bodyPr>
          <a:lstStyle/>
          <a:p>
            <a:pPr algn="ctr" eaLnBrk="0" hangingPunct="0">
              <a:tabLst>
                <a:tab pos="1500188" algn="l"/>
              </a:tabLst>
              <a:defRPr/>
            </a:pPr>
            <a:r>
              <a:rPr lang="ru-RU" sz="24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СОЦИАЛЬНЫЕ ПАРТНЕРЫ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06EA2C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  <p:grpSp>
        <p:nvGrpSpPr>
          <p:cNvPr id="26627" name="Группа 24"/>
          <p:cNvGrpSpPr>
            <a:grpSpLocks/>
          </p:cNvGrpSpPr>
          <p:nvPr/>
        </p:nvGrpSpPr>
        <p:grpSpPr bwMode="auto">
          <a:xfrm>
            <a:off x="-1428750" y="2500313"/>
            <a:ext cx="10858500" cy="4851400"/>
            <a:chOff x="-1500188" y="2500306"/>
            <a:chExt cx="10858501" cy="4851865"/>
          </a:xfrm>
        </p:grpSpPr>
        <p:sp>
          <p:nvSpPr>
            <p:cNvPr id="9" name="Овал 8"/>
            <p:cNvSpPr/>
            <p:nvPr/>
          </p:nvSpPr>
          <p:spPr>
            <a:xfrm>
              <a:off x="-1500188" y="2500306"/>
              <a:ext cx="3357563" cy="2770453"/>
            </a:xfrm>
            <a:prstGeom prst="ellipse">
              <a:avLst/>
            </a:prstGeom>
            <a:gradFill>
              <a:gsLst>
                <a:gs pos="5000">
                  <a:srgbClr val="D0F888"/>
                </a:gs>
                <a:gs pos="100000">
                  <a:srgbClr val="44AACE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26633" name="Группа 27"/>
            <p:cNvGrpSpPr>
              <a:grpSpLocks/>
            </p:cNvGrpSpPr>
            <p:nvPr/>
          </p:nvGrpSpPr>
          <p:grpSpPr bwMode="auto">
            <a:xfrm>
              <a:off x="-1071560" y="2571745"/>
              <a:ext cx="10429873" cy="4780426"/>
              <a:chOff x="-1071601" y="2426630"/>
              <a:chExt cx="10429947" cy="4929849"/>
            </a:xfrm>
          </p:grpSpPr>
          <p:sp>
            <p:nvSpPr>
              <p:cNvPr id="12" name="Овал 11"/>
              <p:cNvSpPr/>
              <p:nvPr/>
            </p:nvSpPr>
            <p:spPr>
              <a:xfrm>
                <a:off x="2857487" y="4563283"/>
                <a:ext cx="3071834" cy="2652390"/>
              </a:xfrm>
              <a:prstGeom prst="ellipse">
                <a:avLst/>
              </a:prstGeom>
              <a:gradFill>
                <a:gsLst>
                  <a:gs pos="5000">
                    <a:srgbClr val="D0F888"/>
                  </a:gs>
                  <a:gs pos="100000">
                    <a:srgbClr val="44AACE"/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71832" y="4563102"/>
                <a:ext cx="2786102" cy="2793377"/>
              </a:xfrm>
              <a:prstGeom prst="ellipse">
                <a:avLst/>
              </a:prstGeom>
              <a:solidFill>
                <a:srgbClr val="06EA2C">
                  <a:alpha val="36000"/>
                </a:srgbClr>
              </a:solidFill>
              <a:ln>
                <a:solidFill>
                  <a:srgbClr val="92D050"/>
                </a:solidFill>
              </a:ln>
            </p:spPr>
          </p:pic>
          <p:sp>
            <p:nvSpPr>
              <p:cNvPr id="7" name="Овал 6"/>
              <p:cNvSpPr/>
              <p:nvPr/>
            </p:nvSpPr>
            <p:spPr>
              <a:xfrm>
                <a:off x="214280" y="3237088"/>
                <a:ext cx="3500463" cy="3143573"/>
              </a:xfrm>
              <a:prstGeom prst="ellipse">
                <a:avLst/>
              </a:prstGeom>
              <a:gradFill>
                <a:gsLst>
                  <a:gs pos="5000">
                    <a:srgbClr val="D0F888"/>
                  </a:gs>
                  <a:gs pos="100000">
                    <a:srgbClr val="44AACE"/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4" name="Арка 9"/>
              <p:cNvSpPr/>
              <p:nvPr/>
            </p:nvSpPr>
            <p:spPr>
              <a:xfrm rot="10800000">
                <a:off x="-142908" y="4929198"/>
                <a:ext cx="9501254" cy="1643074"/>
              </a:xfrm>
              <a:custGeom>
                <a:avLst/>
                <a:gdLst>
                  <a:gd name="connsiteX0" fmla="*/ 5018220 w 10014858"/>
                  <a:gd name="connsiteY0" fmla="*/ 4 h 3575958"/>
                  <a:gd name="connsiteX1" fmla="*/ 9998483 w 10014858"/>
                  <a:gd name="connsiteY1" fmla="*/ 1643502 h 3575958"/>
                  <a:gd name="connsiteX2" fmla="*/ 9839674 w 10014858"/>
                  <a:gd name="connsiteY2" fmla="*/ 1648100 h 3575958"/>
                  <a:gd name="connsiteX3" fmla="*/ 5017270 w 10014858"/>
                  <a:gd name="connsiteY3" fmla="*/ 157310 h 3575958"/>
                  <a:gd name="connsiteX4" fmla="*/ 5018220 w 10014858"/>
                  <a:gd name="connsiteY4" fmla="*/ 4 h 3575958"/>
                  <a:gd name="connsiteX0" fmla="*/ 7457665 w 12437928"/>
                  <a:gd name="connsiteY0" fmla="*/ 0 h 1648096"/>
                  <a:gd name="connsiteX1" fmla="*/ 12437928 w 12437928"/>
                  <a:gd name="connsiteY1" fmla="*/ 1643498 h 1648096"/>
                  <a:gd name="connsiteX2" fmla="*/ 12279119 w 12437928"/>
                  <a:gd name="connsiteY2" fmla="*/ 1648096 h 1648096"/>
                  <a:gd name="connsiteX3" fmla="*/ 0 w 12437928"/>
                  <a:gd name="connsiteY3" fmla="*/ 494763 h 1648096"/>
                  <a:gd name="connsiteX4" fmla="*/ 7457665 w 12437928"/>
                  <a:gd name="connsiteY4" fmla="*/ 0 h 1648096"/>
                  <a:gd name="connsiteX0" fmla="*/ 6 w 12447869"/>
                  <a:gd name="connsiteY0" fmla="*/ 0 h 1854925"/>
                  <a:gd name="connsiteX1" fmla="*/ 12447869 w 12447869"/>
                  <a:gd name="connsiteY1" fmla="*/ 1850327 h 1854925"/>
                  <a:gd name="connsiteX2" fmla="*/ 12289060 w 12447869"/>
                  <a:gd name="connsiteY2" fmla="*/ 1854925 h 1854925"/>
                  <a:gd name="connsiteX3" fmla="*/ 9941 w 12447869"/>
                  <a:gd name="connsiteY3" fmla="*/ 701592 h 1854925"/>
                  <a:gd name="connsiteX4" fmla="*/ 6 w 12447869"/>
                  <a:gd name="connsiteY4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9941 w 12447869"/>
                  <a:gd name="connsiteY4" fmla="*/ 701592 h 1854925"/>
                  <a:gd name="connsiteX5" fmla="*/ 6 w 12447869"/>
                  <a:gd name="connsiteY5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9941 w 12447869"/>
                  <a:gd name="connsiteY5" fmla="*/ 701592 h 1854925"/>
                  <a:gd name="connsiteX6" fmla="*/ 6 w 12447869"/>
                  <a:gd name="connsiteY6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710644 w 12447869"/>
                  <a:gd name="connsiteY5" fmla="*/ 511625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710644 w 12447869"/>
                  <a:gd name="connsiteY5" fmla="*/ 511625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941078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941078 h 1854925"/>
                  <a:gd name="connsiteX7" fmla="*/ 6 w 12447869"/>
                  <a:gd name="connsiteY7" fmla="*/ 0 h 1854925"/>
                  <a:gd name="connsiteX0" fmla="*/ 1 w 12480522"/>
                  <a:gd name="connsiteY0" fmla="*/ 31634 h 1614416"/>
                  <a:gd name="connsiteX1" fmla="*/ 8806639 w 12480522"/>
                  <a:gd name="connsiteY1" fmla="*/ 194916 h 1614416"/>
                  <a:gd name="connsiteX2" fmla="*/ 12480522 w 12480522"/>
                  <a:gd name="connsiteY2" fmla="*/ 1609818 h 1614416"/>
                  <a:gd name="connsiteX3" fmla="*/ 12321713 w 12480522"/>
                  <a:gd name="connsiteY3" fmla="*/ 1614416 h 1614416"/>
                  <a:gd name="connsiteX4" fmla="*/ 8458297 w 12480522"/>
                  <a:gd name="connsiteY4" fmla="*/ 325544 h 1614416"/>
                  <a:gd name="connsiteX5" fmla="*/ 2732411 w 12480522"/>
                  <a:gd name="connsiteY5" fmla="*/ 227573 h 1614416"/>
                  <a:gd name="connsiteX6" fmla="*/ 42594 w 12480522"/>
                  <a:gd name="connsiteY6" fmla="*/ 700569 h 1614416"/>
                  <a:gd name="connsiteX7" fmla="*/ 1 w 12480522"/>
                  <a:gd name="connsiteY7" fmla="*/ 31634 h 1614416"/>
                  <a:gd name="connsiteX0" fmla="*/ 1 w 12480522"/>
                  <a:gd name="connsiteY0" fmla="*/ 151219 h 1734001"/>
                  <a:gd name="connsiteX1" fmla="*/ 8806639 w 12480522"/>
                  <a:gd name="connsiteY1" fmla="*/ 314501 h 1734001"/>
                  <a:gd name="connsiteX2" fmla="*/ 12480522 w 12480522"/>
                  <a:gd name="connsiteY2" fmla="*/ 1729403 h 1734001"/>
                  <a:gd name="connsiteX3" fmla="*/ 12321713 w 12480522"/>
                  <a:gd name="connsiteY3" fmla="*/ 1734001 h 1734001"/>
                  <a:gd name="connsiteX4" fmla="*/ 8458297 w 12480522"/>
                  <a:gd name="connsiteY4" fmla="*/ 445129 h 1734001"/>
                  <a:gd name="connsiteX5" fmla="*/ 2732411 w 12480522"/>
                  <a:gd name="connsiteY5" fmla="*/ 347158 h 1734001"/>
                  <a:gd name="connsiteX6" fmla="*/ 42594 w 12480522"/>
                  <a:gd name="connsiteY6" fmla="*/ 820154 h 1734001"/>
                  <a:gd name="connsiteX7" fmla="*/ 1 w 12480522"/>
                  <a:gd name="connsiteY7" fmla="*/ 151219 h 1734001"/>
                  <a:gd name="connsiteX0" fmla="*/ 1 w 12480522"/>
                  <a:gd name="connsiteY0" fmla="*/ 326664 h 1909446"/>
                  <a:gd name="connsiteX1" fmla="*/ 5312225 w 12480522"/>
                  <a:gd name="connsiteY1" fmla="*/ 2268 h 1909446"/>
                  <a:gd name="connsiteX2" fmla="*/ 8806639 w 12480522"/>
                  <a:gd name="connsiteY2" fmla="*/ 489946 h 1909446"/>
                  <a:gd name="connsiteX3" fmla="*/ 12480522 w 12480522"/>
                  <a:gd name="connsiteY3" fmla="*/ 1904848 h 1909446"/>
                  <a:gd name="connsiteX4" fmla="*/ 12321713 w 12480522"/>
                  <a:gd name="connsiteY4" fmla="*/ 1909446 h 1909446"/>
                  <a:gd name="connsiteX5" fmla="*/ 8458297 w 12480522"/>
                  <a:gd name="connsiteY5" fmla="*/ 620574 h 1909446"/>
                  <a:gd name="connsiteX6" fmla="*/ 2732411 w 12480522"/>
                  <a:gd name="connsiteY6" fmla="*/ 522603 h 1909446"/>
                  <a:gd name="connsiteX7" fmla="*/ 42594 w 12480522"/>
                  <a:gd name="connsiteY7" fmla="*/ 995599 h 1909446"/>
                  <a:gd name="connsiteX8" fmla="*/ 1 w 12480522"/>
                  <a:gd name="connsiteY8" fmla="*/ 326664 h 1909446"/>
                  <a:gd name="connsiteX0" fmla="*/ 1 w 12480522"/>
                  <a:gd name="connsiteY0" fmla="*/ 326664 h 1909446"/>
                  <a:gd name="connsiteX1" fmla="*/ 5312225 w 12480522"/>
                  <a:gd name="connsiteY1" fmla="*/ 2268 h 1909446"/>
                  <a:gd name="connsiteX2" fmla="*/ 8806639 w 12480522"/>
                  <a:gd name="connsiteY2" fmla="*/ 489946 h 1909446"/>
                  <a:gd name="connsiteX3" fmla="*/ 12480522 w 12480522"/>
                  <a:gd name="connsiteY3" fmla="*/ 1904848 h 1909446"/>
                  <a:gd name="connsiteX4" fmla="*/ 12321713 w 12480522"/>
                  <a:gd name="connsiteY4" fmla="*/ 1909446 h 1909446"/>
                  <a:gd name="connsiteX5" fmla="*/ 8458297 w 12480522"/>
                  <a:gd name="connsiteY5" fmla="*/ 620574 h 1909446"/>
                  <a:gd name="connsiteX6" fmla="*/ 5410197 w 12480522"/>
                  <a:gd name="connsiteY6" fmla="*/ 350612 h 1909446"/>
                  <a:gd name="connsiteX7" fmla="*/ 2732411 w 12480522"/>
                  <a:gd name="connsiteY7" fmla="*/ 522603 h 1909446"/>
                  <a:gd name="connsiteX8" fmla="*/ 42594 w 12480522"/>
                  <a:gd name="connsiteY8" fmla="*/ 995599 h 1909446"/>
                  <a:gd name="connsiteX9" fmla="*/ 1 w 12480522"/>
                  <a:gd name="connsiteY9" fmla="*/ 326664 h 1909446"/>
                  <a:gd name="connsiteX0" fmla="*/ 1 w 12480522"/>
                  <a:gd name="connsiteY0" fmla="*/ 326664 h 2791189"/>
                  <a:gd name="connsiteX1" fmla="*/ 5312225 w 12480522"/>
                  <a:gd name="connsiteY1" fmla="*/ 2268 h 2791189"/>
                  <a:gd name="connsiteX2" fmla="*/ 8806639 w 12480522"/>
                  <a:gd name="connsiteY2" fmla="*/ 489946 h 2791189"/>
                  <a:gd name="connsiteX3" fmla="*/ 12480522 w 12480522"/>
                  <a:gd name="connsiteY3" fmla="*/ 1904848 h 2791189"/>
                  <a:gd name="connsiteX4" fmla="*/ 12267285 w 12480522"/>
                  <a:gd name="connsiteY4" fmla="*/ 2791189 h 2791189"/>
                  <a:gd name="connsiteX5" fmla="*/ 8458297 w 12480522"/>
                  <a:gd name="connsiteY5" fmla="*/ 620574 h 2791189"/>
                  <a:gd name="connsiteX6" fmla="*/ 5410197 w 12480522"/>
                  <a:gd name="connsiteY6" fmla="*/ 350612 h 2791189"/>
                  <a:gd name="connsiteX7" fmla="*/ 2732411 w 12480522"/>
                  <a:gd name="connsiteY7" fmla="*/ 522603 h 2791189"/>
                  <a:gd name="connsiteX8" fmla="*/ 42594 w 12480522"/>
                  <a:gd name="connsiteY8" fmla="*/ 995599 h 2791189"/>
                  <a:gd name="connsiteX9" fmla="*/ 1 w 12480522"/>
                  <a:gd name="connsiteY9" fmla="*/ 326664 h 2791189"/>
                  <a:gd name="connsiteX0" fmla="*/ 1 w 12267285"/>
                  <a:gd name="connsiteY0" fmla="*/ 326664 h 2791189"/>
                  <a:gd name="connsiteX1" fmla="*/ 5312225 w 12267285"/>
                  <a:gd name="connsiteY1" fmla="*/ 2268 h 2791189"/>
                  <a:gd name="connsiteX2" fmla="*/ 8806639 w 12267285"/>
                  <a:gd name="connsiteY2" fmla="*/ 489946 h 2791189"/>
                  <a:gd name="connsiteX3" fmla="*/ 12262808 w 12267285"/>
                  <a:gd name="connsiteY3" fmla="*/ 1763333 h 2791189"/>
                  <a:gd name="connsiteX4" fmla="*/ 12267285 w 12267285"/>
                  <a:gd name="connsiteY4" fmla="*/ 2791189 h 2791189"/>
                  <a:gd name="connsiteX5" fmla="*/ 8458297 w 12267285"/>
                  <a:gd name="connsiteY5" fmla="*/ 620574 h 2791189"/>
                  <a:gd name="connsiteX6" fmla="*/ 5410197 w 12267285"/>
                  <a:gd name="connsiteY6" fmla="*/ 350612 h 2791189"/>
                  <a:gd name="connsiteX7" fmla="*/ 2732411 w 12267285"/>
                  <a:gd name="connsiteY7" fmla="*/ 522603 h 2791189"/>
                  <a:gd name="connsiteX8" fmla="*/ 42594 w 12267285"/>
                  <a:gd name="connsiteY8" fmla="*/ 995599 h 2791189"/>
                  <a:gd name="connsiteX9" fmla="*/ 1 w 12267285"/>
                  <a:gd name="connsiteY9" fmla="*/ 326664 h 2791189"/>
                  <a:gd name="connsiteX0" fmla="*/ 1 w 12267285"/>
                  <a:gd name="connsiteY0" fmla="*/ 326664 h 2791189"/>
                  <a:gd name="connsiteX1" fmla="*/ 5312225 w 12267285"/>
                  <a:gd name="connsiteY1" fmla="*/ 2268 h 2791189"/>
                  <a:gd name="connsiteX2" fmla="*/ 8806639 w 12267285"/>
                  <a:gd name="connsiteY2" fmla="*/ 489946 h 2791189"/>
                  <a:gd name="connsiteX3" fmla="*/ 12262808 w 12267285"/>
                  <a:gd name="connsiteY3" fmla="*/ 1763333 h 2791189"/>
                  <a:gd name="connsiteX4" fmla="*/ 12267285 w 12267285"/>
                  <a:gd name="connsiteY4" fmla="*/ 2791189 h 2791189"/>
                  <a:gd name="connsiteX5" fmla="*/ 8458297 w 12267285"/>
                  <a:gd name="connsiteY5" fmla="*/ 620574 h 2791189"/>
                  <a:gd name="connsiteX6" fmla="*/ 5410197 w 12267285"/>
                  <a:gd name="connsiteY6" fmla="*/ 350612 h 2791189"/>
                  <a:gd name="connsiteX7" fmla="*/ 2732411 w 12267285"/>
                  <a:gd name="connsiteY7" fmla="*/ 522603 h 2791189"/>
                  <a:gd name="connsiteX8" fmla="*/ 42594 w 12267285"/>
                  <a:gd name="connsiteY8" fmla="*/ 995599 h 2791189"/>
                  <a:gd name="connsiteX9" fmla="*/ 1 w 12267285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06639 w 12284657"/>
                  <a:gd name="connsiteY2" fmla="*/ 489946 h 2791189"/>
                  <a:gd name="connsiteX3" fmla="*/ 12284579 w 12284657"/>
                  <a:gd name="connsiteY3" fmla="*/ 2176990 h 2791189"/>
                  <a:gd name="connsiteX4" fmla="*/ 12267285 w 12284657"/>
                  <a:gd name="connsiteY4" fmla="*/ 2791189 h 2791189"/>
                  <a:gd name="connsiteX5" fmla="*/ 8458297 w 12284657"/>
                  <a:gd name="connsiteY5" fmla="*/ 620574 h 2791189"/>
                  <a:gd name="connsiteX6" fmla="*/ 5410197 w 12284657"/>
                  <a:gd name="connsiteY6" fmla="*/ 350612 h 2791189"/>
                  <a:gd name="connsiteX7" fmla="*/ 2732411 w 12284657"/>
                  <a:gd name="connsiteY7" fmla="*/ 522603 h 2791189"/>
                  <a:gd name="connsiteX8" fmla="*/ 42594 w 12284657"/>
                  <a:gd name="connsiteY8" fmla="*/ 995599 h 2791189"/>
                  <a:gd name="connsiteX9" fmla="*/ 1 w 12284657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82839 w 12284657"/>
                  <a:gd name="connsiteY2" fmla="*/ 337546 h 2791189"/>
                  <a:gd name="connsiteX3" fmla="*/ 12284579 w 12284657"/>
                  <a:gd name="connsiteY3" fmla="*/ 2176990 h 2791189"/>
                  <a:gd name="connsiteX4" fmla="*/ 12267285 w 12284657"/>
                  <a:gd name="connsiteY4" fmla="*/ 2791189 h 2791189"/>
                  <a:gd name="connsiteX5" fmla="*/ 8458297 w 12284657"/>
                  <a:gd name="connsiteY5" fmla="*/ 620574 h 2791189"/>
                  <a:gd name="connsiteX6" fmla="*/ 5410197 w 12284657"/>
                  <a:gd name="connsiteY6" fmla="*/ 350612 h 2791189"/>
                  <a:gd name="connsiteX7" fmla="*/ 2732411 w 12284657"/>
                  <a:gd name="connsiteY7" fmla="*/ 522603 h 2791189"/>
                  <a:gd name="connsiteX8" fmla="*/ 42594 w 12284657"/>
                  <a:gd name="connsiteY8" fmla="*/ 995599 h 2791189"/>
                  <a:gd name="connsiteX9" fmla="*/ 1 w 12284657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82839 w 12284657"/>
                  <a:gd name="connsiteY2" fmla="*/ 337546 h 2791189"/>
                  <a:gd name="connsiteX3" fmla="*/ 11081654 w 12284657"/>
                  <a:gd name="connsiteY3" fmla="*/ 1319440 h 2791189"/>
                  <a:gd name="connsiteX4" fmla="*/ 12284579 w 12284657"/>
                  <a:gd name="connsiteY4" fmla="*/ 2176990 h 2791189"/>
                  <a:gd name="connsiteX5" fmla="*/ 12267285 w 12284657"/>
                  <a:gd name="connsiteY5" fmla="*/ 2791189 h 2791189"/>
                  <a:gd name="connsiteX6" fmla="*/ 8458297 w 12284657"/>
                  <a:gd name="connsiteY6" fmla="*/ 620574 h 2791189"/>
                  <a:gd name="connsiteX7" fmla="*/ 5410197 w 12284657"/>
                  <a:gd name="connsiteY7" fmla="*/ 350612 h 2791189"/>
                  <a:gd name="connsiteX8" fmla="*/ 2732411 w 12284657"/>
                  <a:gd name="connsiteY8" fmla="*/ 522603 h 2791189"/>
                  <a:gd name="connsiteX9" fmla="*/ 42594 w 12284657"/>
                  <a:gd name="connsiteY9" fmla="*/ 995599 h 2791189"/>
                  <a:gd name="connsiteX10" fmla="*/ 1 w 12284657"/>
                  <a:gd name="connsiteY10" fmla="*/ 326664 h 2791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081654 w 12284740"/>
                  <a:gd name="connsiteY3" fmla="*/ 1319440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58297 w 12284740"/>
                  <a:gd name="connsiteY6" fmla="*/ 620574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081654 w 12284740"/>
                  <a:gd name="connsiteY3" fmla="*/ 1319440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103426 w 12284740"/>
                  <a:gd name="connsiteY3" fmla="*/ 1254125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103426 w 12284740"/>
                  <a:gd name="connsiteY3" fmla="*/ 1254125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268683 w 12284740"/>
                  <a:gd name="connsiteY7" fmla="*/ 307069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59056 h 2442581"/>
                  <a:gd name="connsiteX1" fmla="*/ 5268683 w 12284740"/>
                  <a:gd name="connsiteY1" fmla="*/ 2003 h 2442581"/>
                  <a:gd name="connsiteX2" fmla="*/ 8882839 w 12284740"/>
                  <a:gd name="connsiteY2" fmla="*/ 369938 h 2442581"/>
                  <a:gd name="connsiteX3" fmla="*/ 11103426 w 12284740"/>
                  <a:gd name="connsiteY3" fmla="*/ 1286517 h 2442581"/>
                  <a:gd name="connsiteX4" fmla="*/ 12284579 w 12284740"/>
                  <a:gd name="connsiteY4" fmla="*/ 2209382 h 2442581"/>
                  <a:gd name="connsiteX5" fmla="*/ 12278171 w 12284740"/>
                  <a:gd name="connsiteY5" fmla="*/ 2442581 h 2442581"/>
                  <a:gd name="connsiteX6" fmla="*/ 8490954 w 12284740"/>
                  <a:gd name="connsiteY6" fmla="*/ 554994 h 2442581"/>
                  <a:gd name="connsiteX7" fmla="*/ 5268683 w 12284740"/>
                  <a:gd name="connsiteY7" fmla="*/ 339461 h 2442581"/>
                  <a:gd name="connsiteX8" fmla="*/ 2732411 w 12284740"/>
                  <a:gd name="connsiteY8" fmla="*/ 554995 h 2442581"/>
                  <a:gd name="connsiteX9" fmla="*/ 42594 w 12284740"/>
                  <a:gd name="connsiteY9" fmla="*/ 1027991 h 2442581"/>
                  <a:gd name="connsiteX10" fmla="*/ 1 w 12284740"/>
                  <a:gd name="connsiteY10" fmla="*/ 359056 h 2442581"/>
                  <a:gd name="connsiteX0" fmla="*/ 1 w 12284740"/>
                  <a:gd name="connsiteY0" fmla="*/ 359056 h 2442581"/>
                  <a:gd name="connsiteX1" fmla="*/ 5268683 w 12284740"/>
                  <a:gd name="connsiteY1" fmla="*/ 2003 h 2442581"/>
                  <a:gd name="connsiteX2" fmla="*/ 8882839 w 12284740"/>
                  <a:gd name="connsiteY2" fmla="*/ 369938 h 2442581"/>
                  <a:gd name="connsiteX3" fmla="*/ 11103426 w 12284740"/>
                  <a:gd name="connsiteY3" fmla="*/ 1286517 h 2442581"/>
                  <a:gd name="connsiteX4" fmla="*/ 12284579 w 12284740"/>
                  <a:gd name="connsiteY4" fmla="*/ 2209382 h 2442581"/>
                  <a:gd name="connsiteX5" fmla="*/ 12278171 w 12284740"/>
                  <a:gd name="connsiteY5" fmla="*/ 2442581 h 2442581"/>
                  <a:gd name="connsiteX6" fmla="*/ 8490954 w 12284740"/>
                  <a:gd name="connsiteY6" fmla="*/ 554994 h 2442581"/>
                  <a:gd name="connsiteX7" fmla="*/ 5268683 w 12284740"/>
                  <a:gd name="connsiteY7" fmla="*/ 339461 h 2442581"/>
                  <a:gd name="connsiteX8" fmla="*/ 2471154 w 12284740"/>
                  <a:gd name="connsiteY8" fmla="*/ 489681 h 2442581"/>
                  <a:gd name="connsiteX9" fmla="*/ 42594 w 12284740"/>
                  <a:gd name="connsiteY9" fmla="*/ 1027991 h 2442581"/>
                  <a:gd name="connsiteX10" fmla="*/ 1 w 12284740"/>
                  <a:gd name="connsiteY10" fmla="*/ 359056 h 244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284740" h="2442581">
                    <a:moveTo>
                      <a:pt x="1" y="359056"/>
                    </a:moveTo>
                    <a:cubicBezTo>
                      <a:pt x="865573" y="231601"/>
                      <a:pt x="3800910" y="-25211"/>
                      <a:pt x="5268683" y="2003"/>
                    </a:cubicBezTo>
                    <a:cubicBezTo>
                      <a:pt x="6736456" y="29217"/>
                      <a:pt x="7939411" y="134081"/>
                      <a:pt x="8882839" y="369938"/>
                    </a:cubicBezTo>
                    <a:cubicBezTo>
                      <a:pt x="9826267" y="605795"/>
                      <a:pt x="10536469" y="979943"/>
                      <a:pt x="11103426" y="1286517"/>
                    </a:cubicBezTo>
                    <a:cubicBezTo>
                      <a:pt x="11670383" y="1593091"/>
                      <a:pt x="12068831" y="1980419"/>
                      <a:pt x="12284579" y="2209382"/>
                    </a:cubicBezTo>
                    <a:cubicBezTo>
                      <a:pt x="12286071" y="2552001"/>
                      <a:pt x="12276679" y="2099962"/>
                      <a:pt x="12278171" y="2442581"/>
                    </a:cubicBezTo>
                    <a:cubicBezTo>
                      <a:pt x="12019643" y="1947322"/>
                      <a:pt x="10537474" y="747216"/>
                      <a:pt x="8490954" y="554994"/>
                    </a:cubicBezTo>
                    <a:cubicBezTo>
                      <a:pt x="7335406" y="316960"/>
                      <a:pt x="6222997" y="355790"/>
                      <a:pt x="5268683" y="339461"/>
                    </a:cubicBezTo>
                    <a:cubicBezTo>
                      <a:pt x="4314369" y="323133"/>
                      <a:pt x="3362126" y="403955"/>
                      <a:pt x="2471154" y="489681"/>
                    </a:cubicBezTo>
                    <a:cubicBezTo>
                      <a:pt x="1580182" y="575407"/>
                      <a:pt x="499810" y="828419"/>
                      <a:pt x="42594" y="1027991"/>
                    </a:cubicBezTo>
                    <a:cubicBezTo>
                      <a:pt x="42911" y="975556"/>
                      <a:pt x="-316" y="411491"/>
                      <a:pt x="1" y="359056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ffectLst>
                <a:glow rad="101600">
                  <a:schemeClr val="tx1">
                    <a:alpha val="32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071601" y="2426630"/>
                <a:ext cx="2857540" cy="2946885"/>
              </a:xfrm>
              <a:prstGeom prst="ellipse">
                <a:avLst/>
              </a:prstGeom>
              <a:solidFill>
                <a:srgbClr val="06EA2C">
                  <a:alpha val="36000"/>
                </a:srgbClr>
              </a:solidFill>
              <a:ln>
                <a:solidFill>
                  <a:srgbClr val="92D050"/>
                </a:solidFill>
              </a:ln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64129" y="3310688"/>
                <a:ext cx="3057605" cy="2858811"/>
              </a:xfrm>
              <a:prstGeom prst="ellipse">
                <a:avLst/>
              </a:prstGeom>
              <a:solidFill>
                <a:srgbClr val="06EA2C">
                  <a:alpha val="36000"/>
                </a:srgbClr>
              </a:solidFill>
              <a:ln>
                <a:solidFill>
                  <a:srgbClr val="92D050"/>
                </a:solidFill>
              </a:ln>
            </p:spPr>
          </p:pic>
          <p:sp>
            <p:nvSpPr>
              <p:cNvPr id="11" name="Арка 9"/>
              <p:cNvSpPr/>
              <p:nvPr/>
            </p:nvSpPr>
            <p:spPr>
              <a:xfrm rot="10800000">
                <a:off x="-71429" y="5037769"/>
                <a:ext cx="9358378" cy="1809124"/>
              </a:xfrm>
              <a:custGeom>
                <a:avLst/>
                <a:gdLst>
                  <a:gd name="connsiteX0" fmla="*/ 5018220 w 10014858"/>
                  <a:gd name="connsiteY0" fmla="*/ 4 h 3575958"/>
                  <a:gd name="connsiteX1" fmla="*/ 9998483 w 10014858"/>
                  <a:gd name="connsiteY1" fmla="*/ 1643502 h 3575958"/>
                  <a:gd name="connsiteX2" fmla="*/ 9839674 w 10014858"/>
                  <a:gd name="connsiteY2" fmla="*/ 1648100 h 3575958"/>
                  <a:gd name="connsiteX3" fmla="*/ 5017270 w 10014858"/>
                  <a:gd name="connsiteY3" fmla="*/ 157310 h 3575958"/>
                  <a:gd name="connsiteX4" fmla="*/ 5018220 w 10014858"/>
                  <a:gd name="connsiteY4" fmla="*/ 4 h 3575958"/>
                  <a:gd name="connsiteX0" fmla="*/ 7457665 w 12437928"/>
                  <a:gd name="connsiteY0" fmla="*/ 0 h 1648096"/>
                  <a:gd name="connsiteX1" fmla="*/ 12437928 w 12437928"/>
                  <a:gd name="connsiteY1" fmla="*/ 1643498 h 1648096"/>
                  <a:gd name="connsiteX2" fmla="*/ 12279119 w 12437928"/>
                  <a:gd name="connsiteY2" fmla="*/ 1648096 h 1648096"/>
                  <a:gd name="connsiteX3" fmla="*/ 0 w 12437928"/>
                  <a:gd name="connsiteY3" fmla="*/ 494763 h 1648096"/>
                  <a:gd name="connsiteX4" fmla="*/ 7457665 w 12437928"/>
                  <a:gd name="connsiteY4" fmla="*/ 0 h 1648096"/>
                  <a:gd name="connsiteX0" fmla="*/ 6 w 12447869"/>
                  <a:gd name="connsiteY0" fmla="*/ 0 h 1854925"/>
                  <a:gd name="connsiteX1" fmla="*/ 12447869 w 12447869"/>
                  <a:gd name="connsiteY1" fmla="*/ 1850327 h 1854925"/>
                  <a:gd name="connsiteX2" fmla="*/ 12289060 w 12447869"/>
                  <a:gd name="connsiteY2" fmla="*/ 1854925 h 1854925"/>
                  <a:gd name="connsiteX3" fmla="*/ 9941 w 12447869"/>
                  <a:gd name="connsiteY3" fmla="*/ 701592 h 1854925"/>
                  <a:gd name="connsiteX4" fmla="*/ 6 w 12447869"/>
                  <a:gd name="connsiteY4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9941 w 12447869"/>
                  <a:gd name="connsiteY4" fmla="*/ 701592 h 1854925"/>
                  <a:gd name="connsiteX5" fmla="*/ 6 w 12447869"/>
                  <a:gd name="connsiteY5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9941 w 12447869"/>
                  <a:gd name="connsiteY5" fmla="*/ 701592 h 1854925"/>
                  <a:gd name="connsiteX6" fmla="*/ 6 w 12447869"/>
                  <a:gd name="connsiteY6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710644 w 12447869"/>
                  <a:gd name="connsiteY5" fmla="*/ 511625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710644 w 12447869"/>
                  <a:gd name="connsiteY5" fmla="*/ 511625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941078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941078 h 1854925"/>
                  <a:gd name="connsiteX7" fmla="*/ 6 w 12447869"/>
                  <a:gd name="connsiteY7" fmla="*/ 0 h 1854925"/>
                  <a:gd name="connsiteX0" fmla="*/ 1 w 12480522"/>
                  <a:gd name="connsiteY0" fmla="*/ 31634 h 1614416"/>
                  <a:gd name="connsiteX1" fmla="*/ 8806639 w 12480522"/>
                  <a:gd name="connsiteY1" fmla="*/ 194916 h 1614416"/>
                  <a:gd name="connsiteX2" fmla="*/ 12480522 w 12480522"/>
                  <a:gd name="connsiteY2" fmla="*/ 1609818 h 1614416"/>
                  <a:gd name="connsiteX3" fmla="*/ 12321713 w 12480522"/>
                  <a:gd name="connsiteY3" fmla="*/ 1614416 h 1614416"/>
                  <a:gd name="connsiteX4" fmla="*/ 8458297 w 12480522"/>
                  <a:gd name="connsiteY4" fmla="*/ 325544 h 1614416"/>
                  <a:gd name="connsiteX5" fmla="*/ 2732411 w 12480522"/>
                  <a:gd name="connsiteY5" fmla="*/ 227573 h 1614416"/>
                  <a:gd name="connsiteX6" fmla="*/ 42594 w 12480522"/>
                  <a:gd name="connsiteY6" fmla="*/ 700569 h 1614416"/>
                  <a:gd name="connsiteX7" fmla="*/ 1 w 12480522"/>
                  <a:gd name="connsiteY7" fmla="*/ 31634 h 1614416"/>
                  <a:gd name="connsiteX0" fmla="*/ 1 w 12480522"/>
                  <a:gd name="connsiteY0" fmla="*/ 151219 h 1734001"/>
                  <a:gd name="connsiteX1" fmla="*/ 8806639 w 12480522"/>
                  <a:gd name="connsiteY1" fmla="*/ 314501 h 1734001"/>
                  <a:gd name="connsiteX2" fmla="*/ 12480522 w 12480522"/>
                  <a:gd name="connsiteY2" fmla="*/ 1729403 h 1734001"/>
                  <a:gd name="connsiteX3" fmla="*/ 12321713 w 12480522"/>
                  <a:gd name="connsiteY3" fmla="*/ 1734001 h 1734001"/>
                  <a:gd name="connsiteX4" fmla="*/ 8458297 w 12480522"/>
                  <a:gd name="connsiteY4" fmla="*/ 445129 h 1734001"/>
                  <a:gd name="connsiteX5" fmla="*/ 2732411 w 12480522"/>
                  <a:gd name="connsiteY5" fmla="*/ 347158 h 1734001"/>
                  <a:gd name="connsiteX6" fmla="*/ 42594 w 12480522"/>
                  <a:gd name="connsiteY6" fmla="*/ 820154 h 1734001"/>
                  <a:gd name="connsiteX7" fmla="*/ 1 w 12480522"/>
                  <a:gd name="connsiteY7" fmla="*/ 151219 h 1734001"/>
                  <a:gd name="connsiteX0" fmla="*/ 1 w 12480522"/>
                  <a:gd name="connsiteY0" fmla="*/ 326664 h 1909446"/>
                  <a:gd name="connsiteX1" fmla="*/ 5312225 w 12480522"/>
                  <a:gd name="connsiteY1" fmla="*/ 2268 h 1909446"/>
                  <a:gd name="connsiteX2" fmla="*/ 8806639 w 12480522"/>
                  <a:gd name="connsiteY2" fmla="*/ 489946 h 1909446"/>
                  <a:gd name="connsiteX3" fmla="*/ 12480522 w 12480522"/>
                  <a:gd name="connsiteY3" fmla="*/ 1904848 h 1909446"/>
                  <a:gd name="connsiteX4" fmla="*/ 12321713 w 12480522"/>
                  <a:gd name="connsiteY4" fmla="*/ 1909446 h 1909446"/>
                  <a:gd name="connsiteX5" fmla="*/ 8458297 w 12480522"/>
                  <a:gd name="connsiteY5" fmla="*/ 620574 h 1909446"/>
                  <a:gd name="connsiteX6" fmla="*/ 2732411 w 12480522"/>
                  <a:gd name="connsiteY6" fmla="*/ 522603 h 1909446"/>
                  <a:gd name="connsiteX7" fmla="*/ 42594 w 12480522"/>
                  <a:gd name="connsiteY7" fmla="*/ 995599 h 1909446"/>
                  <a:gd name="connsiteX8" fmla="*/ 1 w 12480522"/>
                  <a:gd name="connsiteY8" fmla="*/ 326664 h 1909446"/>
                  <a:gd name="connsiteX0" fmla="*/ 1 w 12480522"/>
                  <a:gd name="connsiteY0" fmla="*/ 326664 h 1909446"/>
                  <a:gd name="connsiteX1" fmla="*/ 5312225 w 12480522"/>
                  <a:gd name="connsiteY1" fmla="*/ 2268 h 1909446"/>
                  <a:gd name="connsiteX2" fmla="*/ 8806639 w 12480522"/>
                  <a:gd name="connsiteY2" fmla="*/ 489946 h 1909446"/>
                  <a:gd name="connsiteX3" fmla="*/ 12480522 w 12480522"/>
                  <a:gd name="connsiteY3" fmla="*/ 1904848 h 1909446"/>
                  <a:gd name="connsiteX4" fmla="*/ 12321713 w 12480522"/>
                  <a:gd name="connsiteY4" fmla="*/ 1909446 h 1909446"/>
                  <a:gd name="connsiteX5" fmla="*/ 8458297 w 12480522"/>
                  <a:gd name="connsiteY5" fmla="*/ 620574 h 1909446"/>
                  <a:gd name="connsiteX6" fmla="*/ 5410197 w 12480522"/>
                  <a:gd name="connsiteY6" fmla="*/ 350612 h 1909446"/>
                  <a:gd name="connsiteX7" fmla="*/ 2732411 w 12480522"/>
                  <a:gd name="connsiteY7" fmla="*/ 522603 h 1909446"/>
                  <a:gd name="connsiteX8" fmla="*/ 42594 w 12480522"/>
                  <a:gd name="connsiteY8" fmla="*/ 995599 h 1909446"/>
                  <a:gd name="connsiteX9" fmla="*/ 1 w 12480522"/>
                  <a:gd name="connsiteY9" fmla="*/ 326664 h 1909446"/>
                  <a:gd name="connsiteX0" fmla="*/ 1 w 12480522"/>
                  <a:gd name="connsiteY0" fmla="*/ 326664 h 2791189"/>
                  <a:gd name="connsiteX1" fmla="*/ 5312225 w 12480522"/>
                  <a:gd name="connsiteY1" fmla="*/ 2268 h 2791189"/>
                  <a:gd name="connsiteX2" fmla="*/ 8806639 w 12480522"/>
                  <a:gd name="connsiteY2" fmla="*/ 489946 h 2791189"/>
                  <a:gd name="connsiteX3" fmla="*/ 12480522 w 12480522"/>
                  <a:gd name="connsiteY3" fmla="*/ 1904848 h 2791189"/>
                  <a:gd name="connsiteX4" fmla="*/ 12267285 w 12480522"/>
                  <a:gd name="connsiteY4" fmla="*/ 2791189 h 2791189"/>
                  <a:gd name="connsiteX5" fmla="*/ 8458297 w 12480522"/>
                  <a:gd name="connsiteY5" fmla="*/ 620574 h 2791189"/>
                  <a:gd name="connsiteX6" fmla="*/ 5410197 w 12480522"/>
                  <a:gd name="connsiteY6" fmla="*/ 350612 h 2791189"/>
                  <a:gd name="connsiteX7" fmla="*/ 2732411 w 12480522"/>
                  <a:gd name="connsiteY7" fmla="*/ 522603 h 2791189"/>
                  <a:gd name="connsiteX8" fmla="*/ 42594 w 12480522"/>
                  <a:gd name="connsiteY8" fmla="*/ 995599 h 2791189"/>
                  <a:gd name="connsiteX9" fmla="*/ 1 w 12480522"/>
                  <a:gd name="connsiteY9" fmla="*/ 326664 h 2791189"/>
                  <a:gd name="connsiteX0" fmla="*/ 1 w 12267285"/>
                  <a:gd name="connsiteY0" fmla="*/ 326664 h 2791189"/>
                  <a:gd name="connsiteX1" fmla="*/ 5312225 w 12267285"/>
                  <a:gd name="connsiteY1" fmla="*/ 2268 h 2791189"/>
                  <a:gd name="connsiteX2" fmla="*/ 8806639 w 12267285"/>
                  <a:gd name="connsiteY2" fmla="*/ 489946 h 2791189"/>
                  <a:gd name="connsiteX3" fmla="*/ 12262808 w 12267285"/>
                  <a:gd name="connsiteY3" fmla="*/ 1763333 h 2791189"/>
                  <a:gd name="connsiteX4" fmla="*/ 12267285 w 12267285"/>
                  <a:gd name="connsiteY4" fmla="*/ 2791189 h 2791189"/>
                  <a:gd name="connsiteX5" fmla="*/ 8458297 w 12267285"/>
                  <a:gd name="connsiteY5" fmla="*/ 620574 h 2791189"/>
                  <a:gd name="connsiteX6" fmla="*/ 5410197 w 12267285"/>
                  <a:gd name="connsiteY6" fmla="*/ 350612 h 2791189"/>
                  <a:gd name="connsiteX7" fmla="*/ 2732411 w 12267285"/>
                  <a:gd name="connsiteY7" fmla="*/ 522603 h 2791189"/>
                  <a:gd name="connsiteX8" fmla="*/ 42594 w 12267285"/>
                  <a:gd name="connsiteY8" fmla="*/ 995599 h 2791189"/>
                  <a:gd name="connsiteX9" fmla="*/ 1 w 12267285"/>
                  <a:gd name="connsiteY9" fmla="*/ 326664 h 2791189"/>
                  <a:gd name="connsiteX0" fmla="*/ 1 w 12267285"/>
                  <a:gd name="connsiteY0" fmla="*/ 326664 h 2791189"/>
                  <a:gd name="connsiteX1" fmla="*/ 5312225 w 12267285"/>
                  <a:gd name="connsiteY1" fmla="*/ 2268 h 2791189"/>
                  <a:gd name="connsiteX2" fmla="*/ 8806639 w 12267285"/>
                  <a:gd name="connsiteY2" fmla="*/ 489946 h 2791189"/>
                  <a:gd name="connsiteX3" fmla="*/ 12262808 w 12267285"/>
                  <a:gd name="connsiteY3" fmla="*/ 1763333 h 2791189"/>
                  <a:gd name="connsiteX4" fmla="*/ 12267285 w 12267285"/>
                  <a:gd name="connsiteY4" fmla="*/ 2791189 h 2791189"/>
                  <a:gd name="connsiteX5" fmla="*/ 8458297 w 12267285"/>
                  <a:gd name="connsiteY5" fmla="*/ 620574 h 2791189"/>
                  <a:gd name="connsiteX6" fmla="*/ 5410197 w 12267285"/>
                  <a:gd name="connsiteY6" fmla="*/ 350612 h 2791189"/>
                  <a:gd name="connsiteX7" fmla="*/ 2732411 w 12267285"/>
                  <a:gd name="connsiteY7" fmla="*/ 522603 h 2791189"/>
                  <a:gd name="connsiteX8" fmla="*/ 42594 w 12267285"/>
                  <a:gd name="connsiteY8" fmla="*/ 995599 h 2791189"/>
                  <a:gd name="connsiteX9" fmla="*/ 1 w 12267285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06639 w 12284657"/>
                  <a:gd name="connsiteY2" fmla="*/ 489946 h 2791189"/>
                  <a:gd name="connsiteX3" fmla="*/ 12284579 w 12284657"/>
                  <a:gd name="connsiteY3" fmla="*/ 2176990 h 2791189"/>
                  <a:gd name="connsiteX4" fmla="*/ 12267285 w 12284657"/>
                  <a:gd name="connsiteY4" fmla="*/ 2791189 h 2791189"/>
                  <a:gd name="connsiteX5" fmla="*/ 8458297 w 12284657"/>
                  <a:gd name="connsiteY5" fmla="*/ 620574 h 2791189"/>
                  <a:gd name="connsiteX6" fmla="*/ 5410197 w 12284657"/>
                  <a:gd name="connsiteY6" fmla="*/ 350612 h 2791189"/>
                  <a:gd name="connsiteX7" fmla="*/ 2732411 w 12284657"/>
                  <a:gd name="connsiteY7" fmla="*/ 522603 h 2791189"/>
                  <a:gd name="connsiteX8" fmla="*/ 42594 w 12284657"/>
                  <a:gd name="connsiteY8" fmla="*/ 995599 h 2791189"/>
                  <a:gd name="connsiteX9" fmla="*/ 1 w 12284657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82839 w 12284657"/>
                  <a:gd name="connsiteY2" fmla="*/ 337546 h 2791189"/>
                  <a:gd name="connsiteX3" fmla="*/ 12284579 w 12284657"/>
                  <a:gd name="connsiteY3" fmla="*/ 2176990 h 2791189"/>
                  <a:gd name="connsiteX4" fmla="*/ 12267285 w 12284657"/>
                  <a:gd name="connsiteY4" fmla="*/ 2791189 h 2791189"/>
                  <a:gd name="connsiteX5" fmla="*/ 8458297 w 12284657"/>
                  <a:gd name="connsiteY5" fmla="*/ 620574 h 2791189"/>
                  <a:gd name="connsiteX6" fmla="*/ 5410197 w 12284657"/>
                  <a:gd name="connsiteY6" fmla="*/ 350612 h 2791189"/>
                  <a:gd name="connsiteX7" fmla="*/ 2732411 w 12284657"/>
                  <a:gd name="connsiteY7" fmla="*/ 522603 h 2791189"/>
                  <a:gd name="connsiteX8" fmla="*/ 42594 w 12284657"/>
                  <a:gd name="connsiteY8" fmla="*/ 995599 h 2791189"/>
                  <a:gd name="connsiteX9" fmla="*/ 1 w 12284657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82839 w 12284657"/>
                  <a:gd name="connsiteY2" fmla="*/ 337546 h 2791189"/>
                  <a:gd name="connsiteX3" fmla="*/ 11081654 w 12284657"/>
                  <a:gd name="connsiteY3" fmla="*/ 1319440 h 2791189"/>
                  <a:gd name="connsiteX4" fmla="*/ 12284579 w 12284657"/>
                  <a:gd name="connsiteY4" fmla="*/ 2176990 h 2791189"/>
                  <a:gd name="connsiteX5" fmla="*/ 12267285 w 12284657"/>
                  <a:gd name="connsiteY5" fmla="*/ 2791189 h 2791189"/>
                  <a:gd name="connsiteX6" fmla="*/ 8458297 w 12284657"/>
                  <a:gd name="connsiteY6" fmla="*/ 620574 h 2791189"/>
                  <a:gd name="connsiteX7" fmla="*/ 5410197 w 12284657"/>
                  <a:gd name="connsiteY7" fmla="*/ 350612 h 2791189"/>
                  <a:gd name="connsiteX8" fmla="*/ 2732411 w 12284657"/>
                  <a:gd name="connsiteY8" fmla="*/ 522603 h 2791189"/>
                  <a:gd name="connsiteX9" fmla="*/ 42594 w 12284657"/>
                  <a:gd name="connsiteY9" fmla="*/ 995599 h 2791189"/>
                  <a:gd name="connsiteX10" fmla="*/ 1 w 12284657"/>
                  <a:gd name="connsiteY10" fmla="*/ 326664 h 2791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081654 w 12284740"/>
                  <a:gd name="connsiteY3" fmla="*/ 1319440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58297 w 12284740"/>
                  <a:gd name="connsiteY6" fmla="*/ 620574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081654 w 12284740"/>
                  <a:gd name="connsiteY3" fmla="*/ 1319440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103426 w 12284740"/>
                  <a:gd name="connsiteY3" fmla="*/ 1254125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103426 w 12284740"/>
                  <a:gd name="connsiteY3" fmla="*/ 1254125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268683 w 12284740"/>
                  <a:gd name="connsiteY7" fmla="*/ 307069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59056 h 2442581"/>
                  <a:gd name="connsiteX1" fmla="*/ 5268683 w 12284740"/>
                  <a:gd name="connsiteY1" fmla="*/ 2003 h 2442581"/>
                  <a:gd name="connsiteX2" fmla="*/ 8882839 w 12284740"/>
                  <a:gd name="connsiteY2" fmla="*/ 369938 h 2442581"/>
                  <a:gd name="connsiteX3" fmla="*/ 11103426 w 12284740"/>
                  <a:gd name="connsiteY3" fmla="*/ 1286517 h 2442581"/>
                  <a:gd name="connsiteX4" fmla="*/ 12284579 w 12284740"/>
                  <a:gd name="connsiteY4" fmla="*/ 2209382 h 2442581"/>
                  <a:gd name="connsiteX5" fmla="*/ 12278171 w 12284740"/>
                  <a:gd name="connsiteY5" fmla="*/ 2442581 h 2442581"/>
                  <a:gd name="connsiteX6" fmla="*/ 8490954 w 12284740"/>
                  <a:gd name="connsiteY6" fmla="*/ 554994 h 2442581"/>
                  <a:gd name="connsiteX7" fmla="*/ 5268683 w 12284740"/>
                  <a:gd name="connsiteY7" fmla="*/ 339461 h 2442581"/>
                  <a:gd name="connsiteX8" fmla="*/ 2732411 w 12284740"/>
                  <a:gd name="connsiteY8" fmla="*/ 554995 h 2442581"/>
                  <a:gd name="connsiteX9" fmla="*/ 42594 w 12284740"/>
                  <a:gd name="connsiteY9" fmla="*/ 1027991 h 2442581"/>
                  <a:gd name="connsiteX10" fmla="*/ 1 w 12284740"/>
                  <a:gd name="connsiteY10" fmla="*/ 359056 h 2442581"/>
                  <a:gd name="connsiteX0" fmla="*/ 1 w 12284740"/>
                  <a:gd name="connsiteY0" fmla="*/ 359056 h 2442581"/>
                  <a:gd name="connsiteX1" fmla="*/ 5268683 w 12284740"/>
                  <a:gd name="connsiteY1" fmla="*/ 2003 h 2442581"/>
                  <a:gd name="connsiteX2" fmla="*/ 8882839 w 12284740"/>
                  <a:gd name="connsiteY2" fmla="*/ 369938 h 2442581"/>
                  <a:gd name="connsiteX3" fmla="*/ 11103426 w 12284740"/>
                  <a:gd name="connsiteY3" fmla="*/ 1286517 h 2442581"/>
                  <a:gd name="connsiteX4" fmla="*/ 12284579 w 12284740"/>
                  <a:gd name="connsiteY4" fmla="*/ 2209382 h 2442581"/>
                  <a:gd name="connsiteX5" fmla="*/ 12278171 w 12284740"/>
                  <a:gd name="connsiteY5" fmla="*/ 2442581 h 2442581"/>
                  <a:gd name="connsiteX6" fmla="*/ 8490954 w 12284740"/>
                  <a:gd name="connsiteY6" fmla="*/ 554994 h 2442581"/>
                  <a:gd name="connsiteX7" fmla="*/ 5268683 w 12284740"/>
                  <a:gd name="connsiteY7" fmla="*/ 339461 h 2442581"/>
                  <a:gd name="connsiteX8" fmla="*/ 2471154 w 12284740"/>
                  <a:gd name="connsiteY8" fmla="*/ 489681 h 2442581"/>
                  <a:gd name="connsiteX9" fmla="*/ 42594 w 12284740"/>
                  <a:gd name="connsiteY9" fmla="*/ 1027991 h 2442581"/>
                  <a:gd name="connsiteX10" fmla="*/ 1 w 12284740"/>
                  <a:gd name="connsiteY10" fmla="*/ 359056 h 2442581"/>
                  <a:gd name="connsiteX0" fmla="*/ 1 w 12284740"/>
                  <a:gd name="connsiteY0" fmla="*/ 942914 h 3026439"/>
                  <a:gd name="connsiteX1" fmla="*/ 5256491 w 12284740"/>
                  <a:gd name="connsiteY1" fmla="*/ 645 h 3026439"/>
                  <a:gd name="connsiteX2" fmla="*/ 8882839 w 12284740"/>
                  <a:gd name="connsiteY2" fmla="*/ 953796 h 3026439"/>
                  <a:gd name="connsiteX3" fmla="*/ 11103426 w 12284740"/>
                  <a:gd name="connsiteY3" fmla="*/ 1870375 h 3026439"/>
                  <a:gd name="connsiteX4" fmla="*/ 12284579 w 12284740"/>
                  <a:gd name="connsiteY4" fmla="*/ 2793240 h 3026439"/>
                  <a:gd name="connsiteX5" fmla="*/ 12278171 w 12284740"/>
                  <a:gd name="connsiteY5" fmla="*/ 3026439 h 3026439"/>
                  <a:gd name="connsiteX6" fmla="*/ 8490954 w 12284740"/>
                  <a:gd name="connsiteY6" fmla="*/ 1138852 h 3026439"/>
                  <a:gd name="connsiteX7" fmla="*/ 5268683 w 12284740"/>
                  <a:gd name="connsiteY7" fmla="*/ 923319 h 3026439"/>
                  <a:gd name="connsiteX8" fmla="*/ 2471154 w 12284740"/>
                  <a:gd name="connsiteY8" fmla="*/ 1073539 h 3026439"/>
                  <a:gd name="connsiteX9" fmla="*/ 42594 w 12284740"/>
                  <a:gd name="connsiteY9" fmla="*/ 1611849 h 3026439"/>
                  <a:gd name="connsiteX10" fmla="*/ 1 w 12284740"/>
                  <a:gd name="connsiteY10" fmla="*/ 942914 h 3026439"/>
                  <a:gd name="connsiteX0" fmla="*/ 1 w 12284740"/>
                  <a:gd name="connsiteY0" fmla="*/ 64291 h 3086600"/>
                  <a:gd name="connsiteX1" fmla="*/ 5256491 w 12284740"/>
                  <a:gd name="connsiteY1" fmla="*/ 60806 h 3086600"/>
                  <a:gd name="connsiteX2" fmla="*/ 8882839 w 12284740"/>
                  <a:gd name="connsiteY2" fmla="*/ 1013957 h 3086600"/>
                  <a:gd name="connsiteX3" fmla="*/ 11103426 w 12284740"/>
                  <a:gd name="connsiteY3" fmla="*/ 1930536 h 3086600"/>
                  <a:gd name="connsiteX4" fmla="*/ 12284579 w 12284740"/>
                  <a:gd name="connsiteY4" fmla="*/ 2853401 h 3086600"/>
                  <a:gd name="connsiteX5" fmla="*/ 12278171 w 12284740"/>
                  <a:gd name="connsiteY5" fmla="*/ 3086600 h 3086600"/>
                  <a:gd name="connsiteX6" fmla="*/ 8490954 w 12284740"/>
                  <a:gd name="connsiteY6" fmla="*/ 1199013 h 3086600"/>
                  <a:gd name="connsiteX7" fmla="*/ 5268683 w 12284740"/>
                  <a:gd name="connsiteY7" fmla="*/ 983480 h 3086600"/>
                  <a:gd name="connsiteX8" fmla="*/ 2471154 w 12284740"/>
                  <a:gd name="connsiteY8" fmla="*/ 1133700 h 3086600"/>
                  <a:gd name="connsiteX9" fmla="*/ 42594 w 12284740"/>
                  <a:gd name="connsiteY9" fmla="*/ 1672010 h 3086600"/>
                  <a:gd name="connsiteX10" fmla="*/ 1 w 12284740"/>
                  <a:gd name="connsiteY10" fmla="*/ 64291 h 3086600"/>
                  <a:gd name="connsiteX0" fmla="*/ 1 w 12284740"/>
                  <a:gd name="connsiteY0" fmla="*/ 3485 h 3025794"/>
                  <a:gd name="connsiteX1" fmla="*/ 5256491 w 12284740"/>
                  <a:gd name="connsiteY1" fmla="*/ 0 h 3025794"/>
                  <a:gd name="connsiteX2" fmla="*/ 8882839 w 12284740"/>
                  <a:gd name="connsiteY2" fmla="*/ 953151 h 3025794"/>
                  <a:gd name="connsiteX3" fmla="*/ 11103426 w 12284740"/>
                  <a:gd name="connsiteY3" fmla="*/ 1869730 h 3025794"/>
                  <a:gd name="connsiteX4" fmla="*/ 12284579 w 12284740"/>
                  <a:gd name="connsiteY4" fmla="*/ 2792595 h 3025794"/>
                  <a:gd name="connsiteX5" fmla="*/ 12278171 w 12284740"/>
                  <a:gd name="connsiteY5" fmla="*/ 3025794 h 3025794"/>
                  <a:gd name="connsiteX6" fmla="*/ 8490954 w 12284740"/>
                  <a:gd name="connsiteY6" fmla="*/ 1138207 h 3025794"/>
                  <a:gd name="connsiteX7" fmla="*/ 5268683 w 12284740"/>
                  <a:gd name="connsiteY7" fmla="*/ 922674 h 3025794"/>
                  <a:gd name="connsiteX8" fmla="*/ 2471154 w 12284740"/>
                  <a:gd name="connsiteY8" fmla="*/ 1072894 h 3025794"/>
                  <a:gd name="connsiteX9" fmla="*/ 42594 w 12284740"/>
                  <a:gd name="connsiteY9" fmla="*/ 1611204 h 3025794"/>
                  <a:gd name="connsiteX10" fmla="*/ 1 w 12284740"/>
                  <a:gd name="connsiteY10" fmla="*/ 3485 h 3025794"/>
                  <a:gd name="connsiteX0" fmla="*/ 42751 w 12327490"/>
                  <a:gd name="connsiteY0" fmla="*/ 3485 h 3025794"/>
                  <a:gd name="connsiteX1" fmla="*/ 5299241 w 12327490"/>
                  <a:gd name="connsiteY1" fmla="*/ 0 h 3025794"/>
                  <a:gd name="connsiteX2" fmla="*/ 8925589 w 12327490"/>
                  <a:gd name="connsiteY2" fmla="*/ 953151 h 3025794"/>
                  <a:gd name="connsiteX3" fmla="*/ 11146176 w 12327490"/>
                  <a:gd name="connsiteY3" fmla="*/ 1869730 h 3025794"/>
                  <a:gd name="connsiteX4" fmla="*/ 12327329 w 12327490"/>
                  <a:gd name="connsiteY4" fmla="*/ 2792595 h 3025794"/>
                  <a:gd name="connsiteX5" fmla="*/ 12320921 w 12327490"/>
                  <a:gd name="connsiteY5" fmla="*/ 3025794 h 3025794"/>
                  <a:gd name="connsiteX6" fmla="*/ 8533704 w 12327490"/>
                  <a:gd name="connsiteY6" fmla="*/ 1138207 h 3025794"/>
                  <a:gd name="connsiteX7" fmla="*/ 5311433 w 12327490"/>
                  <a:gd name="connsiteY7" fmla="*/ 922674 h 3025794"/>
                  <a:gd name="connsiteX8" fmla="*/ 2513904 w 12327490"/>
                  <a:gd name="connsiteY8" fmla="*/ 1072894 h 3025794"/>
                  <a:gd name="connsiteX9" fmla="*/ 0 w 12327490"/>
                  <a:gd name="connsiteY9" fmla="*/ 1391748 h 3025794"/>
                  <a:gd name="connsiteX10" fmla="*/ 42751 w 12327490"/>
                  <a:gd name="connsiteY10" fmla="*/ 3485 h 3025794"/>
                  <a:gd name="connsiteX0" fmla="*/ 42751 w 12327490"/>
                  <a:gd name="connsiteY0" fmla="*/ 3485 h 3025794"/>
                  <a:gd name="connsiteX1" fmla="*/ 5299241 w 12327490"/>
                  <a:gd name="connsiteY1" fmla="*/ 0 h 3025794"/>
                  <a:gd name="connsiteX2" fmla="*/ 8925589 w 12327490"/>
                  <a:gd name="connsiteY2" fmla="*/ 953151 h 3025794"/>
                  <a:gd name="connsiteX3" fmla="*/ 11146176 w 12327490"/>
                  <a:gd name="connsiteY3" fmla="*/ 1869730 h 3025794"/>
                  <a:gd name="connsiteX4" fmla="*/ 12327329 w 12327490"/>
                  <a:gd name="connsiteY4" fmla="*/ 2792595 h 3025794"/>
                  <a:gd name="connsiteX5" fmla="*/ 12320921 w 12327490"/>
                  <a:gd name="connsiteY5" fmla="*/ 3025794 h 3025794"/>
                  <a:gd name="connsiteX6" fmla="*/ 8533704 w 12327490"/>
                  <a:gd name="connsiteY6" fmla="*/ 1138207 h 3025794"/>
                  <a:gd name="connsiteX7" fmla="*/ 5311433 w 12327490"/>
                  <a:gd name="connsiteY7" fmla="*/ 922674 h 3025794"/>
                  <a:gd name="connsiteX8" fmla="*/ 2513904 w 12327490"/>
                  <a:gd name="connsiteY8" fmla="*/ 1072894 h 3025794"/>
                  <a:gd name="connsiteX9" fmla="*/ 0 w 12327490"/>
                  <a:gd name="connsiteY9" fmla="*/ 1391748 h 3025794"/>
                  <a:gd name="connsiteX10" fmla="*/ 42751 w 12327490"/>
                  <a:gd name="connsiteY10" fmla="*/ 3485 h 3025794"/>
                  <a:gd name="connsiteX0" fmla="*/ 42751 w 12327490"/>
                  <a:gd name="connsiteY0" fmla="*/ 3485 h 3025794"/>
                  <a:gd name="connsiteX1" fmla="*/ 5299241 w 12327490"/>
                  <a:gd name="connsiteY1" fmla="*/ 0 h 3025794"/>
                  <a:gd name="connsiteX2" fmla="*/ 8925589 w 12327490"/>
                  <a:gd name="connsiteY2" fmla="*/ 953151 h 3025794"/>
                  <a:gd name="connsiteX3" fmla="*/ 11146176 w 12327490"/>
                  <a:gd name="connsiteY3" fmla="*/ 1869730 h 3025794"/>
                  <a:gd name="connsiteX4" fmla="*/ 12327329 w 12327490"/>
                  <a:gd name="connsiteY4" fmla="*/ 2792595 h 3025794"/>
                  <a:gd name="connsiteX5" fmla="*/ 12320921 w 12327490"/>
                  <a:gd name="connsiteY5" fmla="*/ 3025794 h 3025794"/>
                  <a:gd name="connsiteX6" fmla="*/ 8533704 w 12327490"/>
                  <a:gd name="connsiteY6" fmla="*/ 1138207 h 3025794"/>
                  <a:gd name="connsiteX7" fmla="*/ 5311433 w 12327490"/>
                  <a:gd name="connsiteY7" fmla="*/ 922674 h 3025794"/>
                  <a:gd name="connsiteX8" fmla="*/ 2526096 w 12327490"/>
                  <a:gd name="connsiteY8" fmla="*/ 1146046 h 3025794"/>
                  <a:gd name="connsiteX9" fmla="*/ 0 w 12327490"/>
                  <a:gd name="connsiteY9" fmla="*/ 1391748 h 3025794"/>
                  <a:gd name="connsiteX10" fmla="*/ 42751 w 12327490"/>
                  <a:gd name="connsiteY10" fmla="*/ 3485 h 3025794"/>
                  <a:gd name="connsiteX0" fmla="*/ 42751 w 12327490"/>
                  <a:gd name="connsiteY0" fmla="*/ 3485 h 3025794"/>
                  <a:gd name="connsiteX1" fmla="*/ 5299241 w 12327490"/>
                  <a:gd name="connsiteY1" fmla="*/ 0 h 3025794"/>
                  <a:gd name="connsiteX2" fmla="*/ 8925589 w 12327490"/>
                  <a:gd name="connsiteY2" fmla="*/ 953151 h 3025794"/>
                  <a:gd name="connsiteX3" fmla="*/ 11146176 w 12327490"/>
                  <a:gd name="connsiteY3" fmla="*/ 1869730 h 3025794"/>
                  <a:gd name="connsiteX4" fmla="*/ 12327329 w 12327490"/>
                  <a:gd name="connsiteY4" fmla="*/ 2792595 h 3025794"/>
                  <a:gd name="connsiteX5" fmla="*/ 12320921 w 12327490"/>
                  <a:gd name="connsiteY5" fmla="*/ 3025794 h 3025794"/>
                  <a:gd name="connsiteX6" fmla="*/ 8533704 w 12327490"/>
                  <a:gd name="connsiteY6" fmla="*/ 1138207 h 3025794"/>
                  <a:gd name="connsiteX7" fmla="*/ 5299241 w 12327490"/>
                  <a:gd name="connsiteY7" fmla="*/ 1044594 h 3025794"/>
                  <a:gd name="connsiteX8" fmla="*/ 2526096 w 12327490"/>
                  <a:gd name="connsiteY8" fmla="*/ 1146046 h 3025794"/>
                  <a:gd name="connsiteX9" fmla="*/ 0 w 12327490"/>
                  <a:gd name="connsiteY9" fmla="*/ 1391748 h 3025794"/>
                  <a:gd name="connsiteX10" fmla="*/ 42751 w 12327490"/>
                  <a:gd name="connsiteY10" fmla="*/ 3485 h 3025794"/>
                  <a:gd name="connsiteX0" fmla="*/ 42751 w 12327490"/>
                  <a:gd name="connsiteY0" fmla="*/ 3485 h 3025794"/>
                  <a:gd name="connsiteX1" fmla="*/ 5299241 w 12327490"/>
                  <a:gd name="connsiteY1" fmla="*/ 0 h 3025794"/>
                  <a:gd name="connsiteX2" fmla="*/ 8925589 w 12327490"/>
                  <a:gd name="connsiteY2" fmla="*/ 953151 h 3025794"/>
                  <a:gd name="connsiteX3" fmla="*/ 11146176 w 12327490"/>
                  <a:gd name="connsiteY3" fmla="*/ 1869730 h 3025794"/>
                  <a:gd name="connsiteX4" fmla="*/ 12327329 w 12327490"/>
                  <a:gd name="connsiteY4" fmla="*/ 2792595 h 3025794"/>
                  <a:gd name="connsiteX5" fmla="*/ 12320921 w 12327490"/>
                  <a:gd name="connsiteY5" fmla="*/ 3025794 h 3025794"/>
                  <a:gd name="connsiteX6" fmla="*/ 8533704 w 12327490"/>
                  <a:gd name="connsiteY6" fmla="*/ 1357663 h 3025794"/>
                  <a:gd name="connsiteX7" fmla="*/ 5299241 w 12327490"/>
                  <a:gd name="connsiteY7" fmla="*/ 1044594 h 3025794"/>
                  <a:gd name="connsiteX8" fmla="*/ 2526096 w 12327490"/>
                  <a:gd name="connsiteY8" fmla="*/ 1146046 h 3025794"/>
                  <a:gd name="connsiteX9" fmla="*/ 0 w 12327490"/>
                  <a:gd name="connsiteY9" fmla="*/ 1391748 h 3025794"/>
                  <a:gd name="connsiteX10" fmla="*/ 42751 w 12327490"/>
                  <a:gd name="connsiteY10" fmla="*/ 3485 h 3025794"/>
                  <a:gd name="connsiteX0" fmla="*/ 42751 w 12327402"/>
                  <a:gd name="connsiteY0" fmla="*/ 3485 h 3342786"/>
                  <a:gd name="connsiteX1" fmla="*/ 5299241 w 12327402"/>
                  <a:gd name="connsiteY1" fmla="*/ 0 h 3342786"/>
                  <a:gd name="connsiteX2" fmla="*/ 8925589 w 12327402"/>
                  <a:gd name="connsiteY2" fmla="*/ 953151 h 3342786"/>
                  <a:gd name="connsiteX3" fmla="*/ 11146176 w 12327402"/>
                  <a:gd name="connsiteY3" fmla="*/ 1869730 h 3342786"/>
                  <a:gd name="connsiteX4" fmla="*/ 12327329 w 12327402"/>
                  <a:gd name="connsiteY4" fmla="*/ 2792595 h 3342786"/>
                  <a:gd name="connsiteX5" fmla="*/ 12308729 w 12327402"/>
                  <a:gd name="connsiteY5" fmla="*/ 3342786 h 3342786"/>
                  <a:gd name="connsiteX6" fmla="*/ 8533704 w 12327402"/>
                  <a:gd name="connsiteY6" fmla="*/ 1357663 h 3342786"/>
                  <a:gd name="connsiteX7" fmla="*/ 5299241 w 12327402"/>
                  <a:gd name="connsiteY7" fmla="*/ 1044594 h 3342786"/>
                  <a:gd name="connsiteX8" fmla="*/ 2526096 w 12327402"/>
                  <a:gd name="connsiteY8" fmla="*/ 1146046 h 3342786"/>
                  <a:gd name="connsiteX9" fmla="*/ 0 w 12327402"/>
                  <a:gd name="connsiteY9" fmla="*/ 1391748 h 3342786"/>
                  <a:gd name="connsiteX10" fmla="*/ 42751 w 12327402"/>
                  <a:gd name="connsiteY10" fmla="*/ 3485 h 3342786"/>
                  <a:gd name="connsiteX0" fmla="*/ 42751 w 12327402"/>
                  <a:gd name="connsiteY0" fmla="*/ 3485 h 3342786"/>
                  <a:gd name="connsiteX1" fmla="*/ 5299241 w 12327402"/>
                  <a:gd name="connsiteY1" fmla="*/ 0 h 3342786"/>
                  <a:gd name="connsiteX2" fmla="*/ 8925589 w 12327402"/>
                  <a:gd name="connsiteY2" fmla="*/ 953151 h 3342786"/>
                  <a:gd name="connsiteX3" fmla="*/ 11146176 w 12327402"/>
                  <a:gd name="connsiteY3" fmla="*/ 1869730 h 3342786"/>
                  <a:gd name="connsiteX4" fmla="*/ 12327329 w 12327402"/>
                  <a:gd name="connsiteY4" fmla="*/ 2792595 h 3342786"/>
                  <a:gd name="connsiteX5" fmla="*/ 12308729 w 12327402"/>
                  <a:gd name="connsiteY5" fmla="*/ 3342786 h 3342786"/>
                  <a:gd name="connsiteX6" fmla="*/ 10576638 w 12327402"/>
                  <a:gd name="connsiteY6" fmla="*/ 2016590 h 3342786"/>
                  <a:gd name="connsiteX7" fmla="*/ 8533704 w 12327402"/>
                  <a:gd name="connsiteY7" fmla="*/ 1357663 h 3342786"/>
                  <a:gd name="connsiteX8" fmla="*/ 5299241 w 12327402"/>
                  <a:gd name="connsiteY8" fmla="*/ 1044594 h 3342786"/>
                  <a:gd name="connsiteX9" fmla="*/ 2526096 w 12327402"/>
                  <a:gd name="connsiteY9" fmla="*/ 1146046 h 3342786"/>
                  <a:gd name="connsiteX10" fmla="*/ 0 w 12327402"/>
                  <a:gd name="connsiteY10" fmla="*/ 1391748 h 3342786"/>
                  <a:gd name="connsiteX11" fmla="*/ 42751 w 12327402"/>
                  <a:gd name="connsiteY11" fmla="*/ 3485 h 3342786"/>
                  <a:gd name="connsiteX0" fmla="*/ 42751 w 12327402"/>
                  <a:gd name="connsiteY0" fmla="*/ 3485 h 3366278"/>
                  <a:gd name="connsiteX1" fmla="*/ 5299241 w 12327402"/>
                  <a:gd name="connsiteY1" fmla="*/ 0 h 3366278"/>
                  <a:gd name="connsiteX2" fmla="*/ 8925589 w 12327402"/>
                  <a:gd name="connsiteY2" fmla="*/ 953151 h 3366278"/>
                  <a:gd name="connsiteX3" fmla="*/ 11146176 w 12327402"/>
                  <a:gd name="connsiteY3" fmla="*/ 1869730 h 3366278"/>
                  <a:gd name="connsiteX4" fmla="*/ 12327329 w 12327402"/>
                  <a:gd name="connsiteY4" fmla="*/ 2792595 h 3366278"/>
                  <a:gd name="connsiteX5" fmla="*/ 12308729 w 12327402"/>
                  <a:gd name="connsiteY5" fmla="*/ 3342786 h 3366278"/>
                  <a:gd name="connsiteX6" fmla="*/ 12064062 w 12327402"/>
                  <a:gd name="connsiteY6" fmla="*/ 3138254 h 3366278"/>
                  <a:gd name="connsiteX7" fmla="*/ 10576638 w 12327402"/>
                  <a:gd name="connsiteY7" fmla="*/ 2016590 h 3366278"/>
                  <a:gd name="connsiteX8" fmla="*/ 8533704 w 12327402"/>
                  <a:gd name="connsiteY8" fmla="*/ 1357663 h 3366278"/>
                  <a:gd name="connsiteX9" fmla="*/ 5299241 w 12327402"/>
                  <a:gd name="connsiteY9" fmla="*/ 1044594 h 3366278"/>
                  <a:gd name="connsiteX10" fmla="*/ 2526096 w 12327402"/>
                  <a:gd name="connsiteY10" fmla="*/ 1146046 h 3366278"/>
                  <a:gd name="connsiteX11" fmla="*/ 0 w 12327402"/>
                  <a:gd name="connsiteY11" fmla="*/ 1391748 h 3366278"/>
                  <a:gd name="connsiteX12" fmla="*/ 42751 w 12327402"/>
                  <a:gd name="connsiteY12" fmla="*/ 3485 h 3366278"/>
                  <a:gd name="connsiteX0" fmla="*/ 42751 w 12308729"/>
                  <a:gd name="connsiteY0" fmla="*/ 3485 h 3366278"/>
                  <a:gd name="connsiteX1" fmla="*/ 5299241 w 12308729"/>
                  <a:gd name="connsiteY1" fmla="*/ 0 h 3366278"/>
                  <a:gd name="connsiteX2" fmla="*/ 8925589 w 12308729"/>
                  <a:gd name="connsiteY2" fmla="*/ 953151 h 3366278"/>
                  <a:gd name="connsiteX3" fmla="*/ 11146176 w 12308729"/>
                  <a:gd name="connsiteY3" fmla="*/ 1869730 h 3366278"/>
                  <a:gd name="connsiteX4" fmla="*/ 12205409 w 12308729"/>
                  <a:gd name="connsiteY4" fmla="*/ 73779 h 3366278"/>
                  <a:gd name="connsiteX5" fmla="*/ 12308729 w 12308729"/>
                  <a:gd name="connsiteY5" fmla="*/ 3342786 h 3366278"/>
                  <a:gd name="connsiteX6" fmla="*/ 12064062 w 12308729"/>
                  <a:gd name="connsiteY6" fmla="*/ 3138254 h 3366278"/>
                  <a:gd name="connsiteX7" fmla="*/ 10576638 w 12308729"/>
                  <a:gd name="connsiteY7" fmla="*/ 2016590 h 3366278"/>
                  <a:gd name="connsiteX8" fmla="*/ 8533704 w 12308729"/>
                  <a:gd name="connsiteY8" fmla="*/ 1357663 h 3366278"/>
                  <a:gd name="connsiteX9" fmla="*/ 5299241 w 12308729"/>
                  <a:gd name="connsiteY9" fmla="*/ 1044594 h 3366278"/>
                  <a:gd name="connsiteX10" fmla="*/ 2526096 w 12308729"/>
                  <a:gd name="connsiteY10" fmla="*/ 1146046 h 3366278"/>
                  <a:gd name="connsiteX11" fmla="*/ 0 w 12308729"/>
                  <a:gd name="connsiteY11" fmla="*/ 1391748 h 3366278"/>
                  <a:gd name="connsiteX12" fmla="*/ 42751 w 12308729"/>
                  <a:gd name="connsiteY12" fmla="*/ 3485 h 3366278"/>
                  <a:gd name="connsiteX0" fmla="*/ 42751 w 12308729"/>
                  <a:gd name="connsiteY0" fmla="*/ 6066 h 3368859"/>
                  <a:gd name="connsiteX1" fmla="*/ 5299241 w 12308729"/>
                  <a:gd name="connsiteY1" fmla="*/ 2581 h 3368859"/>
                  <a:gd name="connsiteX2" fmla="*/ 8925589 w 12308729"/>
                  <a:gd name="connsiteY2" fmla="*/ 955732 h 3368859"/>
                  <a:gd name="connsiteX3" fmla="*/ 12205409 w 12308729"/>
                  <a:gd name="connsiteY3" fmla="*/ 76360 h 3368859"/>
                  <a:gd name="connsiteX4" fmla="*/ 12308729 w 12308729"/>
                  <a:gd name="connsiteY4" fmla="*/ 3345367 h 3368859"/>
                  <a:gd name="connsiteX5" fmla="*/ 12064062 w 12308729"/>
                  <a:gd name="connsiteY5" fmla="*/ 3140835 h 3368859"/>
                  <a:gd name="connsiteX6" fmla="*/ 10576638 w 12308729"/>
                  <a:gd name="connsiteY6" fmla="*/ 2019171 h 3368859"/>
                  <a:gd name="connsiteX7" fmla="*/ 8533704 w 12308729"/>
                  <a:gd name="connsiteY7" fmla="*/ 1360244 h 3368859"/>
                  <a:gd name="connsiteX8" fmla="*/ 5299241 w 12308729"/>
                  <a:gd name="connsiteY8" fmla="*/ 1047175 h 3368859"/>
                  <a:gd name="connsiteX9" fmla="*/ 2526096 w 12308729"/>
                  <a:gd name="connsiteY9" fmla="*/ 1148627 h 3368859"/>
                  <a:gd name="connsiteX10" fmla="*/ 0 w 12308729"/>
                  <a:gd name="connsiteY10" fmla="*/ 1394329 h 3368859"/>
                  <a:gd name="connsiteX11" fmla="*/ 42751 w 12308729"/>
                  <a:gd name="connsiteY11" fmla="*/ 6066 h 3368859"/>
                  <a:gd name="connsiteX0" fmla="*/ 42751 w 12308729"/>
                  <a:gd name="connsiteY0" fmla="*/ 195052 h 3557845"/>
                  <a:gd name="connsiteX1" fmla="*/ 5299241 w 12308729"/>
                  <a:gd name="connsiteY1" fmla="*/ 191567 h 3557845"/>
                  <a:gd name="connsiteX2" fmla="*/ 12205409 w 12308729"/>
                  <a:gd name="connsiteY2" fmla="*/ 265346 h 3557845"/>
                  <a:gd name="connsiteX3" fmla="*/ 12308729 w 12308729"/>
                  <a:gd name="connsiteY3" fmla="*/ 3534353 h 3557845"/>
                  <a:gd name="connsiteX4" fmla="*/ 12064062 w 12308729"/>
                  <a:gd name="connsiteY4" fmla="*/ 3329821 h 3557845"/>
                  <a:gd name="connsiteX5" fmla="*/ 10576638 w 12308729"/>
                  <a:gd name="connsiteY5" fmla="*/ 2208157 h 3557845"/>
                  <a:gd name="connsiteX6" fmla="*/ 8533704 w 12308729"/>
                  <a:gd name="connsiteY6" fmla="*/ 1549230 h 3557845"/>
                  <a:gd name="connsiteX7" fmla="*/ 5299241 w 12308729"/>
                  <a:gd name="connsiteY7" fmla="*/ 1236161 h 3557845"/>
                  <a:gd name="connsiteX8" fmla="*/ 2526096 w 12308729"/>
                  <a:gd name="connsiteY8" fmla="*/ 1337613 h 3557845"/>
                  <a:gd name="connsiteX9" fmla="*/ 0 w 12308729"/>
                  <a:gd name="connsiteY9" fmla="*/ 1583315 h 3557845"/>
                  <a:gd name="connsiteX10" fmla="*/ 42751 w 12308729"/>
                  <a:gd name="connsiteY10" fmla="*/ 195052 h 3557845"/>
                  <a:gd name="connsiteX0" fmla="*/ 42751 w 12308729"/>
                  <a:gd name="connsiteY0" fmla="*/ 203662 h 3566455"/>
                  <a:gd name="connsiteX1" fmla="*/ 5299241 w 12308729"/>
                  <a:gd name="connsiteY1" fmla="*/ 200177 h 3566455"/>
                  <a:gd name="connsiteX2" fmla="*/ 12229793 w 12308729"/>
                  <a:gd name="connsiteY2" fmla="*/ 261764 h 3566455"/>
                  <a:gd name="connsiteX3" fmla="*/ 12308729 w 12308729"/>
                  <a:gd name="connsiteY3" fmla="*/ 3542963 h 3566455"/>
                  <a:gd name="connsiteX4" fmla="*/ 12064062 w 12308729"/>
                  <a:gd name="connsiteY4" fmla="*/ 3338431 h 3566455"/>
                  <a:gd name="connsiteX5" fmla="*/ 10576638 w 12308729"/>
                  <a:gd name="connsiteY5" fmla="*/ 2216767 h 3566455"/>
                  <a:gd name="connsiteX6" fmla="*/ 8533704 w 12308729"/>
                  <a:gd name="connsiteY6" fmla="*/ 1557840 h 3566455"/>
                  <a:gd name="connsiteX7" fmla="*/ 5299241 w 12308729"/>
                  <a:gd name="connsiteY7" fmla="*/ 1244771 h 3566455"/>
                  <a:gd name="connsiteX8" fmla="*/ 2526096 w 12308729"/>
                  <a:gd name="connsiteY8" fmla="*/ 1346223 h 3566455"/>
                  <a:gd name="connsiteX9" fmla="*/ 0 w 12308729"/>
                  <a:gd name="connsiteY9" fmla="*/ 1591925 h 3566455"/>
                  <a:gd name="connsiteX10" fmla="*/ 42751 w 12308729"/>
                  <a:gd name="connsiteY10" fmla="*/ 203662 h 3566455"/>
                  <a:gd name="connsiteX0" fmla="*/ 42751 w 12308729"/>
                  <a:gd name="connsiteY0" fmla="*/ 3485 h 3366278"/>
                  <a:gd name="connsiteX1" fmla="*/ 5299241 w 12308729"/>
                  <a:gd name="connsiteY1" fmla="*/ 0 h 3366278"/>
                  <a:gd name="connsiteX2" fmla="*/ 12229793 w 12308729"/>
                  <a:gd name="connsiteY2" fmla="*/ 61587 h 3366278"/>
                  <a:gd name="connsiteX3" fmla="*/ 12308729 w 12308729"/>
                  <a:gd name="connsiteY3" fmla="*/ 3342786 h 3366278"/>
                  <a:gd name="connsiteX4" fmla="*/ 12064062 w 12308729"/>
                  <a:gd name="connsiteY4" fmla="*/ 3138254 h 3366278"/>
                  <a:gd name="connsiteX5" fmla="*/ 10576638 w 12308729"/>
                  <a:gd name="connsiteY5" fmla="*/ 2016590 h 3366278"/>
                  <a:gd name="connsiteX6" fmla="*/ 8533704 w 12308729"/>
                  <a:gd name="connsiteY6" fmla="*/ 1357663 h 3366278"/>
                  <a:gd name="connsiteX7" fmla="*/ 5299241 w 12308729"/>
                  <a:gd name="connsiteY7" fmla="*/ 1044594 h 3366278"/>
                  <a:gd name="connsiteX8" fmla="*/ 2526096 w 12308729"/>
                  <a:gd name="connsiteY8" fmla="*/ 1146046 h 3366278"/>
                  <a:gd name="connsiteX9" fmla="*/ 0 w 12308729"/>
                  <a:gd name="connsiteY9" fmla="*/ 1391748 h 3366278"/>
                  <a:gd name="connsiteX10" fmla="*/ 42751 w 12308729"/>
                  <a:gd name="connsiteY10" fmla="*/ 3485 h 3366278"/>
                  <a:gd name="connsiteX0" fmla="*/ 42751 w 12308729"/>
                  <a:gd name="connsiteY0" fmla="*/ 3485 h 3366278"/>
                  <a:gd name="connsiteX1" fmla="*/ 5299241 w 12308729"/>
                  <a:gd name="connsiteY1" fmla="*/ 0 h 3366278"/>
                  <a:gd name="connsiteX2" fmla="*/ 12229793 w 12308729"/>
                  <a:gd name="connsiteY2" fmla="*/ 37203 h 3366278"/>
                  <a:gd name="connsiteX3" fmla="*/ 12308729 w 12308729"/>
                  <a:gd name="connsiteY3" fmla="*/ 3342786 h 3366278"/>
                  <a:gd name="connsiteX4" fmla="*/ 12064062 w 12308729"/>
                  <a:gd name="connsiteY4" fmla="*/ 3138254 h 3366278"/>
                  <a:gd name="connsiteX5" fmla="*/ 10576638 w 12308729"/>
                  <a:gd name="connsiteY5" fmla="*/ 2016590 h 3366278"/>
                  <a:gd name="connsiteX6" fmla="*/ 8533704 w 12308729"/>
                  <a:gd name="connsiteY6" fmla="*/ 1357663 h 3366278"/>
                  <a:gd name="connsiteX7" fmla="*/ 5299241 w 12308729"/>
                  <a:gd name="connsiteY7" fmla="*/ 1044594 h 3366278"/>
                  <a:gd name="connsiteX8" fmla="*/ 2526096 w 12308729"/>
                  <a:gd name="connsiteY8" fmla="*/ 1146046 h 3366278"/>
                  <a:gd name="connsiteX9" fmla="*/ 0 w 12308729"/>
                  <a:gd name="connsiteY9" fmla="*/ 1391748 h 3366278"/>
                  <a:gd name="connsiteX10" fmla="*/ 42751 w 12308729"/>
                  <a:gd name="connsiteY10" fmla="*/ 3485 h 3366278"/>
                  <a:gd name="connsiteX0" fmla="*/ 42751 w 12308729"/>
                  <a:gd name="connsiteY0" fmla="*/ 3485 h 3366278"/>
                  <a:gd name="connsiteX1" fmla="*/ 5299241 w 12308729"/>
                  <a:gd name="connsiteY1" fmla="*/ 0 h 3366278"/>
                  <a:gd name="connsiteX2" fmla="*/ 12229793 w 12308729"/>
                  <a:gd name="connsiteY2" fmla="*/ 627 h 3366278"/>
                  <a:gd name="connsiteX3" fmla="*/ 12308729 w 12308729"/>
                  <a:gd name="connsiteY3" fmla="*/ 3342786 h 3366278"/>
                  <a:gd name="connsiteX4" fmla="*/ 12064062 w 12308729"/>
                  <a:gd name="connsiteY4" fmla="*/ 3138254 h 3366278"/>
                  <a:gd name="connsiteX5" fmla="*/ 10576638 w 12308729"/>
                  <a:gd name="connsiteY5" fmla="*/ 2016590 h 3366278"/>
                  <a:gd name="connsiteX6" fmla="*/ 8533704 w 12308729"/>
                  <a:gd name="connsiteY6" fmla="*/ 1357663 h 3366278"/>
                  <a:gd name="connsiteX7" fmla="*/ 5299241 w 12308729"/>
                  <a:gd name="connsiteY7" fmla="*/ 1044594 h 3366278"/>
                  <a:gd name="connsiteX8" fmla="*/ 2526096 w 12308729"/>
                  <a:gd name="connsiteY8" fmla="*/ 1146046 h 3366278"/>
                  <a:gd name="connsiteX9" fmla="*/ 0 w 12308729"/>
                  <a:gd name="connsiteY9" fmla="*/ 1391748 h 3366278"/>
                  <a:gd name="connsiteX10" fmla="*/ 42751 w 12308729"/>
                  <a:gd name="connsiteY10" fmla="*/ 3485 h 336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308729" h="3366278">
                    <a:moveTo>
                      <a:pt x="42751" y="3485"/>
                    </a:moveTo>
                    <a:lnTo>
                      <a:pt x="5299241" y="0"/>
                    </a:lnTo>
                    <a:lnTo>
                      <a:pt x="12229793" y="627"/>
                    </a:lnTo>
                    <a:cubicBezTo>
                      <a:pt x="12231285" y="343246"/>
                      <a:pt x="12307237" y="3000167"/>
                      <a:pt x="12308729" y="3342786"/>
                    </a:cubicBezTo>
                    <a:cubicBezTo>
                      <a:pt x="12264851" y="3400396"/>
                      <a:pt x="12352744" y="3359287"/>
                      <a:pt x="12064062" y="3138254"/>
                    </a:cubicBezTo>
                    <a:cubicBezTo>
                      <a:pt x="11775380" y="2917221"/>
                      <a:pt x="11165031" y="2313355"/>
                      <a:pt x="10576638" y="2016590"/>
                    </a:cubicBezTo>
                    <a:cubicBezTo>
                      <a:pt x="9988245" y="1719825"/>
                      <a:pt x="9419366" y="1507470"/>
                      <a:pt x="8533704" y="1357663"/>
                    </a:cubicBezTo>
                    <a:cubicBezTo>
                      <a:pt x="7378156" y="1119629"/>
                      <a:pt x="6253555" y="1060923"/>
                      <a:pt x="5299241" y="1044594"/>
                    </a:cubicBezTo>
                    <a:cubicBezTo>
                      <a:pt x="4344927" y="1028266"/>
                      <a:pt x="3417068" y="1060320"/>
                      <a:pt x="2526096" y="1146046"/>
                    </a:cubicBezTo>
                    <a:cubicBezTo>
                      <a:pt x="1635124" y="1231772"/>
                      <a:pt x="701056" y="1277520"/>
                      <a:pt x="0" y="1391748"/>
                    </a:cubicBezTo>
                    <a:cubicBezTo>
                      <a:pt x="317" y="1339313"/>
                      <a:pt x="42434" y="55920"/>
                      <a:pt x="42751" y="3485"/>
                    </a:cubicBezTo>
                    <a:close/>
                  </a:path>
                </a:pathLst>
              </a:custGeom>
              <a:solidFill>
                <a:srgbClr val="86D969">
                  <a:alpha val="87843"/>
                </a:srgbClr>
              </a:solidFill>
              <a:ln>
                <a:noFill/>
              </a:ln>
              <a:effectLst>
                <a:glow rad="101600">
                  <a:schemeClr val="tx1">
                    <a:alpha val="32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Арка 9"/>
              <p:cNvSpPr/>
              <p:nvPr/>
            </p:nvSpPr>
            <p:spPr>
              <a:xfrm rot="10800000">
                <a:off x="-142909" y="4929198"/>
                <a:ext cx="9429816" cy="1571614"/>
              </a:xfrm>
              <a:custGeom>
                <a:avLst/>
                <a:gdLst>
                  <a:gd name="connsiteX0" fmla="*/ 5018220 w 10014858"/>
                  <a:gd name="connsiteY0" fmla="*/ 4 h 3575958"/>
                  <a:gd name="connsiteX1" fmla="*/ 9998483 w 10014858"/>
                  <a:gd name="connsiteY1" fmla="*/ 1643502 h 3575958"/>
                  <a:gd name="connsiteX2" fmla="*/ 9839674 w 10014858"/>
                  <a:gd name="connsiteY2" fmla="*/ 1648100 h 3575958"/>
                  <a:gd name="connsiteX3" fmla="*/ 5017270 w 10014858"/>
                  <a:gd name="connsiteY3" fmla="*/ 157310 h 3575958"/>
                  <a:gd name="connsiteX4" fmla="*/ 5018220 w 10014858"/>
                  <a:gd name="connsiteY4" fmla="*/ 4 h 3575958"/>
                  <a:gd name="connsiteX0" fmla="*/ 7457665 w 12437928"/>
                  <a:gd name="connsiteY0" fmla="*/ 0 h 1648096"/>
                  <a:gd name="connsiteX1" fmla="*/ 12437928 w 12437928"/>
                  <a:gd name="connsiteY1" fmla="*/ 1643498 h 1648096"/>
                  <a:gd name="connsiteX2" fmla="*/ 12279119 w 12437928"/>
                  <a:gd name="connsiteY2" fmla="*/ 1648096 h 1648096"/>
                  <a:gd name="connsiteX3" fmla="*/ 0 w 12437928"/>
                  <a:gd name="connsiteY3" fmla="*/ 494763 h 1648096"/>
                  <a:gd name="connsiteX4" fmla="*/ 7457665 w 12437928"/>
                  <a:gd name="connsiteY4" fmla="*/ 0 h 1648096"/>
                  <a:gd name="connsiteX0" fmla="*/ 6 w 12447869"/>
                  <a:gd name="connsiteY0" fmla="*/ 0 h 1854925"/>
                  <a:gd name="connsiteX1" fmla="*/ 12447869 w 12447869"/>
                  <a:gd name="connsiteY1" fmla="*/ 1850327 h 1854925"/>
                  <a:gd name="connsiteX2" fmla="*/ 12289060 w 12447869"/>
                  <a:gd name="connsiteY2" fmla="*/ 1854925 h 1854925"/>
                  <a:gd name="connsiteX3" fmla="*/ 9941 w 12447869"/>
                  <a:gd name="connsiteY3" fmla="*/ 701592 h 1854925"/>
                  <a:gd name="connsiteX4" fmla="*/ 6 w 12447869"/>
                  <a:gd name="connsiteY4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9941 w 12447869"/>
                  <a:gd name="connsiteY4" fmla="*/ 701592 h 1854925"/>
                  <a:gd name="connsiteX5" fmla="*/ 6 w 12447869"/>
                  <a:gd name="connsiteY5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9941 w 12447869"/>
                  <a:gd name="connsiteY5" fmla="*/ 701592 h 1854925"/>
                  <a:gd name="connsiteX6" fmla="*/ 6 w 12447869"/>
                  <a:gd name="connsiteY6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710644 w 12447869"/>
                  <a:gd name="connsiteY5" fmla="*/ 511625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710644 w 12447869"/>
                  <a:gd name="connsiteY5" fmla="*/ 511625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941078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941078 h 1854925"/>
                  <a:gd name="connsiteX7" fmla="*/ 6 w 12447869"/>
                  <a:gd name="connsiteY7" fmla="*/ 0 h 1854925"/>
                  <a:gd name="connsiteX0" fmla="*/ 1 w 12480522"/>
                  <a:gd name="connsiteY0" fmla="*/ 31634 h 1614416"/>
                  <a:gd name="connsiteX1" fmla="*/ 8806639 w 12480522"/>
                  <a:gd name="connsiteY1" fmla="*/ 194916 h 1614416"/>
                  <a:gd name="connsiteX2" fmla="*/ 12480522 w 12480522"/>
                  <a:gd name="connsiteY2" fmla="*/ 1609818 h 1614416"/>
                  <a:gd name="connsiteX3" fmla="*/ 12321713 w 12480522"/>
                  <a:gd name="connsiteY3" fmla="*/ 1614416 h 1614416"/>
                  <a:gd name="connsiteX4" fmla="*/ 8458297 w 12480522"/>
                  <a:gd name="connsiteY4" fmla="*/ 325544 h 1614416"/>
                  <a:gd name="connsiteX5" fmla="*/ 2732411 w 12480522"/>
                  <a:gd name="connsiteY5" fmla="*/ 227573 h 1614416"/>
                  <a:gd name="connsiteX6" fmla="*/ 42594 w 12480522"/>
                  <a:gd name="connsiteY6" fmla="*/ 700569 h 1614416"/>
                  <a:gd name="connsiteX7" fmla="*/ 1 w 12480522"/>
                  <a:gd name="connsiteY7" fmla="*/ 31634 h 1614416"/>
                  <a:gd name="connsiteX0" fmla="*/ 1 w 12480522"/>
                  <a:gd name="connsiteY0" fmla="*/ 151219 h 1734001"/>
                  <a:gd name="connsiteX1" fmla="*/ 8806639 w 12480522"/>
                  <a:gd name="connsiteY1" fmla="*/ 314501 h 1734001"/>
                  <a:gd name="connsiteX2" fmla="*/ 12480522 w 12480522"/>
                  <a:gd name="connsiteY2" fmla="*/ 1729403 h 1734001"/>
                  <a:gd name="connsiteX3" fmla="*/ 12321713 w 12480522"/>
                  <a:gd name="connsiteY3" fmla="*/ 1734001 h 1734001"/>
                  <a:gd name="connsiteX4" fmla="*/ 8458297 w 12480522"/>
                  <a:gd name="connsiteY4" fmla="*/ 445129 h 1734001"/>
                  <a:gd name="connsiteX5" fmla="*/ 2732411 w 12480522"/>
                  <a:gd name="connsiteY5" fmla="*/ 347158 h 1734001"/>
                  <a:gd name="connsiteX6" fmla="*/ 42594 w 12480522"/>
                  <a:gd name="connsiteY6" fmla="*/ 820154 h 1734001"/>
                  <a:gd name="connsiteX7" fmla="*/ 1 w 12480522"/>
                  <a:gd name="connsiteY7" fmla="*/ 151219 h 1734001"/>
                  <a:gd name="connsiteX0" fmla="*/ 1 w 12480522"/>
                  <a:gd name="connsiteY0" fmla="*/ 326664 h 1909446"/>
                  <a:gd name="connsiteX1" fmla="*/ 5312225 w 12480522"/>
                  <a:gd name="connsiteY1" fmla="*/ 2268 h 1909446"/>
                  <a:gd name="connsiteX2" fmla="*/ 8806639 w 12480522"/>
                  <a:gd name="connsiteY2" fmla="*/ 489946 h 1909446"/>
                  <a:gd name="connsiteX3" fmla="*/ 12480522 w 12480522"/>
                  <a:gd name="connsiteY3" fmla="*/ 1904848 h 1909446"/>
                  <a:gd name="connsiteX4" fmla="*/ 12321713 w 12480522"/>
                  <a:gd name="connsiteY4" fmla="*/ 1909446 h 1909446"/>
                  <a:gd name="connsiteX5" fmla="*/ 8458297 w 12480522"/>
                  <a:gd name="connsiteY5" fmla="*/ 620574 h 1909446"/>
                  <a:gd name="connsiteX6" fmla="*/ 2732411 w 12480522"/>
                  <a:gd name="connsiteY6" fmla="*/ 522603 h 1909446"/>
                  <a:gd name="connsiteX7" fmla="*/ 42594 w 12480522"/>
                  <a:gd name="connsiteY7" fmla="*/ 995599 h 1909446"/>
                  <a:gd name="connsiteX8" fmla="*/ 1 w 12480522"/>
                  <a:gd name="connsiteY8" fmla="*/ 326664 h 1909446"/>
                  <a:gd name="connsiteX0" fmla="*/ 1 w 12480522"/>
                  <a:gd name="connsiteY0" fmla="*/ 326664 h 1909446"/>
                  <a:gd name="connsiteX1" fmla="*/ 5312225 w 12480522"/>
                  <a:gd name="connsiteY1" fmla="*/ 2268 h 1909446"/>
                  <a:gd name="connsiteX2" fmla="*/ 8806639 w 12480522"/>
                  <a:gd name="connsiteY2" fmla="*/ 489946 h 1909446"/>
                  <a:gd name="connsiteX3" fmla="*/ 12480522 w 12480522"/>
                  <a:gd name="connsiteY3" fmla="*/ 1904848 h 1909446"/>
                  <a:gd name="connsiteX4" fmla="*/ 12321713 w 12480522"/>
                  <a:gd name="connsiteY4" fmla="*/ 1909446 h 1909446"/>
                  <a:gd name="connsiteX5" fmla="*/ 8458297 w 12480522"/>
                  <a:gd name="connsiteY5" fmla="*/ 620574 h 1909446"/>
                  <a:gd name="connsiteX6" fmla="*/ 5410197 w 12480522"/>
                  <a:gd name="connsiteY6" fmla="*/ 350612 h 1909446"/>
                  <a:gd name="connsiteX7" fmla="*/ 2732411 w 12480522"/>
                  <a:gd name="connsiteY7" fmla="*/ 522603 h 1909446"/>
                  <a:gd name="connsiteX8" fmla="*/ 42594 w 12480522"/>
                  <a:gd name="connsiteY8" fmla="*/ 995599 h 1909446"/>
                  <a:gd name="connsiteX9" fmla="*/ 1 w 12480522"/>
                  <a:gd name="connsiteY9" fmla="*/ 326664 h 1909446"/>
                  <a:gd name="connsiteX0" fmla="*/ 1 w 12480522"/>
                  <a:gd name="connsiteY0" fmla="*/ 326664 h 2791189"/>
                  <a:gd name="connsiteX1" fmla="*/ 5312225 w 12480522"/>
                  <a:gd name="connsiteY1" fmla="*/ 2268 h 2791189"/>
                  <a:gd name="connsiteX2" fmla="*/ 8806639 w 12480522"/>
                  <a:gd name="connsiteY2" fmla="*/ 489946 h 2791189"/>
                  <a:gd name="connsiteX3" fmla="*/ 12480522 w 12480522"/>
                  <a:gd name="connsiteY3" fmla="*/ 1904848 h 2791189"/>
                  <a:gd name="connsiteX4" fmla="*/ 12267285 w 12480522"/>
                  <a:gd name="connsiteY4" fmla="*/ 2791189 h 2791189"/>
                  <a:gd name="connsiteX5" fmla="*/ 8458297 w 12480522"/>
                  <a:gd name="connsiteY5" fmla="*/ 620574 h 2791189"/>
                  <a:gd name="connsiteX6" fmla="*/ 5410197 w 12480522"/>
                  <a:gd name="connsiteY6" fmla="*/ 350612 h 2791189"/>
                  <a:gd name="connsiteX7" fmla="*/ 2732411 w 12480522"/>
                  <a:gd name="connsiteY7" fmla="*/ 522603 h 2791189"/>
                  <a:gd name="connsiteX8" fmla="*/ 42594 w 12480522"/>
                  <a:gd name="connsiteY8" fmla="*/ 995599 h 2791189"/>
                  <a:gd name="connsiteX9" fmla="*/ 1 w 12480522"/>
                  <a:gd name="connsiteY9" fmla="*/ 326664 h 2791189"/>
                  <a:gd name="connsiteX0" fmla="*/ 1 w 12267285"/>
                  <a:gd name="connsiteY0" fmla="*/ 326664 h 2791189"/>
                  <a:gd name="connsiteX1" fmla="*/ 5312225 w 12267285"/>
                  <a:gd name="connsiteY1" fmla="*/ 2268 h 2791189"/>
                  <a:gd name="connsiteX2" fmla="*/ 8806639 w 12267285"/>
                  <a:gd name="connsiteY2" fmla="*/ 489946 h 2791189"/>
                  <a:gd name="connsiteX3" fmla="*/ 12262808 w 12267285"/>
                  <a:gd name="connsiteY3" fmla="*/ 1763333 h 2791189"/>
                  <a:gd name="connsiteX4" fmla="*/ 12267285 w 12267285"/>
                  <a:gd name="connsiteY4" fmla="*/ 2791189 h 2791189"/>
                  <a:gd name="connsiteX5" fmla="*/ 8458297 w 12267285"/>
                  <a:gd name="connsiteY5" fmla="*/ 620574 h 2791189"/>
                  <a:gd name="connsiteX6" fmla="*/ 5410197 w 12267285"/>
                  <a:gd name="connsiteY6" fmla="*/ 350612 h 2791189"/>
                  <a:gd name="connsiteX7" fmla="*/ 2732411 w 12267285"/>
                  <a:gd name="connsiteY7" fmla="*/ 522603 h 2791189"/>
                  <a:gd name="connsiteX8" fmla="*/ 42594 w 12267285"/>
                  <a:gd name="connsiteY8" fmla="*/ 995599 h 2791189"/>
                  <a:gd name="connsiteX9" fmla="*/ 1 w 12267285"/>
                  <a:gd name="connsiteY9" fmla="*/ 326664 h 2791189"/>
                  <a:gd name="connsiteX0" fmla="*/ 1 w 12267285"/>
                  <a:gd name="connsiteY0" fmla="*/ 326664 h 2791189"/>
                  <a:gd name="connsiteX1" fmla="*/ 5312225 w 12267285"/>
                  <a:gd name="connsiteY1" fmla="*/ 2268 h 2791189"/>
                  <a:gd name="connsiteX2" fmla="*/ 8806639 w 12267285"/>
                  <a:gd name="connsiteY2" fmla="*/ 489946 h 2791189"/>
                  <a:gd name="connsiteX3" fmla="*/ 12262808 w 12267285"/>
                  <a:gd name="connsiteY3" fmla="*/ 1763333 h 2791189"/>
                  <a:gd name="connsiteX4" fmla="*/ 12267285 w 12267285"/>
                  <a:gd name="connsiteY4" fmla="*/ 2791189 h 2791189"/>
                  <a:gd name="connsiteX5" fmla="*/ 8458297 w 12267285"/>
                  <a:gd name="connsiteY5" fmla="*/ 620574 h 2791189"/>
                  <a:gd name="connsiteX6" fmla="*/ 5410197 w 12267285"/>
                  <a:gd name="connsiteY6" fmla="*/ 350612 h 2791189"/>
                  <a:gd name="connsiteX7" fmla="*/ 2732411 w 12267285"/>
                  <a:gd name="connsiteY7" fmla="*/ 522603 h 2791189"/>
                  <a:gd name="connsiteX8" fmla="*/ 42594 w 12267285"/>
                  <a:gd name="connsiteY8" fmla="*/ 995599 h 2791189"/>
                  <a:gd name="connsiteX9" fmla="*/ 1 w 12267285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06639 w 12284657"/>
                  <a:gd name="connsiteY2" fmla="*/ 489946 h 2791189"/>
                  <a:gd name="connsiteX3" fmla="*/ 12284579 w 12284657"/>
                  <a:gd name="connsiteY3" fmla="*/ 2176990 h 2791189"/>
                  <a:gd name="connsiteX4" fmla="*/ 12267285 w 12284657"/>
                  <a:gd name="connsiteY4" fmla="*/ 2791189 h 2791189"/>
                  <a:gd name="connsiteX5" fmla="*/ 8458297 w 12284657"/>
                  <a:gd name="connsiteY5" fmla="*/ 620574 h 2791189"/>
                  <a:gd name="connsiteX6" fmla="*/ 5410197 w 12284657"/>
                  <a:gd name="connsiteY6" fmla="*/ 350612 h 2791189"/>
                  <a:gd name="connsiteX7" fmla="*/ 2732411 w 12284657"/>
                  <a:gd name="connsiteY7" fmla="*/ 522603 h 2791189"/>
                  <a:gd name="connsiteX8" fmla="*/ 42594 w 12284657"/>
                  <a:gd name="connsiteY8" fmla="*/ 995599 h 2791189"/>
                  <a:gd name="connsiteX9" fmla="*/ 1 w 12284657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82839 w 12284657"/>
                  <a:gd name="connsiteY2" fmla="*/ 337546 h 2791189"/>
                  <a:gd name="connsiteX3" fmla="*/ 12284579 w 12284657"/>
                  <a:gd name="connsiteY3" fmla="*/ 2176990 h 2791189"/>
                  <a:gd name="connsiteX4" fmla="*/ 12267285 w 12284657"/>
                  <a:gd name="connsiteY4" fmla="*/ 2791189 h 2791189"/>
                  <a:gd name="connsiteX5" fmla="*/ 8458297 w 12284657"/>
                  <a:gd name="connsiteY5" fmla="*/ 620574 h 2791189"/>
                  <a:gd name="connsiteX6" fmla="*/ 5410197 w 12284657"/>
                  <a:gd name="connsiteY6" fmla="*/ 350612 h 2791189"/>
                  <a:gd name="connsiteX7" fmla="*/ 2732411 w 12284657"/>
                  <a:gd name="connsiteY7" fmla="*/ 522603 h 2791189"/>
                  <a:gd name="connsiteX8" fmla="*/ 42594 w 12284657"/>
                  <a:gd name="connsiteY8" fmla="*/ 995599 h 2791189"/>
                  <a:gd name="connsiteX9" fmla="*/ 1 w 12284657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82839 w 12284657"/>
                  <a:gd name="connsiteY2" fmla="*/ 337546 h 2791189"/>
                  <a:gd name="connsiteX3" fmla="*/ 11081654 w 12284657"/>
                  <a:gd name="connsiteY3" fmla="*/ 1319440 h 2791189"/>
                  <a:gd name="connsiteX4" fmla="*/ 12284579 w 12284657"/>
                  <a:gd name="connsiteY4" fmla="*/ 2176990 h 2791189"/>
                  <a:gd name="connsiteX5" fmla="*/ 12267285 w 12284657"/>
                  <a:gd name="connsiteY5" fmla="*/ 2791189 h 2791189"/>
                  <a:gd name="connsiteX6" fmla="*/ 8458297 w 12284657"/>
                  <a:gd name="connsiteY6" fmla="*/ 620574 h 2791189"/>
                  <a:gd name="connsiteX7" fmla="*/ 5410197 w 12284657"/>
                  <a:gd name="connsiteY7" fmla="*/ 350612 h 2791189"/>
                  <a:gd name="connsiteX8" fmla="*/ 2732411 w 12284657"/>
                  <a:gd name="connsiteY8" fmla="*/ 522603 h 2791189"/>
                  <a:gd name="connsiteX9" fmla="*/ 42594 w 12284657"/>
                  <a:gd name="connsiteY9" fmla="*/ 995599 h 2791189"/>
                  <a:gd name="connsiteX10" fmla="*/ 1 w 12284657"/>
                  <a:gd name="connsiteY10" fmla="*/ 326664 h 2791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081654 w 12284740"/>
                  <a:gd name="connsiteY3" fmla="*/ 1319440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58297 w 12284740"/>
                  <a:gd name="connsiteY6" fmla="*/ 620574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081654 w 12284740"/>
                  <a:gd name="connsiteY3" fmla="*/ 1319440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103426 w 12284740"/>
                  <a:gd name="connsiteY3" fmla="*/ 1254125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103426 w 12284740"/>
                  <a:gd name="connsiteY3" fmla="*/ 1254125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268683 w 12284740"/>
                  <a:gd name="connsiteY7" fmla="*/ 307069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59056 h 2442581"/>
                  <a:gd name="connsiteX1" fmla="*/ 5268683 w 12284740"/>
                  <a:gd name="connsiteY1" fmla="*/ 2003 h 2442581"/>
                  <a:gd name="connsiteX2" fmla="*/ 8882839 w 12284740"/>
                  <a:gd name="connsiteY2" fmla="*/ 369938 h 2442581"/>
                  <a:gd name="connsiteX3" fmla="*/ 11103426 w 12284740"/>
                  <a:gd name="connsiteY3" fmla="*/ 1286517 h 2442581"/>
                  <a:gd name="connsiteX4" fmla="*/ 12284579 w 12284740"/>
                  <a:gd name="connsiteY4" fmla="*/ 2209382 h 2442581"/>
                  <a:gd name="connsiteX5" fmla="*/ 12278171 w 12284740"/>
                  <a:gd name="connsiteY5" fmla="*/ 2442581 h 2442581"/>
                  <a:gd name="connsiteX6" fmla="*/ 8490954 w 12284740"/>
                  <a:gd name="connsiteY6" fmla="*/ 554994 h 2442581"/>
                  <a:gd name="connsiteX7" fmla="*/ 5268683 w 12284740"/>
                  <a:gd name="connsiteY7" fmla="*/ 339461 h 2442581"/>
                  <a:gd name="connsiteX8" fmla="*/ 2732411 w 12284740"/>
                  <a:gd name="connsiteY8" fmla="*/ 554995 h 2442581"/>
                  <a:gd name="connsiteX9" fmla="*/ 42594 w 12284740"/>
                  <a:gd name="connsiteY9" fmla="*/ 1027991 h 2442581"/>
                  <a:gd name="connsiteX10" fmla="*/ 1 w 12284740"/>
                  <a:gd name="connsiteY10" fmla="*/ 359056 h 2442581"/>
                  <a:gd name="connsiteX0" fmla="*/ 1 w 12284740"/>
                  <a:gd name="connsiteY0" fmla="*/ 359056 h 2442581"/>
                  <a:gd name="connsiteX1" fmla="*/ 5268683 w 12284740"/>
                  <a:gd name="connsiteY1" fmla="*/ 2003 h 2442581"/>
                  <a:gd name="connsiteX2" fmla="*/ 8882839 w 12284740"/>
                  <a:gd name="connsiteY2" fmla="*/ 369938 h 2442581"/>
                  <a:gd name="connsiteX3" fmla="*/ 11103426 w 12284740"/>
                  <a:gd name="connsiteY3" fmla="*/ 1286517 h 2442581"/>
                  <a:gd name="connsiteX4" fmla="*/ 12284579 w 12284740"/>
                  <a:gd name="connsiteY4" fmla="*/ 2209382 h 2442581"/>
                  <a:gd name="connsiteX5" fmla="*/ 12278171 w 12284740"/>
                  <a:gd name="connsiteY5" fmla="*/ 2442581 h 2442581"/>
                  <a:gd name="connsiteX6" fmla="*/ 8490954 w 12284740"/>
                  <a:gd name="connsiteY6" fmla="*/ 554994 h 2442581"/>
                  <a:gd name="connsiteX7" fmla="*/ 5268683 w 12284740"/>
                  <a:gd name="connsiteY7" fmla="*/ 339461 h 2442581"/>
                  <a:gd name="connsiteX8" fmla="*/ 2471154 w 12284740"/>
                  <a:gd name="connsiteY8" fmla="*/ 489681 h 2442581"/>
                  <a:gd name="connsiteX9" fmla="*/ 42594 w 12284740"/>
                  <a:gd name="connsiteY9" fmla="*/ 1027991 h 2442581"/>
                  <a:gd name="connsiteX10" fmla="*/ 1 w 12284740"/>
                  <a:gd name="connsiteY10" fmla="*/ 359056 h 244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284740" h="2442581">
                    <a:moveTo>
                      <a:pt x="1" y="359056"/>
                    </a:moveTo>
                    <a:cubicBezTo>
                      <a:pt x="865573" y="231601"/>
                      <a:pt x="3800910" y="-25211"/>
                      <a:pt x="5268683" y="2003"/>
                    </a:cubicBezTo>
                    <a:cubicBezTo>
                      <a:pt x="6736456" y="29217"/>
                      <a:pt x="7939411" y="134081"/>
                      <a:pt x="8882839" y="369938"/>
                    </a:cubicBezTo>
                    <a:cubicBezTo>
                      <a:pt x="9826267" y="605795"/>
                      <a:pt x="10536469" y="979943"/>
                      <a:pt x="11103426" y="1286517"/>
                    </a:cubicBezTo>
                    <a:cubicBezTo>
                      <a:pt x="11670383" y="1593091"/>
                      <a:pt x="12068831" y="1980419"/>
                      <a:pt x="12284579" y="2209382"/>
                    </a:cubicBezTo>
                    <a:cubicBezTo>
                      <a:pt x="12286071" y="2552001"/>
                      <a:pt x="12276679" y="2099962"/>
                      <a:pt x="12278171" y="2442581"/>
                    </a:cubicBezTo>
                    <a:cubicBezTo>
                      <a:pt x="12019643" y="1947322"/>
                      <a:pt x="10537474" y="747216"/>
                      <a:pt x="8490954" y="554994"/>
                    </a:cubicBezTo>
                    <a:cubicBezTo>
                      <a:pt x="7335406" y="316960"/>
                      <a:pt x="6222997" y="355790"/>
                      <a:pt x="5268683" y="339461"/>
                    </a:cubicBezTo>
                    <a:cubicBezTo>
                      <a:pt x="4314369" y="323133"/>
                      <a:pt x="3362126" y="403955"/>
                      <a:pt x="2471154" y="489681"/>
                    </a:cubicBezTo>
                    <a:cubicBezTo>
                      <a:pt x="1580182" y="575407"/>
                      <a:pt x="499810" y="828419"/>
                      <a:pt x="42594" y="1027991"/>
                    </a:cubicBezTo>
                    <a:cubicBezTo>
                      <a:pt x="42911" y="975556"/>
                      <a:pt x="-316" y="411491"/>
                      <a:pt x="1" y="35905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glow rad="101600">
                  <a:schemeClr val="tx1">
                    <a:alpha val="32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1134305" y="118568"/>
            <a:ext cx="800969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anchor="ctr">
            <a:spAutoFit/>
          </a:bodyPr>
          <a:lstStyle/>
          <a:p>
            <a:pPr algn="ctr" eaLnBrk="0" hangingPunct="0">
              <a:tabLst>
                <a:tab pos="1500188" algn="l"/>
              </a:tabLst>
              <a:defRPr/>
            </a:pPr>
            <a:r>
              <a:rPr lang="ru-RU" sz="14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Муниципальное бюджетное дошкольное образовательное учреждение детский сад комбинированного вида № 4 станицы Ленинградской муниципального образования Ленинградский район</a:t>
            </a:r>
            <a:endParaRPr lang="ru-RU" sz="1400" dirty="0">
              <a:solidFill>
                <a:srgbClr val="003300"/>
              </a:solidFill>
              <a:effectLst>
                <a:glow rad="139700">
                  <a:srgbClr val="FFFF00">
                    <a:alpha val="40000"/>
                  </a:srgbClr>
                </a:glow>
              </a:effectLst>
              <a:latin typeface="Arial Black" pitchFamily="34" charset="0"/>
              <a:cs typeface="+mn-cs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-29353" y="0"/>
            <a:ext cx="1529519" cy="128586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0" name="Rectangle 17"/>
          <p:cNvSpPr>
            <a:spLocks noChangeArrowheads="1"/>
          </p:cNvSpPr>
          <p:nvPr/>
        </p:nvSpPr>
        <p:spPr bwMode="auto">
          <a:xfrm>
            <a:off x="2214546" y="3071810"/>
            <a:ext cx="692945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anchor="ctr">
            <a:spAutoFit/>
          </a:bodyPr>
          <a:lstStyle/>
          <a:p>
            <a:pPr indent="449263" algn="ctr" eaLnBrk="0" hangingPunct="0">
              <a:defRPr/>
            </a:pPr>
            <a:r>
              <a:rPr lang="ru-RU" sz="2400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cs typeface="Times New Roman" pitchFamily="18" charset="0"/>
              </a:rPr>
              <a:t>ГОТОВЫ К СОТРУДНЕЧЕСТВУ, ПАРТНЁРСТВУ</a:t>
            </a:r>
          </a:p>
          <a:p>
            <a:pPr indent="449263" algn="ctr" eaLnBrk="0" hangingPunct="0">
              <a:defRPr/>
            </a:pPr>
            <a:endParaRPr lang="ru-RU" sz="2400" dirty="0">
              <a:solidFill>
                <a:srgbClr val="003300"/>
              </a:solidFill>
              <a:effectLst>
                <a:glow rad="139700">
                  <a:srgbClr val="FFFF00">
                    <a:alpha val="40000"/>
                  </a:srgbClr>
                </a:glo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714348" y="1357298"/>
            <a:ext cx="80010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anchor="ctr">
            <a:spAutoFit/>
          </a:bodyPr>
          <a:lstStyle/>
          <a:p>
            <a:pPr indent="449263" algn="ctr" eaLnBrk="0" hangingPunct="0">
              <a:defRPr/>
            </a:pPr>
            <a:r>
              <a:rPr lang="ru-RU" sz="2000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cs typeface="Times New Roman" pitchFamily="18" charset="0"/>
              </a:rPr>
              <a:t>Мы инициативны и исполнительны, позитивны и верим в успех, не боимся трудностей и развиваем профессиональные компетенции для эффективного решения масштабных задач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06EA2C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428728" y="142852"/>
            <a:ext cx="77152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anchor="ctr">
            <a:spAutoFit/>
          </a:bodyPr>
          <a:lstStyle/>
          <a:p>
            <a:pPr algn="ctr" eaLnBrk="0" hangingPunct="0">
              <a:tabLst>
                <a:tab pos="1500188" algn="l"/>
              </a:tabLst>
              <a:defRPr/>
            </a:pPr>
            <a:r>
              <a:rPr lang="ru-RU" sz="20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Идея — это проект без лишних слов…</a:t>
            </a:r>
          </a:p>
          <a:p>
            <a:pPr algn="ctr" eaLnBrk="0" hangingPunct="0">
              <a:tabLst>
                <a:tab pos="1500188" algn="l"/>
              </a:tabLst>
              <a:defRPr/>
            </a:pPr>
            <a:r>
              <a:rPr lang="ru-RU" sz="20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			С. </a:t>
            </a:r>
            <a:r>
              <a:rPr lang="ru-RU" sz="2000" b="1" dirty="0" err="1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Нехаев</a:t>
            </a:r>
            <a:endParaRPr lang="ru-RU" sz="2000" b="1" dirty="0">
              <a:solidFill>
                <a:srgbClr val="003300"/>
              </a:solidFill>
              <a:effectLst>
                <a:glow rad="139700">
                  <a:srgbClr val="FFFF00">
                    <a:alpha val="40000"/>
                  </a:srgbClr>
                </a:glow>
              </a:effectLst>
              <a:latin typeface="Arial Black" pitchFamily="34" charset="0"/>
              <a:ea typeface="Courier New" pitchFamily="49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-29353" y="0"/>
            <a:ext cx="1529519" cy="128586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grpSp>
        <p:nvGrpSpPr>
          <p:cNvPr id="4101" name="Группа 24"/>
          <p:cNvGrpSpPr>
            <a:grpSpLocks/>
          </p:cNvGrpSpPr>
          <p:nvPr/>
        </p:nvGrpSpPr>
        <p:grpSpPr bwMode="auto">
          <a:xfrm>
            <a:off x="-1500188" y="2571750"/>
            <a:ext cx="10858501" cy="4573588"/>
            <a:chOff x="-1500188" y="2571737"/>
            <a:chExt cx="10858503" cy="4573627"/>
          </a:xfrm>
        </p:grpSpPr>
        <p:sp>
          <p:nvSpPr>
            <p:cNvPr id="10" name="Овал 9"/>
            <p:cNvSpPr/>
            <p:nvPr/>
          </p:nvSpPr>
          <p:spPr>
            <a:xfrm>
              <a:off x="-1500188" y="2571737"/>
              <a:ext cx="3357564" cy="2698773"/>
            </a:xfrm>
            <a:prstGeom prst="ellipse">
              <a:avLst/>
            </a:prstGeom>
            <a:gradFill>
              <a:gsLst>
                <a:gs pos="5000">
                  <a:srgbClr val="D0F888"/>
                </a:gs>
                <a:gs pos="100000">
                  <a:srgbClr val="44AACE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4108" name="Группа 27"/>
            <p:cNvGrpSpPr>
              <a:grpSpLocks/>
            </p:cNvGrpSpPr>
            <p:nvPr/>
          </p:nvGrpSpPr>
          <p:grpSpPr bwMode="auto">
            <a:xfrm>
              <a:off x="-1428792" y="2643175"/>
              <a:ext cx="10787107" cy="4502189"/>
              <a:chOff x="-1428833" y="2500292"/>
              <a:chExt cx="10787179" cy="4642914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428833" y="2500292"/>
                <a:ext cx="3214731" cy="2725845"/>
              </a:xfrm>
              <a:prstGeom prst="ellipse">
                <a:avLst/>
              </a:prstGeom>
              <a:solidFill>
                <a:srgbClr val="06EA2C">
                  <a:alpha val="36000"/>
                </a:srgbClr>
              </a:solidFill>
              <a:ln>
                <a:solidFill>
                  <a:srgbClr val="92D050"/>
                </a:solidFill>
              </a:ln>
            </p:spPr>
          </p:pic>
          <p:sp>
            <p:nvSpPr>
              <p:cNvPr id="13" name="Овал 12"/>
              <p:cNvSpPr/>
              <p:nvPr/>
            </p:nvSpPr>
            <p:spPr>
              <a:xfrm>
                <a:off x="3071803" y="4489411"/>
                <a:ext cx="2928957" cy="2357473"/>
              </a:xfrm>
              <a:prstGeom prst="ellipse">
                <a:avLst/>
              </a:prstGeom>
              <a:gradFill>
                <a:gsLst>
                  <a:gs pos="5000">
                    <a:srgbClr val="D0F888"/>
                  </a:gs>
                  <a:gs pos="100000">
                    <a:srgbClr val="44AACE"/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14668" y="4563095"/>
                <a:ext cx="2714662" cy="2136472"/>
              </a:xfrm>
              <a:prstGeom prst="ellipse">
                <a:avLst/>
              </a:prstGeom>
              <a:solidFill>
                <a:srgbClr val="06EA2C">
                  <a:alpha val="36000"/>
                </a:srgbClr>
              </a:solidFill>
              <a:ln>
                <a:solidFill>
                  <a:srgbClr val="92D050"/>
                </a:solidFill>
              </a:ln>
            </p:spPr>
          </p:pic>
          <p:sp>
            <p:nvSpPr>
              <p:cNvPr id="15" name="Овал 14"/>
              <p:cNvSpPr/>
              <p:nvPr/>
            </p:nvSpPr>
            <p:spPr>
              <a:xfrm>
                <a:off x="214283" y="3999908"/>
                <a:ext cx="3500461" cy="3143298"/>
              </a:xfrm>
              <a:prstGeom prst="ellipse">
                <a:avLst/>
              </a:prstGeom>
              <a:gradFill>
                <a:gsLst>
                  <a:gs pos="5000">
                    <a:srgbClr val="D0F888"/>
                  </a:gs>
                  <a:gs pos="100000">
                    <a:srgbClr val="44AACE"/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85690" y="4047395"/>
                <a:ext cx="3357608" cy="2946859"/>
              </a:xfrm>
              <a:prstGeom prst="ellipse">
                <a:avLst/>
              </a:prstGeom>
              <a:solidFill>
                <a:srgbClr val="06EA2C">
                  <a:alpha val="36000"/>
                </a:srgbClr>
              </a:solidFill>
              <a:ln>
                <a:solidFill>
                  <a:srgbClr val="92D050"/>
                </a:solidFill>
              </a:ln>
            </p:spPr>
          </p:pic>
          <p:sp>
            <p:nvSpPr>
              <p:cNvPr id="17" name="Арка 9"/>
              <p:cNvSpPr/>
              <p:nvPr/>
            </p:nvSpPr>
            <p:spPr>
              <a:xfrm rot="10800000">
                <a:off x="-71470" y="5072074"/>
                <a:ext cx="9358378" cy="1809124"/>
              </a:xfrm>
              <a:custGeom>
                <a:avLst/>
                <a:gdLst>
                  <a:gd name="connsiteX0" fmla="*/ 5018220 w 10014858"/>
                  <a:gd name="connsiteY0" fmla="*/ 4 h 3575958"/>
                  <a:gd name="connsiteX1" fmla="*/ 9998483 w 10014858"/>
                  <a:gd name="connsiteY1" fmla="*/ 1643502 h 3575958"/>
                  <a:gd name="connsiteX2" fmla="*/ 9839674 w 10014858"/>
                  <a:gd name="connsiteY2" fmla="*/ 1648100 h 3575958"/>
                  <a:gd name="connsiteX3" fmla="*/ 5017270 w 10014858"/>
                  <a:gd name="connsiteY3" fmla="*/ 157310 h 3575958"/>
                  <a:gd name="connsiteX4" fmla="*/ 5018220 w 10014858"/>
                  <a:gd name="connsiteY4" fmla="*/ 4 h 3575958"/>
                  <a:gd name="connsiteX0" fmla="*/ 7457665 w 12437928"/>
                  <a:gd name="connsiteY0" fmla="*/ 0 h 1648096"/>
                  <a:gd name="connsiteX1" fmla="*/ 12437928 w 12437928"/>
                  <a:gd name="connsiteY1" fmla="*/ 1643498 h 1648096"/>
                  <a:gd name="connsiteX2" fmla="*/ 12279119 w 12437928"/>
                  <a:gd name="connsiteY2" fmla="*/ 1648096 h 1648096"/>
                  <a:gd name="connsiteX3" fmla="*/ 0 w 12437928"/>
                  <a:gd name="connsiteY3" fmla="*/ 494763 h 1648096"/>
                  <a:gd name="connsiteX4" fmla="*/ 7457665 w 12437928"/>
                  <a:gd name="connsiteY4" fmla="*/ 0 h 1648096"/>
                  <a:gd name="connsiteX0" fmla="*/ 6 w 12447869"/>
                  <a:gd name="connsiteY0" fmla="*/ 0 h 1854925"/>
                  <a:gd name="connsiteX1" fmla="*/ 12447869 w 12447869"/>
                  <a:gd name="connsiteY1" fmla="*/ 1850327 h 1854925"/>
                  <a:gd name="connsiteX2" fmla="*/ 12289060 w 12447869"/>
                  <a:gd name="connsiteY2" fmla="*/ 1854925 h 1854925"/>
                  <a:gd name="connsiteX3" fmla="*/ 9941 w 12447869"/>
                  <a:gd name="connsiteY3" fmla="*/ 701592 h 1854925"/>
                  <a:gd name="connsiteX4" fmla="*/ 6 w 12447869"/>
                  <a:gd name="connsiteY4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9941 w 12447869"/>
                  <a:gd name="connsiteY4" fmla="*/ 701592 h 1854925"/>
                  <a:gd name="connsiteX5" fmla="*/ 6 w 12447869"/>
                  <a:gd name="connsiteY5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9941 w 12447869"/>
                  <a:gd name="connsiteY5" fmla="*/ 701592 h 1854925"/>
                  <a:gd name="connsiteX6" fmla="*/ 6 w 12447869"/>
                  <a:gd name="connsiteY6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710644 w 12447869"/>
                  <a:gd name="connsiteY5" fmla="*/ 511625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710644 w 12447869"/>
                  <a:gd name="connsiteY5" fmla="*/ 511625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941078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941078 h 1854925"/>
                  <a:gd name="connsiteX7" fmla="*/ 6 w 12447869"/>
                  <a:gd name="connsiteY7" fmla="*/ 0 h 1854925"/>
                  <a:gd name="connsiteX0" fmla="*/ 1 w 12480522"/>
                  <a:gd name="connsiteY0" fmla="*/ 31634 h 1614416"/>
                  <a:gd name="connsiteX1" fmla="*/ 8806639 w 12480522"/>
                  <a:gd name="connsiteY1" fmla="*/ 194916 h 1614416"/>
                  <a:gd name="connsiteX2" fmla="*/ 12480522 w 12480522"/>
                  <a:gd name="connsiteY2" fmla="*/ 1609818 h 1614416"/>
                  <a:gd name="connsiteX3" fmla="*/ 12321713 w 12480522"/>
                  <a:gd name="connsiteY3" fmla="*/ 1614416 h 1614416"/>
                  <a:gd name="connsiteX4" fmla="*/ 8458297 w 12480522"/>
                  <a:gd name="connsiteY4" fmla="*/ 325544 h 1614416"/>
                  <a:gd name="connsiteX5" fmla="*/ 2732411 w 12480522"/>
                  <a:gd name="connsiteY5" fmla="*/ 227573 h 1614416"/>
                  <a:gd name="connsiteX6" fmla="*/ 42594 w 12480522"/>
                  <a:gd name="connsiteY6" fmla="*/ 700569 h 1614416"/>
                  <a:gd name="connsiteX7" fmla="*/ 1 w 12480522"/>
                  <a:gd name="connsiteY7" fmla="*/ 31634 h 1614416"/>
                  <a:gd name="connsiteX0" fmla="*/ 1 w 12480522"/>
                  <a:gd name="connsiteY0" fmla="*/ 151219 h 1734001"/>
                  <a:gd name="connsiteX1" fmla="*/ 8806639 w 12480522"/>
                  <a:gd name="connsiteY1" fmla="*/ 314501 h 1734001"/>
                  <a:gd name="connsiteX2" fmla="*/ 12480522 w 12480522"/>
                  <a:gd name="connsiteY2" fmla="*/ 1729403 h 1734001"/>
                  <a:gd name="connsiteX3" fmla="*/ 12321713 w 12480522"/>
                  <a:gd name="connsiteY3" fmla="*/ 1734001 h 1734001"/>
                  <a:gd name="connsiteX4" fmla="*/ 8458297 w 12480522"/>
                  <a:gd name="connsiteY4" fmla="*/ 445129 h 1734001"/>
                  <a:gd name="connsiteX5" fmla="*/ 2732411 w 12480522"/>
                  <a:gd name="connsiteY5" fmla="*/ 347158 h 1734001"/>
                  <a:gd name="connsiteX6" fmla="*/ 42594 w 12480522"/>
                  <a:gd name="connsiteY6" fmla="*/ 820154 h 1734001"/>
                  <a:gd name="connsiteX7" fmla="*/ 1 w 12480522"/>
                  <a:gd name="connsiteY7" fmla="*/ 151219 h 1734001"/>
                  <a:gd name="connsiteX0" fmla="*/ 1 w 12480522"/>
                  <a:gd name="connsiteY0" fmla="*/ 326664 h 1909446"/>
                  <a:gd name="connsiteX1" fmla="*/ 5312225 w 12480522"/>
                  <a:gd name="connsiteY1" fmla="*/ 2268 h 1909446"/>
                  <a:gd name="connsiteX2" fmla="*/ 8806639 w 12480522"/>
                  <a:gd name="connsiteY2" fmla="*/ 489946 h 1909446"/>
                  <a:gd name="connsiteX3" fmla="*/ 12480522 w 12480522"/>
                  <a:gd name="connsiteY3" fmla="*/ 1904848 h 1909446"/>
                  <a:gd name="connsiteX4" fmla="*/ 12321713 w 12480522"/>
                  <a:gd name="connsiteY4" fmla="*/ 1909446 h 1909446"/>
                  <a:gd name="connsiteX5" fmla="*/ 8458297 w 12480522"/>
                  <a:gd name="connsiteY5" fmla="*/ 620574 h 1909446"/>
                  <a:gd name="connsiteX6" fmla="*/ 2732411 w 12480522"/>
                  <a:gd name="connsiteY6" fmla="*/ 522603 h 1909446"/>
                  <a:gd name="connsiteX7" fmla="*/ 42594 w 12480522"/>
                  <a:gd name="connsiteY7" fmla="*/ 995599 h 1909446"/>
                  <a:gd name="connsiteX8" fmla="*/ 1 w 12480522"/>
                  <a:gd name="connsiteY8" fmla="*/ 326664 h 1909446"/>
                  <a:gd name="connsiteX0" fmla="*/ 1 w 12480522"/>
                  <a:gd name="connsiteY0" fmla="*/ 326664 h 1909446"/>
                  <a:gd name="connsiteX1" fmla="*/ 5312225 w 12480522"/>
                  <a:gd name="connsiteY1" fmla="*/ 2268 h 1909446"/>
                  <a:gd name="connsiteX2" fmla="*/ 8806639 w 12480522"/>
                  <a:gd name="connsiteY2" fmla="*/ 489946 h 1909446"/>
                  <a:gd name="connsiteX3" fmla="*/ 12480522 w 12480522"/>
                  <a:gd name="connsiteY3" fmla="*/ 1904848 h 1909446"/>
                  <a:gd name="connsiteX4" fmla="*/ 12321713 w 12480522"/>
                  <a:gd name="connsiteY4" fmla="*/ 1909446 h 1909446"/>
                  <a:gd name="connsiteX5" fmla="*/ 8458297 w 12480522"/>
                  <a:gd name="connsiteY5" fmla="*/ 620574 h 1909446"/>
                  <a:gd name="connsiteX6" fmla="*/ 5410197 w 12480522"/>
                  <a:gd name="connsiteY6" fmla="*/ 350612 h 1909446"/>
                  <a:gd name="connsiteX7" fmla="*/ 2732411 w 12480522"/>
                  <a:gd name="connsiteY7" fmla="*/ 522603 h 1909446"/>
                  <a:gd name="connsiteX8" fmla="*/ 42594 w 12480522"/>
                  <a:gd name="connsiteY8" fmla="*/ 995599 h 1909446"/>
                  <a:gd name="connsiteX9" fmla="*/ 1 w 12480522"/>
                  <a:gd name="connsiteY9" fmla="*/ 326664 h 1909446"/>
                  <a:gd name="connsiteX0" fmla="*/ 1 w 12480522"/>
                  <a:gd name="connsiteY0" fmla="*/ 326664 h 2791189"/>
                  <a:gd name="connsiteX1" fmla="*/ 5312225 w 12480522"/>
                  <a:gd name="connsiteY1" fmla="*/ 2268 h 2791189"/>
                  <a:gd name="connsiteX2" fmla="*/ 8806639 w 12480522"/>
                  <a:gd name="connsiteY2" fmla="*/ 489946 h 2791189"/>
                  <a:gd name="connsiteX3" fmla="*/ 12480522 w 12480522"/>
                  <a:gd name="connsiteY3" fmla="*/ 1904848 h 2791189"/>
                  <a:gd name="connsiteX4" fmla="*/ 12267285 w 12480522"/>
                  <a:gd name="connsiteY4" fmla="*/ 2791189 h 2791189"/>
                  <a:gd name="connsiteX5" fmla="*/ 8458297 w 12480522"/>
                  <a:gd name="connsiteY5" fmla="*/ 620574 h 2791189"/>
                  <a:gd name="connsiteX6" fmla="*/ 5410197 w 12480522"/>
                  <a:gd name="connsiteY6" fmla="*/ 350612 h 2791189"/>
                  <a:gd name="connsiteX7" fmla="*/ 2732411 w 12480522"/>
                  <a:gd name="connsiteY7" fmla="*/ 522603 h 2791189"/>
                  <a:gd name="connsiteX8" fmla="*/ 42594 w 12480522"/>
                  <a:gd name="connsiteY8" fmla="*/ 995599 h 2791189"/>
                  <a:gd name="connsiteX9" fmla="*/ 1 w 12480522"/>
                  <a:gd name="connsiteY9" fmla="*/ 326664 h 2791189"/>
                  <a:gd name="connsiteX0" fmla="*/ 1 w 12267285"/>
                  <a:gd name="connsiteY0" fmla="*/ 326664 h 2791189"/>
                  <a:gd name="connsiteX1" fmla="*/ 5312225 w 12267285"/>
                  <a:gd name="connsiteY1" fmla="*/ 2268 h 2791189"/>
                  <a:gd name="connsiteX2" fmla="*/ 8806639 w 12267285"/>
                  <a:gd name="connsiteY2" fmla="*/ 489946 h 2791189"/>
                  <a:gd name="connsiteX3" fmla="*/ 12262808 w 12267285"/>
                  <a:gd name="connsiteY3" fmla="*/ 1763333 h 2791189"/>
                  <a:gd name="connsiteX4" fmla="*/ 12267285 w 12267285"/>
                  <a:gd name="connsiteY4" fmla="*/ 2791189 h 2791189"/>
                  <a:gd name="connsiteX5" fmla="*/ 8458297 w 12267285"/>
                  <a:gd name="connsiteY5" fmla="*/ 620574 h 2791189"/>
                  <a:gd name="connsiteX6" fmla="*/ 5410197 w 12267285"/>
                  <a:gd name="connsiteY6" fmla="*/ 350612 h 2791189"/>
                  <a:gd name="connsiteX7" fmla="*/ 2732411 w 12267285"/>
                  <a:gd name="connsiteY7" fmla="*/ 522603 h 2791189"/>
                  <a:gd name="connsiteX8" fmla="*/ 42594 w 12267285"/>
                  <a:gd name="connsiteY8" fmla="*/ 995599 h 2791189"/>
                  <a:gd name="connsiteX9" fmla="*/ 1 w 12267285"/>
                  <a:gd name="connsiteY9" fmla="*/ 326664 h 2791189"/>
                  <a:gd name="connsiteX0" fmla="*/ 1 w 12267285"/>
                  <a:gd name="connsiteY0" fmla="*/ 326664 h 2791189"/>
                  <a:gd name="connsiteX1" fmla="*/ 5312225 w 12267285"/>
                  <a:gd name="connsiteY1" fmla="*/ 2268 h 2791189"/>
                  <a:gd name="connsiteX2" fmla="*/ 8806639 w 12267285"/>
                  <a:gd name="connsiteY2" fmla="*/ 489946 h 2791189"/>
                  <a:gd name="connsiteX3" fmla="*/ 12262808 w 12267285"/>
                  <a:gd name="connsiteY3" fmla="*/ 1763333 h 2791189"/>
                  <a:gd name="connsiteX4" fmla="*/ 12267285 w 12267285"/>
                  <a:gd name="connsiteY4" fmla="*/ 2791189 h 2791189"/>
                  <a:gd name="connsiteX5" fmla="*/ 8458297 w 12267285"/>
                  <a:gd name="connsiteY5" fmla="*/ 620574 h 2791189"/>
                  <a:gd name="connsiteX6" fmla="*/ 5410197 w 12267285"/>
                  <a:gd name="connsiteY6" fmla="*/ 350612 h 2791189"/>
                  <a:gd name="connsiteX7" fmla="*/ 2732411 w 12267285"/>
                  <a:gd name="connsiteY7" fmla="*/ 522603 h 2791189"/>
                  <a:gd name="connsiteX8" fmla="*/ 42594 w 12267285"/>
                  <a:gd name="connsiteY8" fmla="*/ 995599 h 2791189"/>
                  <a:gd name="connsiteX9" fmla="*/ 1 w 12267285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06639 w 12284657"/>
                  <a:gd name="connsiteY2" fmla="*/ 489946 h 2791189"/>
                  <a:gd name="connsiteX3" fmla="*/ 12284579 w 12284657"/>
                  <a:gd name="connsiteY3" fmla="*/ 2176990 h 2791189"/>
                  <a:gd name="connsiteX4" fmla="*/ 12267285 w 12284657"/>
                  <a:gd name="connsiteY4" fmla="*/ 2791189 h 2791189"/>
                  <a:gd name="connsiteX5" fmla="*/ 8458297 w 12284657"/>
                  <a:gd name="connsiteY5" fmla="*/ 620574 h 2791189"/>
                  <a:gd name="connsiteX6" fmla="*/ 5410197 w 12284657"/>
                  <a:gd name="connsiteY6" fmla="*/ 350612 h 2791189"/>
                  <a:gd name="connsiteX7" fmla="*/ 2732411 w 12284657"/>
                  <a:gd name="connsiteY7" fmla="*/ 522603 h 2791189"/>
                  <a:gd name="connsiteX8" fmla="*/ 42594 w 12284657"/>
                  <a:gd name="connsiteY8" fmla="*/ 995599 h 2791189"/>
                  <a:gd name="connsiteX9" fmla="*/ 1 w 12284657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82839 w 12284657"/>
                  <a:gd name="connsiteY2" fmla="*/ 337546 h 2791189"/>
                  <a:gd name="connsiteX3" fmla="*/ 12284579 w 12284657"/>
                  <a:gd name="connsiteY3" fmla="*/ 2176990 h 2791189"/>
                  <a:gd name="connsiteX4" fmla="*/ 12267285 w 12284657"/>
                  <a:gd name="connsiteY4" fmla="*/ 2791189 h 2791189"/>
                  <a:gd name="connsiteX5" fmla="*/ 8458297 w 12284657"/>
                  <a:gd name="connsiteY5" fmla="*/ 620574 h 2791189"/>
                  <a:gd name="connsiteX6" fmla="*/ 5410197 w 12284657"/>
                  <a:gd name="connsiteY6" fmla="*/ 350612 h 2791189"/>
                  <a:gd name="connsiteX7" fmla="*/ 2732411 w 12284657"/>
                  <a:gd name="connsiteY7" fmla="*/ 522603 h 2791189"/>
                  <a:gd name="connsiteX8" fmla="*/ 42594 w 12284657"/>
                  <a:gd name="connsiteY8" fmla="*/ 995599 h 2791189"/>
                  <a:gd name="connsiteX9" fmla="*/ 1 w 12284657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82839 w 12284657"/>
                  <a:gd name="connsiteY2" fmla="*/ 337546 h 2791189"/>
                  <a:gd name="connsiteX3" fmla="*/ 11081654 w 12284657"/>
                  <a:gd name="connsiteY3" fmla="*/ 1319440 h 2791189"/>
                  <a:gd name="connsiteX4" fmla="*/ 12284579 w 12284657"/>
                  <a:gd name="connsiteY4" fmla="*/ 2176990 h 2791189"/>
                  <a:gd name="connsiteX5" fmla="*/ 12267285 w 12284657"/>
                  <a:gd name="connsiteY5" fmla="*/ 2791189 h 2791189"/>
                  <a:gd name="connsiteX6" fmla="*/ 8458297 w 12284657"/>
                  <a:gd name="connsiteY6" fmla="*/ 620574 h 2791189"/>
                  <a:gd name="connsiteX7" fmla="*/ 5410197 w 12284657"/>
                  <a:gd name="connsiteY7" fmla="*/ 350612 h 2791189"/>
                  <a:gd name="connsiteX8" fmla="*/ 2732411 w 12284657"/>
                  <a:gd name="connsiteY8" fmla="*/ 522603 h 2791189"/>
                  <a:gd name="connsiteX9" fmla="*/ 42594 w 12284657"/>
                  <a:gd name="connsiteY9" fmla="*/ 995599 h 2791189"/>
                  <a:gd name="connsiteX10" fmla="*/ 1 w 12284657"/>
                  <a:gd name="connsiteY10" fmla="*/ 326664 h 2791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081654 w 12284740"/>
                  <a:gd name="connsiteY3" fmla="*/ 1319440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58297 w 12284740"/>
                  <a:gd name="connsiteY6" fmla="*/ 620574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081654 w 12284740"/>
                  <a:gd name="connsiteY3" fmla="*/ 1319440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103426 w 12284740"/>
                  <a:gd name="connsiteY3" fmla="*/ 1254125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103426 w 12284740"/>
                  <a:gd name="connsiteY3" fmla="*/ 1254125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268683 w 12284740"/>
                  <a:gd name="connsiteY7" fmla="*/ 307069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59056 h 2442581"/>
                  <a:gd name="connsiteX1" fmla="*/ 5268683 w 12284740"/>
                  <a:gd name="connsiteY1" fmla="*/ 2003 h 2442581"/>
                  <a:gd name="connsiteX2" fmla="*/ 8882839 w 12284740"/>
                  <a:gd name="connsiteY2" fmla="*/ 369938 h 2442581"/>
                  <a:gd name="connsiteX3" fmla="*/ 11103426 w 12284740"/>
                  <a:gd name="connsiteY3" fmla="*/ 1286517 h 2442581"/>
                  <a:gd name="connsiteX4" fmla="*/ 12284579 w 12284740"/>
                  <a:gd name="connsiteY4" fmla="*/ 2209382 h 2442581"/>
                  <a:gd name="connsiteX5" fmla="*/ 12278171 w 12284740"/>
                  <a:gd name="connsiteY5" fmla="*/ 2442581 h 2442581"/>
                  <a:gd name="connsiteX6" fmla="*/ 8490954 w 12284740"/>
                  <a:gd name="connsiteY6" fmla="*/ 554994 h 2442581"/>
                  <a:gd name="connsiteX7" fmla="*/ 5268683 w 12284740"/>
                  <a:gd name="connsiteY7" fmla="*/ 339461 h 2442581"/>
                  <a:gd name="connsiteX8" fmla="*/ 2732411 w 12284740"/>
                  <a:gd name="connsiteY8" fmla="*/ 554995 h 2442581"/>
                  <a:gd name="connsiteX9" fmla="*/ 42594 w 12284740"/>
                  <a:gd name="connsiteY9" fmla="*/ 1027991 h 2442581"/>
                  <a:gd name="connsiteX10" fmla="*/ 1 w 12284740"/>
                  <a:gd name="connsiteY10" fmla="*/ 359056 h 2442581"/>
                  <a:gd name="connsiteX0" fmla="*/ 1 w 12284740"/>
                  <a:gd name="connsiteY0" fmla="*/ 359056 h 2442581"/>
                  <a:gd name="connsiteX1" fmla="*/ 5268683 w 12284740"/>
                  <a:gd name="connsiteY1" fmla="*/ 2003 h 2442581"/>
                  <a:gd name="connsiteX2" fmla="*/ 8882839 w 12284740"/>
                  <a:gd name="connsiteY2" fmla="*/ 369938 h 2442581"/>
                  <a:gd name="connsiteX3" fmla="*/ 11103426 w 12284740"/>
                  <a:gd name="connsiteY3" fmla="*/ 1286517 h 2442581"/>
                  <a:gd name="connsiteX4" fmla="*/ 12284579 w 12284740"/>
                  <a:gd name="connsiteY4" fmla="*/ 2209382 h 2442581"/>
                  <a:gd name="connsiteX5" fmla="*/ 12278171 w 12284740"/>
                  <a:gd name="connsiteY5" fmla="*/ 2442581 h 2442581"/>
                  <a:gd name="connsiteX6" fmla="*/ 8490954 w 12284740"/>
                  <a:gd name="connsiteY6" fmla="*/ 554994 h 2442581"/>
                  <a:gd name="connsiteX7" fmla="*/ 5268683 w 12284740"/>
                  <a:gd name="connsiteY7" fmla="*/ 339461 h 2442581"/>
                  <a:gd name="connsiteX8" fmla="*/ 2471154 w 12284740"/>
                  <a:gd name="connsiteY8" fmla="*/ 489681 h 2442581"/>
                  <a:gd name="connsiteX9" fmla="*/ 42594 w 12284740"/>
                  <a:gd name="connsiteY9" fmla="*/ 1027991 h 2442581"/>
                  <a:gd name="connsiteX10" fmla="*/ 1 w 12284740"/>
                  <a:gd name="connsiteY10" fmla="*/ 359056 h 2442581"/>
                  <a:gd name="connsiteX0" fmla="*/ 1 w 12284740"/>
                  <a:gd name="connsiteY0" fmla="*/ 942914 h 3026439"/>
                  <a:gd name="connsiteX1" fmla="*/ 5256491 w 12284740"/>
                  <a:gd name="connsiteY1" fmla="*/ 645 h 3026439"/>
                  <a:gd name="connsiteX2" fmla="*/ 8882839 w 12284740"/>
                  <a:gd name="connsiteY2" fmla="*/ 953796 h 3026439"/>
                  <a:gd name="connsiteX3" fmla="*/ 11103426 w 12284740"/>
                  <a:gd name="connsiteY3" fmla="*/ 1870375 h 3026439"/>
                  <a:gd name="connsiteX4" fmla="*/ 12284579 w 12284740"/>
                  <a:gd name="connsiteY4" fmla="*/ 2793240 h 3026439"/>
                  <a:gd name="connsiteX5" fmla="*/ 12278171 w 12284740"/>
                  <a:gd name="connsiteY5" fmla="*/ 3026439 h 3026439"/>
                  <a:gd name="connsiteX6" fmla="*/ 8490954 w 12284740"/>
                  <a:gd name="connsiteY6" fmla="*/ 1138852 h 3026439"/>
                  <a:gd name="connsiteX7" fmla="*/ 5268683 w 12284740"/>
                  <a:gd name="connsiteY7" fmla="*/ 923319 h 3026439"/>
                  <a:gd name="connsiteX8" fmla="*/ 2471154 w 12284740"/>
                  <a:gd name="connsiteY8" fmla="*/ 1073539 h 3026439"/>
                  <a:gd name="connsiteX9" fmla="*/ 42594 w 12284740"/>
                  <a:gd name="connsiteY9" fmla="*/ 1611849 h 3026439"/>
                  <a:gd name="connsiteX10" fmla="*/ 1 w 12284740"/>
                  <a:gd name="connsiteY10" fmla="*/ 942914 h 3026439"/>
                  <a:gd name="connsiteX0" fmla="*/ 1 w 12284740"/>
                  <a:gd name="connsiteY0" fmla="*/ 64291 h 3086600"/>
                  <a:gd name="connsiteX1" fmla="*/ 5256491 w 12284740"/>
                  <a:gd name="connsiteY1" fmla="*/ 60806 h 3086600"/>
                  <a:gd name="connsiteX2" fmla="*/ 8882839 w 12284740"/>
                  <a:gd name="connsiteY2" fmla="*/ 1013957 h 3086600"/>
                  <a:gd name="connsiteX3" fmla="*/ 11103426 w 12284740"/>
                  <a:gd name="connsiteY3" fmla="*/ 1930536 h 3086600"/>
                  <a:gd name="connsiteX4" fmla="*/ 12284579 w 12284740"/>
                  <a:gd name="connsiteY4" fmla="*/ 2853401 h 3086600"/>
                  <a:gd name="connsiteX5" fmla="*/ 12278171 w 12284740"/>
                  <a:gd name="connsiteY5" fmla="*/ 3086600 h 3086600"/>
                  <a:gd name="connsiteX6" fmla="*/ 8490954 w 12284740"/>
                  <a:gd name="connsiteY6" fmla="*/ 1199013 h 3086600"/>
                  <a:gd name="connsiteX7" fmla="*/ 5268683 w 12284740"/>
                  <a:gd name="connsiteY7" fmla="*/ 983480 h 3086600"/>
                  <a:gd name="connsiteX8" fmla="*/ 2471154 w 12284740"/>
                  <a:gd name="connsiteY8" fmla="*/ 1133700 h 3086600"/>
                  <a:gd name="connsiteX9" fmla="*/ 42594 w 12284740"/>
                  <a:gd name="connsiteY9" fmla="*/ 1672010 h 3086600"/>
                  <a:gd name="connsiteX10" fmla="*/ 1 w 12284740"/>
                  <a:gd name="connsiteY10" fmla="*/ 64291 h 3086600"/>
                  <a:gd name="connsiteX0" fmla="*/ 1 w 12284740"/>
                  <a:gd name="connsiteY0" fmla="*/ 3485 h 3025794"/>
                  <a:gd name="connsiteX1" fmla="*/ 5256491 w 12284740"/>
                  <a:gd name="connsiteY1" fmla="*/ 0 h 3025794"/>
                  <a:gd name="connsiteX2" fmla="*/ 8882839 w 12284740"/>
                  <a:gd name="connsiteY2" fmla="*/ 953151 h 3025794"/>
                  <a:gd name="connsiteX3" fmla="*/ 11103426 w 12284740"/>
                  <a:gd name="connsiteY3" fmla="*/ 1869730 h 3025794"/>
                  <a:gd name="connsiteX4" fmla="*/ 12284579 w 12284740"/>
                  <a:gd name="connsiteY4" fmla="*/ 2792595 h 3025794"/>
                  <a:gd name="connsiteX5" fmla="*/ 12278171 w 12284740"/>
                  <a:gd name="connsiteY5" fmla="*/ 3025794 h 3025794"/>
                  <a:gd name="connsiteX6" fmla="*/ 8490954 w 12284740"/>
                  <a:gd name="connsiteY6" fmla="*/ 1138207 h 3025794"/>
                  <a:gd name="connsiteX7" fmla="*/ 5268683 w 12284740"/>
                  <a:gd name="connsiteY7" fmla="*/ 922674 h 3025794"/>
                  <a:gd name="connsiteX8" fmla="*/ 2471154 w 12284740"/>
                  <a:gd name="connsiteY8" fmla="*/ 1072894 h 3025794"/>
                  <a:gd name="connsiteX9" fmla="*/ 42594 w 12284740"/>
                  <a:gd name="connsiteY9" fmla="*/ 1611204 h 3025794"/>
                  <a:gd name="connsiteX10" fmla="*/ 1 w 12284740"/>
                  <a:gd name="connsiteY10" fmla="*/ 3485 h 3025794"/>
                  <a:gd name="connsiteX0" fmla="*/ 42751 w 12327490"/>
                  <a:gd name="connsiteY0" fmla="*/ 3485 h 3025794"/>
                  <a:gd name="connsiteX1" fmla="*/ 5299241 w 12327490"/>
                  <a:gd name="connsiteY1" fmla="*/ 0 h 3025794"/>
                  <a:gd name="connsiteX2" fmla="*/ 8925589 w 12327490"/>
                  <a:gd name="connsiteY2" fmla="*/ 953151 h 3025794"/>
                  <a:gd name="connsiteX3" fmla="*/ 11146176 w 12327490"/>
                  <a:gd name="connsiteY3" fmla="*/ 1869730 h 3025794"/>
                  <a:gd name="connsiteX4" fmla="*/ 12327329 w 12327490"/>
                  <a:gd name="connsiteY4" fmla="*/ 2792595 h 3025794"/>
                  <a:gd name="connsiteX5" fmla="*/ 12320921 w 12327490"/>
                  <a:gd name="connsiteY5" fmla="*/ 3025794 h 3025794"/>
                  <a:gd name="connsiteX6" fmla="*/ 8533704 w 12327490"/>
                  <a:gd name="connsiteY6" fmla="*/ 1138207 h 3025794"/>
                  <a:gd name="connsiteX7" fmla="*/ 5311433 w 12327490"/>
                  <a:gd name="connsiteY7" fmla="*/ 922674 h 3025794"/>
                  <a:gd name="connsiteX8" fmla="*/ 2513904 w 12327490"/>
                  <a:gd name="connsiteY8" fmla="*/ 1072894 h 3025794"/>
                  <a:gd name="connsiteX9" fmla="*/ 0 w 12327490"/>
                  <a:gd name="connsiteY9" fmla="*/ 1391748 h 3025794"/>
                  <a:gd name="connsiteX10" fmla="*/ 42751 w 12327490"/>
                  <a:gd name="connsiteY10" fmla="*/ 3485 h 3025794"/>
                  <a:gd name="connsiteX0" fmla="*/ 42751 w 12327490"/>
                  <a:gd name="connsiteY0" fmla="*/ 3485 h 3025794"/>
                  <a:gd name="connsiteX1" fmla="*/ 5299241 w 12327490"/>
                  <a:gd name="connsiteY1" fmla="*/ 0 h 3025794"/>
                  <a:gd name="connsiteX2" fmla="*/ 8925589 w 12327490"/>
                  <a:gd name="connsiteY2" fmla="*/ 953151 h 3025794"/>
                  <a:gd name="connsiteX3" fmla="*/ 11146176 w 12327490"/>
                  <a:gd name="connsiteY3" fmla="*/ 1869730 h 3025794"/>
                  <a:gd name="connsiteX4" fmla="*/ 12327329 w 12327490"/>
                  <a:gd name="connsiteY4" fmla="*/ 2792595 h 3025794"/>
                  <a:gd name="connsiteX5" fmla="*/ 12320921 w 12327490"/>
                  <a:gd name="connsiteY5" fmla="*/ 3025794 h 3025794"/>
                  <a:gd name="connsiteX6" fmla="*/ 8533704 w 12327490"/>
                  <a:gd name="connsiteY6" fmla="*/ 1138207 h 3025794"/>
                  <a:gd name="connsiteX7" fmla="*/ 5311433 w 12327490"/>
                  <a:gd name="connsiteY7" fmla="*/ 922674 h 3025794"/>
                  <a:gd name="connsiteX8" fmla="*/ 2513904 w 12327490"/>
                  <a:gd name="connsiteY8" fmla="*/ 1072894 h 3025794"/>
                  <a:gd name="connsiteX9" fmla="*/ 0 w 12327490"/>
                  <a:gd name="connsiteY9" fmla="*/ 1391748 h 3025794"/>
                  <a:gd name="connsiteX10" fmla="*/ 42751 w 12327490"/>
                  <a:gd name="connsiteY10" fmla="*/ 3485 h 3025794"/>
                  <a:gd name="connsiteX0" fmla="*/ 42751 w 12327490"/>
                  <a:gd name="connsiteY0" fmla="*/ 3485 h 3025794"/>
                  <a:gd name="connsiteX1" fmla="*/ 5299241 w 12327490"/>
                  <a:gd name="connsiteY1" fmla="*/ 0 h 3025794"/>
                  <a:gd name="connsiteX2" fmla="*/ 8925589 w 12327490"/>
                  <a:gd name="connsiteY2" fmla="*/ 953151 h 3025794"/>
                  <a:gd name="connsiteX3" fmla="*/ 11146176 w 12327490"/>
                  <a:gd name="connsiteY3" fmla="*/ 1869730 h 3025794"/>
                  <a:gd name="connsiteX4" fmla="*/ 12327329 w 12327490"/>
                  <a:gd name="connsiteY4" fmla="*/ 2792595 h 3025794"/>
                  <a:gd name="connsiteX5" fmla="*/ 12320921 w 12327490"/>
                  <a:gd name="connsiteY5" fmla="*/ 3025794 h 3025794"/>
                  <a:gd name="connsiteX6" fmla="*/ 8533704 w 12327490"/>
                  <a:gd name="connsiteY6" fmla="*/ 1138207 h 3025794"/>
                  <a:gd name="connsiteX7" fmla="*/ 5311433 w 12327490"/>
                  <a:gd name="connsiteY7" fmla="*/ 922674 h 3025794"/>
                  <a:gd name="connsiteX8" fmla="*/ 2526096 w 12327490"/>
                  <a:gd name="connsiteY8" fmla="*/ 1146046 h 3025794"/>
                  <a:gd name="connsiteX9" fmla="*/ 0 w 12327490"/>
                  <a:gd name="connsiteY9" fmla="*/ 1391748 h 3025794"/>
                  <a:gd name="connsiteX10" fmla="*/ 42751 w 12327490"/>
                  <a:gd name="connsiteY10" fmla="*/ 3485 h 3025794"/>
                  <a:gd name="connsiteX0" fmla="*/ 42751 w 12327490"/>
                  <a:gd name="connsiteY0" fmla="*/ 3485 h 3025794"/>
                  <a:gd name="connsiteX1" fmla="*/ 5299241 w 12327490"/>
                  <a:gd name="connsiteY1" fmla="*/ 0 h 3025794"/>
                  <a:gd name="connsiteX2" fmla="*/ 8925589 w 12327490"/>
                  <a:gd name="connsiteY2" fmla="*/ 953151 h 3025794"/>
                  <a:gd name="connsiteX3" fmla="*/ 11146176 w 12327490"/>
                  <a:gd name="connsiteY3" fmla="*/ 1869730 h 3025794"/>
                  <a:gd name="connsiteX4" fmla="*/ 12327329 w 12327490"/>
                  <a:gd name="connsiteY4" fmla="*/ 2792595 h 3025794"/>
                  <a:gd name="connsiteX5" fmla="*/ 12320921 w 12327490"/>
                  <a:gd name="connsiteY5" fmla="*/ 3025794 h 3025794"/>
                  <a:gd name="connsiteX6" fmla="*/ 8533704 w 12327490"/>
                  <a:gd name="connsiteY6" fmla="*/ 1138207 h 3025794"/>
                  <a:gd name="connsiteX7" fmla="*/ 5299241 w 12327490"/>
                  <a:gd name="connsiteY7" fmla="*/ 1044594 h 3025794"/>
                  <a:gd name="connsiteX8" fmla="*/ 2526096 w 12327490"/>
                  <a:gd name="connsiteY8" fmla="*/ 1146046 h 3025794"/>
                  <a:gd name="connsiteX9" fmla="*/ 0 w 12327490"/>
                  <a:gd name="connsiteY9" fmla="*/ 1391748 h 3025794"/>
                  <a:gd name="connsiteX10" fmla="*/ 42751 w 12327490"/>
                  <a:gd name="connsiteY10" fmla="*/ 3485 h 3025794"/>
                  <a:gd name="connsiteX0" fmla="*/ 42751 w 12327490"/>
                  <a:gd name="connsiteY0" fmla="*/ 3485 h 3025794"/>
                  <a:gd name="connsiteX1" fmla="*/ 5299241 w 12327490"/>
                  <a:gd name="connsiteY1" fmla="*/ 0 h 3025794"/>
                  <a:gd name="connsiteX2" fmla="*/ 8925589 w 12327490"/>
                  <a:gd name="connsiteY2" fmla="*/ 953151 h 3025794"/>
                  <a:gd name="connsiteX3" fmla="*/ 11146176 w 12327490"/>
                  <a:gd name="connsiteY3" fmla="*/ 1869730 h 3025794"/>
                  <a:gd name="connsiteX4" fmla="*/ 12327329 w 12327490"/>
                  <a:gd name="connsiteY4" fmla="*/ 2792595 h 3025794"/>
                  <a:gd name="connsiteX5" fmla="*/ 12320921 w 12327490"/>
                  <a:gd name="connsiteY5" fmla="*/ 3025794 h 3025794"/>
                  <a:gd name="connsiteX6" fmla="*/ 8533704 w 12327490"/>
                  <a:gd name="connsiteY6" fmla="*/ 1357663 h 3025794"/>
                  <a:gd name="connsiteX7" fmla="*/ 5299241 w 12327490"/>
                  <a:gd name="connsiteY7" fmla="*/ 1044594 h 3025794"/>
                  <a:gd name="connsiteX8" fmla="*/ 2526096 w 12327490"/>
                  <a:gd name="connsiteY8" fmla="*/ 1146046 h 3025794"/>
                  <a:gd name="connsiteX9" fmla="*/ 0 w 12327490"/>
                  <a:gd name="connsiteY9" fmla="*/ 1391748 h 3025794"/>
                  <a:gd name="connsiteX10" fmla="*/ 42751 w 12327490"/>
                  <a:gd name="connsiteY10" fmla="*/ 3485 h 3025794"/>
                  <a:gd name="connsiteX0" fmla="*/ 42751 w 12327402"/>
                  <a:gd name="connsiteY0" fmla="*/ 3485 h 3342786"/>
                  <a:gd name="connsiteX1" fmla="*/ 5299241 w 12327402"/>
                  <a:gd name="connsiteY1" fmla="*/ 0 h 3342786"/>
                  <a:gd name="connsiteX2" fmla="*/ 8925589 w 12327402"/>
                  <a:gd name="connsiteY2" fmla="*/ 953151 h 3342786"/>
                  <a:gd name="connsiteX3" fmla="*/ 11146176 w 12327402"/>
                  <a:gd name="connsiteY3" fmla="*/ 1869730 h 3342786"/>
                  <a:gd name="connsiteX4" fmla="*/ 12327329 w 12327402"/>
                  <a:gd name="connsiteY4" fmla="*/ 2792595 h 3342786"/>
                  <a:gd name="connsiteX5" fmla="*/ 12308729 w 12327402"/>
                  <a:gd name="connsiteY5" fmla="*/ 3342786 h 3342786"/>
                  <a:gd name="connsiteX6" fmla="*/ 8533704 w 12327402"/>
                  <a:gd name="connsiteY6" fmla="*/ 1357663 h 3342786"/>
                  <a:gd name="connsiteX7" fmla="*/ 5299241 w 12327402"/>
                  <a:gd name="connsiteY7" fmla="*/ 1044594 h 3342786"/>
                  <a:gd name="connsiteX8" fmla="*/ 2526096 w 12327402"/>
                  <a:gd name="connsiteY8" fmla="*/ 1146046 h 3342786"/>
                  <a:gd name="connsiteX9" fmla="*/ 0 w 12327402"/>
                  <a:gd name="connsiteY9" fmla="*/ 1391748 h 3342786"/>
                  <a:gd name="connsiteX10" fmla="*/ 42751 w 12327402"/>
                  <a:gd name="connsiteY10" fmla="*/ 3485 h 3342786"/>
                  <a:gd name="connsiteX0" fmla="*/ 42751 w 12327402"/>
                  <a:gd name="connsiteY0" fmla="*/ 3485 h 3342786"/>
                  <a:gd name="connsiteX1" fmla="*/ 5299241 w 12327402"/>
                  <a:gd name="connsiteY1" fmla="*/ 0 h 3342786"/>
                  <a:gd name="connsiteX2" fmla="*/ 8925589 w 12327402"/>
                  <a:gd name="connsiteY2" fmla="*/ 953151 h 3342786"/>
                  <a:gd name="connsiteX3" fmla="*/ 11146176 w 12327402"/>
                  <a:gd name="connsiteY3" fmla="*/ 1869730 h 3342786"/>
                  <a:gd name="connsiteX4" fmla="*/ 12327329 w 12327402"/>
                  <a:gd name="connsiteY4" fmla="*/ 2792595 h 3342786"/>
                  <a:gd name="connsiteX5" fmla="*/ 12308729 w 12327402"/>
                  <a:gd name="connsiteY5" fmla="*/ 3342786 h 3342786"/>
                  <a:gd name="connsiteX6" fmla="*/ 10576638 w 12327402"/>
                  <a:gd name="connsiteY6" fmla="*/ 2016590 h 3342786"/>
                  <a:gd name="connsiteX7" fmla="*/ 8533704 w 12327402"/>
                  <a:gd name="connsiteY7" fmla="*/ 1357663 h 3342786"/>
                  <a:gd name="connsiteX8" fmla="*/ 5299241 w 12327402"/>
                  <a:gd name="connsiteY8" fmla="*/ 1044594 h 3342786"/>
                  <a:gd name="connsiteX9" fmla="*/ 2526096 w 12327402"/>
                  <a:gd name="connsiteY9" fmla="*/ 1146046 h 3342786"/>
                  <a:gd name="connsiteX10" fmla="*/ 0 w 12327402"/>
                  <a:gd name="connsiteY10" fmla="*/ 1391748 h 3342786"/>
                  <a:gd name="connsiteX11" fmla="*/ 42751 w 12327402"/>
                  <a:gd name="connsiteY11" fmla="*/ 3485 h 3342786"/>
                  <a:gd name="connsiteX0" fmla="*/ 42751 w 12327402"/>
                  <a:gd name="connsiteY0" fmla="*/ 3485 h 3366278"/>
                  <a:gd name="connsiteX1" fmla="*/ 5299241 w 12327402"/>
                  <a:gd name="connsiteY1" fmla="*/ 0 h 3366278"/>
                  <a:gd name="connsiteX2" fmla="*/ 8925589 w 12327402"/>
                  <a:gd name="connsiteY2" fmla="*/ 953151 h 3366278"/>
                  <a:gd name="connsiteX3" fmla="*/ 11146176 w 12327402"/>
                  <a:gd name="connsiteY3" fmla="*/ 1869730 h 3366278"/>
                  <a:gd name="connsiteX4" fmla="*/ 12327329 w 12327402"/>
                  <a:gd name="connsiteY4" fmla="*/ 2792595 h 3366278"/>
                  <a:gd name="connsiteX5" fmla="*/ 12308729 w 12327402"/>
                  <a:gd name="connsiteY5" fmla="*/ 3342786 h 3366278"/>
                  <a:gd name="connsiteX6" fmla="*/ 12064062 w 12327402"/>
                  <a:gd name="connsiteY6" fmla="*/ 3138254 h 3366278"/>
                  <a:gd name="connsiteX7" fmla="*/ 10576638 w 12327402"/>
                  <a:gd name="connsiteY7" fmla="*/ 2016590 h 3366278"/>
                  <a:gd name="connsiteX8" fmla="*/ 8533704 w 12327402"/>
                  <a:gd name="connsiteY8" fmla="*/ 1357663 h 3366278"/>
                  <a:gd name="connsiteX9" fmla="*/ 5299241 w 12327402"/>
                  <a:gd name="connsiteY9" fmla="*/ 1044594 h 3366278"/>
                  <a:gd name="connsiteX10" fmla="*/ 2526096 w 12327402"/>
                  <a:gd name="connsiteY10" fmla="*/ 1146046 h 3366278"/>
                  <a:gd name="connsiteX11" fmla="*/ 0 w 12327402"/>
                  <a:gd name="connsiteY11" fmla="*/ 1391748 h 3366278"/>
                  <a:gd name="connsiteX12" fmla="*/ 42751 w 12327402"/>
                  <a:gd name="connsiteY12" fmla="*/ 3485 h 3366278"/>
                  <a:gd name="connsiteX0" fmla="*/ 42751 w 12308729"/>
                  <a:gd name="connsiteY0" fmla="*/ 3485 h 3366278"/>
                  <a:gd name="connsiteX1" fmla="*/ 5299241 w 12308729"/>
                  <a:gd name="connsiteY1" fmla="*/ 0 h 3366278"/>
                  <a:gd name="connsiteX2" fmla="*/ 8925589 w 12308729"/>
                  <a:gd name="connsiteY2" fmla="*/ 953151 h 3366278"/>
                  <a:gd name="connsiteX3" fmla="*/ 11146176 w 12308729"/>
                  <a:gd name="connsiteY3" fmla="*/ 1869730 h 3366278"/>
                  <a:gd name="connsiteX4" fmla="*/ 12205409 w 12308729"/>
                  <a:gd name="connsiteY4" fmla="*/ 73779 h 3366278"/>
                  <a:gd name="connsiteX5" fmla="*/ 12308729 w 12308729"/>
                  <a:gd name="connsiteY5" fmla="*/ 3342786 h 3366278"/>
                  <a:gd name="connsiteX6" fmla="*/ 12064062 w 12308729"/>
                  <a:gd name="connsiteY6" fmla="*/ 3138254 h 3366278"/>
                  <a:gd name="connsiteX7" fmla="*/ 10576638 w 12308729"/>
                  <a:gd name="connsiteY7" fmla="*/ 2016590 h 3366278"/>
                  <a:gd name="connsiteX8" fmla="*/ 8533704 w 12308729"/>
                  <a:gd name="connsiteY8" fmla="*/ 1357663 h 3366278"/>
                  <a:gd name="connsiteX9" fmla="*/ 5299241 w 12308729"/>
                  <a:gd name="connsiteY9" fmla="*/ 1044594 h 3366278"/>
                  <a:gd name="connsiteX10" fmla="*/ 2526096 w 12308729"/>
                  <a:gd name="connsiteY10" fmla="*/ 1146046 h 3366278"/>
                  <a:gd name="connsiteX11" fmla="*/ 0 w 12308729"/>
                  <a:gd name="connsiteY11" fmla="*/ 1391748 h 3366278"/>
                  <a:gd name="connsiteX12" fmla="*/ 42751 w 12308729"/>
                  <a:gd name="connsiteY12" fmla="*/ 3485 h 3366278"/>
                  <a:gd name="connsiteX0" fmla="*/ 42751 w 12308729"/>
                  <a:gd name="connsiteY0" fmla="*/ 6066 h 3368859"/>
                  <a:gd name="connsiteX1" fmla="*/ 5299241 w 12308729"/>
                  <a:gd name="connsiteY1" fmla="*/ 2581 h 3368859"/>
                  <a:gd name="connsiteX2" fmla="*/ 8925589 w 12308729"/>
                  <a:gd name="connsiteY2" fmla="*/ 955732 h 3368859"/>
                  <a:gd name="connsiteX3" fmla="*/ 12205409 w 12308729"/>
                  <a:gd name="connsiteY3" fmla="*/ 76360 h 3368859"/>
                  <a:gd name="connsiteX4" fmla="*/ 12308729 w 12308729"/>
                  <a:gd name="connsiteY4" fmla="*/ 3345367 h 3368859"/>
                  <a:gd name="connsiteX5" fmla="*/ 12064062 w 12308729"/>
                  <a:gd name="connsiteY5" fmla="*/ 3140835 h 3368859"/>
                  <a:gd name="connsiteX6" fmla="*/ 10576638 w 12308729"/>
                  <a:gd name="connsiteY6" fmla="*/ 2019171 h 3368859"/>
                  <a:gd name="connsiteX7" fmla="*/ 8533704 w 12308729"/>
                  <a:gd name="connsiteY7" fmla="*/ 1360244 h 3368859"/>
                  <a:gd name="connsiteX8" fmla="*/ 5299241 w 12308729"/>
                  <a:gd name="connsiteY8" fmla="*/ 1047175 h 3368859"/>
                  <a:gd name="connsiteX9" fmla="*/ 2526096 w 12308729"/>
                  <a:gd name="connsiteY9" fmla="*/ 1148627 h 3368859"/>
                  <a:gd name="connsiteX10" fmla="*/ 0 w 12308729"/>
                  <a:gd name="connsiteY10" fmla="*/ 1394329 h 3368859"/>
                  <a:gd name="connsiteX11" fmla="*/ 42751 w 12308729"/>
                  <a:gd name="connsiteY11" fmla="*/ 6066 h 3368859"/>
                  <a:gd name="connsiteX0" fmla="*/ 42751 w 12308729"/>
                  <a:gd name="connsiteY0" fmla="*/ 195052 h 3557845"/>
                  <a:gd name="connsiteX1" fmla="*/ 5299241 w 12308729"/>
                  <a:gd name="connsiteY1" fmla="*/ 191567 h 3557845"/>
                  <a:gd name="connsiteX2" fmla="*/ 12205409 w 12308729"/>
                  <a:gd name="connsiteY2" fmla="*/ 265346 h 3557845"/>
                  <a:gd name="connsiteX3" fmla="*/ 12308729 w 12308729"/>
                  <a:gd name="connsiteY3" fmla="*/ 3534353 h 3557845"/>
                  <a:gd name="connsiteX4" fmla="*/ 12064062 w 12308729"/>
                  <a:gd name="connsiteY4" fmla="*/ 3329821 h 3557845"/>
                  <a:gd name="connsiteX5" fmla="*/ 10576638 w 12308729"/>
                  <a:gd name="connsiteY5" fmla="*/ 2208157 h 3557845"/>
                  <a:gd name="connsiteX6" fmla="*/ 8533704 w 12308729"/>
                  <a:gd name="connsiteY6" fmla="*/ 1549230 h 3557845"/>
                  <a:gd name="connsiteX7" fmla="*/ 5299241 w 12308729"/>
                  <a:gd name="connsiteY7" fmla="*/ 1236161 h 3557845"/>
                  <a:gd name="connsiteX8" fmla="*/ 2526096 w 12308729"/>
                  <a:gd name="connsiteY8" fmla="*/ 1337613 h 3557845"/>
                  <a:gd name="connsiteX9" fmla="*/ 0 w 12308729"/>
                  <a:gd name="connsiteY9" fmla="*/ 1583315 h 3557845"/>
                  <a:gd name="connsiteX10" fmla="*/ 42751 w 12308729"/>
                  <a:gd name="connsiteY10" fmla="*/ 195052 h 3557845"/>
                  <a:gd name="connsiteX0" fmla="*/ 42751 w 12308729"/>
                  <a:gd name="connsiteY0" fmla="*/ 203662 h 3566455"/>
                  <a:gd name="connsiteX1" fmla="*/ 5299241 w 12308729"/>
                  <a:gd name="connsiteY1" fmla="*/ 200177 h 3566455"/>
                  <a:gd name="connsiteX2" fmla="*/ 12229793 w 12308729"/>
                  <a:gd name="connsiteY2" fmla="*/ 261764 h 3566455"/>
                  <a:gd name="connsiteX3" fmla="*/ 12308729 w 12308729"/>
                  <a:gd name="connsiteY3" fmla="*/ 3542963 h 3566455"/>
                  <a:gd name="connsiteX4" fmla="*/ 12064062 w 12308729"/>
                  <a:gd name="connsiteY4" fmla="*/ 3338431 h 3566455"/>
                  <a:gd name="connsiteX5" fmla="*/ 10576638 w 12308729"/>
                  <a:gd name="connsiteY5" fmla="*/ 2216767 h 3566455"/>
                  <a:gd name="connsiteX6" fmla="*/ 8533704 w 12308729"/>
                  <a:gd name="connsiteY6" fmla="*/ 1557840 h 3566455"/>
                  <a:gd name="connsiteX7" fmla="*/ 5299241 w 12308729"/>
                  <a:gd name="connsiteY7" fmla="*/ 1244771 h 3566455"/>
                  <a:gd name="connsiteX8" fmla="*/ 2526096 w 12308729"/>
                  <a:gd name="connsiteY8" fmla="*/ 1346223 h 3566455"/>
                  <a:gd name="connsiteX9" fmla="*/ 0 w 12308729"/>
                  <a:gd name="connsiteY9" fmla="*/ 1591925 h 3566455"/>
                  <a:gd name="connsiteX10" fmla="*/ 42751 w 12308729"/>
                  <a:gd name="connsiteY10" fmla="*/ 203662 h 3566455"/>
                  <a:gd name="connsiteX0" fmla="*/ 42751 w 12308729"/>
                  <a:gd name="connsiteY0" fmla="*/ 3485 h 3366278"/>
                  <a:gd name="connsiteX1" fmla="*/ 5299241 w 12308729"/>
                  <a:gd name="connsiteY1" fmla="*/ 0 h 3366278"/>
                  <a:gd name="connsiteX2" fmla="*/ 12229793 w 12308729"/>
                  <a:gd name="connsiteY2" fmla="*/ 61587 h 3366278"/>
                  <a:gd name="connsiteX3" fmla="*/ 12308729 w 12308729"/>
                  <a:gd name="connsiteY3" fmla="*/ 3342786 h 3366278"/>
                  <a:gd name="connsiteX4" fmla="*/ 12064062 w 12308729"/>
                  <a:gd name="connsiteY4" fmla="*/ 3138254 h 3366278"/>
                  <a:gd name="connsiteX5" fmla="*/ 10576638 w 12308729"/>
                  <a:gd name="connsiteY5" fmla="*/ 2016590 h 3366278"/>
                  <a:gd name="connsiteX6" fmla="*/ 8533704 w 12308729"/>
                  <a:gd name="connsiteY6" fmla="*/ 1357663 h 3366278"/>
                  <a:gd name="connsiteX7" fmla="*/ 5299241 w 12308729"/>
                  <a:gd name="connsiteY7" fmla="*/ 1044594 h 3366278"/>
                  <a:gd name="connsiteX8" fmla="*/ 2526096 w 12308729"/>
                  <a:gd name="connsiteY8" fmla="*/ 1146046 h 3366278"/>
                  <a:gd name="connsiteX9" fmla="*/ 0 w 12308729"/>
                  <a:gd name="connsiteY9" fmla="*/ 1391748 h 3366278"/>
                  <a:gd name="connsiteX10" fmla="*/ 42751 w 12308729"/>
                  <a:gd name="connsiteY10" fmla="*/ 3485 h 3366278"/>
                  <a:gd name="connsiteX0" fmla="*/ 42751 w 12308729"/>
                  <a:gd name="connsiteY0" fmla="*/ 3485 h 3366278"/>
                  <a:gd name="connsiteX1" fmla="*/ 5299241 w 12308729"/>
                  <a:gd name="connsiteY1" fmla="*/ 0 h 3366278"/>
                  <a:gd name="connsiteX2" fmla="*/ 12229793 w 12308729"/>
                  <a:gd name="connsiteY2" fmla="*/ 37203 h 3366278"/>
                  <a:gd name="connsiteX3" fmla="*/ 12308729 w 12308729"/>
                  <a:gd name="connsiteY3" fmla="*/ 3342786 h 3366278"/>
                  <a:gd name="connsiteX4" fmla="*/ 12064062 w 12308729"/>
                  <a:gd name="connsiteY4" fmla="*/ 3138254 h 3366278"/>
                  <a:gd name="connsiteX5" fmla="*/ 10576638 w 12308729"/>
                  <a:gd name="connsiteY5" fmla="*/ 2016590 h 3366278"/>
                  <a:gd name="connsiteX6" fmla="*/ 8533704 w 12308729"/>
                  <a:gd name="connsiteY6" fmla="*/ 1357663 h 3366278"/>
                  <a:gd name="connsiteX7" fmla="*/ 5299241 w 12308729"/>
                  <a:gd name="connsiteY7" fmla="*/ 1044594 h 3366278"/>
                  <a:gd name="connsiteX8" fmla="*/ 2526096 w 12308729"/>
                  <a:gd name="connsiteY8" fmla="*/ 1146046 h 3366278"/>
                  <a:gd name="connsiteX9" fmla="*/ 0 w 12308729"/>
                  <a:gd name="connsiteY9" fmla="*/ 1391748 h 3366278"/>
                  <a:gd name="connsiteX10" fmla="*/ 42751 w 12308729"/>
                  <a:gd name="connsiteY10" fmla="*/ 3485 h 3366278"/>
                  <a:gd name="connsiteX0" fmla="*/ 42751 w 12308729"/>
                  <a:gd name="connsiteY0" fmla="*/ 3485 h 3366278"/>
                  <a:gd name="connsiteX1" fmla="*/ 5299241 w 12308729"/>
                  <a:gd name="connsiteY1" fmla="*/ 0 h 3366278"/>
                  <a:gd name="connsiteX2" fmla="*/ 12229793 w 12308729"/>
                  <a:gd name="connsiteY2" fmla="*/ 627 h 3366278"/>
                  <a:gd name="connsiteX3" fmla="*/ 12308729 w 12308729"/>
                  <a:gd name="connsiteY3" fmla="*/ 3342786 h 3366278"/>
                  <a:gd name="connsiteX4" fmla="*/ 12064062 w 12308729"/>
                  <a:gd name="connsiteY4" fmla="*/ 3138254 h 3366278"/>
                  <a:gd name="connsiteX5" fmla="*/ 10576638 w 12308729"/>
                  <a:gd name="connsiteY5" fmla="*/ 2016590 h 3366278"/>
                  <a:gd name="connsiteX6" fmla="*/ 8533704 w 12308729"/>
                  <a:gd name="connsiteY6" fmla="*/ 1357663 h 3366278"/>
                  <a:gd name="connsiteX7" fmla="*/ 5299241 w 12308729"/>
                  <a:gd name="connsiteY7" fmla="*/ 1044594 h 3366278"/>
                  <a:gd name="connsiteX8" fmla="*/ 2526096 w 12308729"/>
                  <a:gd name="connsiteY8" fmla="*/ 1146046 h 3366278"/>
                  <a:gd name="connsiteX9" fmla="*/ 0 w 12308729"/>
                  <a:gd name="connsiteY9" fmla="*/ 1391748 h 3366278"/>
                  <a:gd name="connsiteX10" fmla="*/ 42751 w 12308729"/>
                  <a:gd name="connsiteY10" fmla="*/ 3485 h 336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308729" h="3366278">
                    <a:moveTo>
                      <a:pt x="42751" y="3485"/>
                    </a:moveTo>
                    <a:lnTo>
                      <a:pt x="5299241" y="0"/>
                    </a:lnTo>
                    <a:lnTo>
                      <a:pt x="12229793" y="627"/>
                    </a:lnTo>
                    <a:cubicBezTo>
                      <a:pt x="12231285" y="343246"/>
                      <a:pt x="12307237" y="3000167"/>
                      <a:pt x="12308729" y="3342786"/>
                    </a:cubicBezTo>
                    <a:cubicBezTo>
                      <a:pt x="12264851" y="3400396"/>
                      <a:pt x="12352744" y="3359287"/>
                      <a:pt x="12064062" y="3138254"/>
                    </a:cubicBezTo>
                    <a:cubicBezTo>
                      <a:pt x="11775380" y="2917221"/>
                      <a:pt x="11165031" y="2313355"/>
                      <a:pt x="10576638" y="2016590"/>
                    </a:cubicBezTo>
                    <a:cubicBezTo>
                      <a:pt x="9988245" y="1719825"/>
                      <a:pt x="9419366" y="1507470"/>
                      <a:pt x="8533704" y="1357663"/>
                    </a:cubicBezTo>
                    <a:cubicBezTo>
                      <a:pt x="7378156" y="1119629"/>
                      <a:pt x="6253555" y="1060923"/>
                      <a:pt x="5299241" y="1044594"/>
                    </a:cubicBezTo>
                    <a:cubicBezTo>
                      <a:pt x="4344927" y="1028266"/>
                      <a:pt x="3417068" y="1060320"/>
                      <a:pt x="2526096" y="1146046"/>
                    </a:cubicBezTo>
                    <a:cubicBezTo>
                      <a:pt x="1635124" y="1231772"/>
                      <a:pt x="701056" y="1277520"/>
                      <a:pt x="0" y="1391748"/>
                    </a:cubicBezTo>
                    <a:cubicBezTo>
                      <a:pt x="317" y="1339313"/>
                      <a:pt x="42434" y="55920"/>
                      <a:pt x="42751" y="3485"/>
                    </a:cubicBezTo>
                    <a:close/>
                  </a:path>
                </a:pathLst>
              </a:custGeom>
              <a:solidFill>
                <a:srgbClr val="86D969">
                  <a:alpha val="87843"/>
                </a:srgbClr>
              </a:solidFill>
              <a:ln>
                <a:noFill/>
              </a:ln>
              <a:effectLst>
                <a:glow rad="101600">
                  <a:schemeClr val="tx1">
                    <a:alpha val="32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Арка 9"/>
              <p:cNvSpPr/>
              <p:nvPr/>
            </p:nvSpPr>
            <p:spPr>
              <a:xfrm rot="10800000">
                <a:off x="-142908" y="4929198"/>
                <a:ext cx="9501254" cy="1643074"/>
              </a:xfrm>
              <a:custGeom>
                <a:avLst/>
                <a:gdLst>
                  <a:gd name="connsiteX0" fmla="*/ 5018220 w 10014858"/>
                  <a:gd name="connsiteY0" fmla="*/ 4 h 3575958"/>
                  <a:gd name="connsiteX1" fmla="*/ 9998483 w 10014858"/>
                  <a:gd name="connsiteY1" fmla="*/ 1643502 h 3575958"/>
                  <a:gd name="connsiteX2" fmla="*/ 9839674 w 10014858"/>
                  <a:gd name="connsiteY2" fmla="*/ 1648100 h 3575958"/>
                  <a:gd name="connsiteX3" fmla="*/ 5017270 w 10014858"/>
                  <a:gd name="connsiteY3" fmla="*/ 157310 h 3575958"/>
                  <a:gd name="connsiteX4" fmla="*/ 5018220 w 10014858"/>
                  <a:gd name="connsiteY4" fmla="*/ 4 h 3575958"/>
                  <a:gd name="connsiteX0" fmla="*/ 7457665 w 12437928"/>
                  <a:gd name="connsiteY0" fmla="*/ 0 h 1648096"/>
                  <a:gd name="connsiteX1" fmla="*/ 12437928 w 12437928"/>
                  <a:gd name="connsiteY1" fmla="*/ 1643498 h 1648096"/>
                  <a:gd name="connsiteX2" fmla="*/ 12279119 w 12437928"/>
                  <a:gd name="connsiteY2" fmla="*/ 1648096 h 1648096"/>
                  <a:gd name="connsiteX3" fmla="*/ 0 w 12437928"/>
                  <a:gd name="connsiteY3" fmla="*/ 494763 h 1648096"/>
                  <a:gd name="connsiteX4" fmla="*/ 7457665 w 12437928"/>
                  <a:gd name="connsiteY4" fmla="*/ 0 h 1648096"/>
                  <a:gd name="connsiteX0" fmla="*/ 6 w 12447869"/>
                  <a:gd name="connsiteY0" fmla="*/ 0 h 1854925"/>
                  <a:gd name="connsiteX1" fmla="*/ 12447869 w 12447869"/>
                  <a:gd name="connsiteY1" fmla="*/ 1850327 h 1854925"/>
                  <a:gd name="connsiteX2" fmla="*/ 12289060 w 12447869"/>
                  <a:gd name="connsiteY2" fmla="*/ 1854925 h 1854925"/>
                  <a:gd name="connsiteX3" fmla="*/ 9941 w 12447869"/>
                  <a:gd name="connsiteY3" fmla="*/ 701592 h 1854925"/>
                  <a:gd name="connsiteX4" fmla="*/ 6 w 12447869"/>
                  <a:gd name="connsiteY4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9941 w 12447869"/>
                  <a:gd name="connsiteY4" fmla="*/ 701592 h 1854925"/>
                  <a:gd name="connsiteX5" fmla="*/ 6 w 12447869"/>
                  <a:gd name="connsiteY5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9941 w 12447869"/>
                  <a:gd name="connsiteY5" fmla="*/ 701592 h 1854925"/>
                  <a:gd name="connsiteX6" fmla="*/ 6 w 12447869"/>
                  <a:gd name="connsiteY6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710644 w 12447869"/>
                  <a:gd name="connsiteY5" fmla="*/ 511625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710644 w 12447869"/>
                  <a:gd name="connsiteY5" fmla="*/ 511625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941078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941078 h 1854925"/>
                  <a:gd name="connsiteX7" fmla="*/ 6 w 12447869"/>
                  <a:gd name="connsiteY7" fmla="*/ 0 h 1854925"/>
                  <a:gd name="connsiteX0" fmla="*/ 1 w 12480522"/>
                  <a:gd name="connsiteY0" fmla="*/ 31634 h 1614416"/>
                  <a:gd name="connsiteX1" fmla="*/ 8806639 w 12480522"/>
                  <a:gd name="connsiteY1" fmla="*/ 194916 h 1614416"/>
                  <a:gd name="connsiteX2" fmla="*/ 12480522 w 12480522"/>
                  <a:gd name="connsiteY2" fmla="*/ 1609818 h 1614416"/>
                  <a:gd name="connsiteX3" fmla="*/ 12321713 w 12480522"/>
                  <a:gd name="connsiteY3" fmla="*/ 1614416 h 1614416"/>
                  <a:gd name="connsiteX4" fmla="*/ 8458297 w 12480522"/>
                  <a:gd name="connsiteY4" fmla="*/ 325544 h 1614416"/>
                  <a:gd name="connsiteX5" fmla="*/ 2732411 w 12480522"/>
                  <a:gd name="connsiteY5" fmla="*/ 227573 h 1614416"/>
                  <a:gd name="connsiteX6" fmla="*/ 42594 w 12480522"/>
                  <a:gd name="connsiteY6" fmla="*/ 700569 h 1614416"/>
                  <a:gd name="connsiteX7" fmla="*/ 1 w 12480522"/>
                  <a:gd name="connsiteY7" fmla="*/ 31634 h 1614416"/>
                  <a:gd name="connsiteX0" fmla="*/ 1 w 12480522"/>
                  <a:gd name="connsiteY0" fmla="*/ 151219 h 1734001"/>
                  <a:gd name="connsiteX1" fmla="*/ 8806639 w 12480522"/>
                  <a:gd name="connsiteY1" fmla="*/ 314501 h 1734001"/>
                  <a:gd name="connsiteX2" fmla="*/ 12480522 w 12480522"/>
                  <a:gd name="connsiteY2" fmla="*/ 1729403 h 1734001"/>
                  <a:gd name="connsiteX3" fmla="*/ 12321713 w 12480522"/>
                  <a:gd name="connsiteY3" fmla="*/ 1734001 h 1734001"/>
                  <a:gd name="connsiteX4" fmla="*/ 8458297 w 12480522"/>
                  <a:gd name="connsiteY4" fmla="*/ 445129 h 1734001"/>
                  <a:gd name="connsiteX5" fmla="*/ 2732411 w 12480522"/>
                  <a:gd name="connsiteY5" fmla="*/ 347158 h 1734001"/>
                  <a:gd name="connsiteX6" fmla="*/ 42594 w 12480522"/>
                  <a:gd name="connsiteY6" fmla="*/ 820154 h 1734001"/>
                  <a:gd name="connsiteX7" fmla="*/ 1 w 12480522"/>
                  <a:gd name="connsiteY7" fmla="*/ 151219 h 1734001"/>
                  <a:gd name="connsiteX0" fmla="*/ 1 w 12480522"/>
                  <a:gd name="connsiteY0" fmla="*/ 326664 h 1909446"/>
                  <a:gd name="connsiteX1" fmla="*/ 5312225 w 12480522"/>
                  <a:gd name="connsiteY1" fmla="*/ 2268 h 1909446"/>
                  <a:gd name="connsiteX2" fmla="*/ 8806639 w 12480522"/>
                  <a:gd name="connsiteY2" fmla="*/ 489946 h 1909446"/>
                  <a:gd name="connsiteX3" fmla="*/ 12480522 w 12480522"/>
                  <a:gd name="connsiteY3" fmla="*/ 1904848 h 1909446"/>
                  <a:gd name="connsiteX4" fmla="*/ 12321713 w 12480522"/>
                  <a:gd name="connsiteY4" fmla="*/ 1909446 h 1909446"/>
                  <a:gd name="connsiteX5" fmla="*/ 8458297 w 12480522"/>
                  <a:gd name="connsiteY5" fmla="*/ 620574 h 1909446"/>
                  <a:gd name="connsiteX6" fmla="*/ 2732411 w 12480522"/>
                  <a:gd name="connsiteY6" fmla="*/ 522603 h 1909446"/>
                  <a:gd name="connsiteX7" fmla="*/ 42594 w 12480522"/>
                  <a:gd name="connsiteY7" fmla="*/ 995599 h 1909446"/>
                  <a:gd name="connsiteX8" fmla="*/ 1 w 12480522"/>
                  <a:gd name="connsiteY8" fmla="*/ 326664 h 1909446"/>
                  <a:gd name="connsiteX0" fmla="*/ 1 w 12480522"/>
                  <a:gd name="connsiteY0" fmla="*/ 326664 h 1909446"/>
                  <a:gd name="connsiteX1" fmla="*/ 5312225 w 12480522"/>
                  <a:gd name="connsiteY1" fmla="*/ 2268 h 1909446"/>
                  <a:gd name="connsiteX2" fmla="*/ 8806639 w 12480522"/>
                  <a:gd name="connsiteY2" fmla="*/ 489946 h 1909446"/>
                  <a:gd name="connsiteX3" fmla="*/ 12480522 w 12480522"/>
                  <a:gd name="connsiteY3" fmla="*/ 1904848 h 1909446"/>
                  <a:gd name="connsiteX4" fmla="*/ 12321713 w 12480522"/>
                  <a:gd name="connsiteY4" fmla="*/ 1909446 h 1909446"/>
                  <a:gd name="connsiteX5" fmla="*/ 8458297 w 12480522"/>
                  <a:gd name="connsiteY5" fmla="*/ 620574 h 1909446"/>
                  <a:gd name="connsiteX6" fmla="*/ 5410197 w 12480522"/>
                  <a:gd name="connsiteY6" fmla="*/ 350612 h 1909446"/>
                  <a:gd name="connsiteX7" fmla="*/ 2732411 w 12480522"/>
                  <a:gd name="connsiteY7" fmla="*/ 522603 h 1909446"/>
                  <a:gd name="connsiteX8" fmla="*/ 42594 w 12480522"/>
                  <a:gd name="connsiteY8" fmla="*/ 995599 h 1909446"/>
                  <a:gd name="connsiteX9" fmla="*/ 1 w 12480522"/>
                  <a:gd name="connsiteY9" fmla="*/ 326664 h 1909446"/>
                  <a:gd name="connsiteX0" fmla="*/ 1 w 12480522"/>
                  <a:gd name="connsiteY0" fmla="*/ 326664 h 2791189"/>
                  <a:gd name="connsiteX1" fmla="*/ 5312225 w 12480522"/>
                  <a:gd name="connsiteY1" fmla="*/ 2268 h 2791189"/>
                  <a:gd name="connsiteX2" fmla="*/ 8806639 w 12480522"/>
                  <a:gd name="connsiteY2" fmla="*/ 489946 h 2791189"/>
                  <a:gd name="connsiteX3" fmla="*/ 12480522 w 12480522"/>
                  <a:gd name="connsiteY3" fmla="*/ 1904848 h 2791189"/>
                  <a:gd name="connsiteX4" fmla="*/ 12267285 w 12480522"/>
                  <a:gd name="connsiteY4" fmla="*/ 2791189 h 2791189"/>
                  <a:gd name="connsiteX5" fmla="*/ 8458297 w 12480522"/>
                  <a:gd name="connsiteY5" fmla="*/ 620574 h 2791189"/>
                  <a:gd name="connsiteX6" fmla="*/ 5410197 w 12480522"/>
                  <a:gd name="connsiteY6" fmla="*/ 350612 h 2791189"/>
                  <a:gd name="connsiteX7" fmla="*/ 2732411 w 12480522"/>
                  <a:gd name="connsiteY7" fmla="*/ 522603 h 2791189"/>
                  <a:gd name="connsiteX8" fmla="*/ 42594 w 12480522"/>
                  <a:gd name="connsiteY8" fmla="*/ 995599 h 2791189"/>
                  <a:gd name="connsiteX9" fmla="*/ 1 w 12480522"/>
                  <a:gd name="connsiteY9" fmla="*/ 326664 h 2791189"/>
                  <a:gd name="connsiteX0" fmla="*/ 1 w 12267285"/>
                  <a:gd name="connsiteY0" fmla="*/ 326664 h 2791189"/>
                  <a:gd name="connsiteX1" fmla="*/ 5312225 w 12267285"/>
                  <a:gd name="connsiteY1" fmla="*/ 2268 h 2791189"/>
                  <a:gd name="connsiteX2" fmla="*/ 8806639 w 12267285"/>
                  <a:gd name="connsiteY2" fmla="*/ 489946 h 2791189"/>
                  <a:gd name="connsiteX3" fmla="*/ 12262808 w 12267285"/>
                  <a:gd name="connsiteY3" fmla="*/ 1763333 h 2791189"/>
                  <a:gd name="connsiteX4" fmla="*/ 12267285 w 12267285"/>
                  <a:gd name="connsiteY4" fmla="*/ 2791189 h 2791189"/>
                  <a:gd name="connsiteX5" fmla="*/ 8458297 w 12267285"/>
                  <a:gd name="connsiteY5" fmla="*/ 620574 h 2791189"/>
                  <a:gd name="connsiteX6" fmla="*/ 5410197 w 12267285"/>
                  <a:gd name="connsiteY6" fmla="*/ 350612 h 2791189"/>
                  <a:gd name="connsiteX7" fmla="*/ 2732411 w 12267285"/>
                  <a:gd name="connsiteY7" fmla="*/ 522603 h 2791189"/>
                  <a:gd name="connsiteX8" fmla="*/ 42594 w 12267285"/>
                  <a:gd name="connsiteY8" fmla="*/ 995599 h 2791189"/>
                  <a:gd name="connsiteX9" fmla="*/ 1 w 12267285"/>
                  <a:gd name="connsiteY9" fmla="*/ 326664 h 2791189"/>
                  <a:gd name="connsiteX0" fmla="*/ 1 w 12267285"/>
                  <a:gd name="connsiteY0" fmla="*/ 326664 h 2791189"/>
                  <a:gd name="connsiteX1" fmla="*/ 5312225 w 12267285"/>
                  <a:gd name="connsiteY1" fmla="*/ 2268 h 2791189"/>
                  <a:gd name="connsiteX2" fmla="*/ 8806639 w 12267285"/>
                  <a:gd name="connsiteY2" fmla="*/ 489946 h 2791189"/>
                  <a:gd name="connsiteX3" fmla="*/ 12262808 w 12267285"/>
                  <a:gd name="connsiteY3" fmla="*/ 1763333 h 2791189"/>
                  <a:gd name="connsiteX4" fmla="*/ 12267285 w 12267285"/>
                  <a:gd name="connsiteY4" fmla="*/ 2791189 h 2791189"/>
                  <a:gd name="connsiteX5" fmla="*/ 8458297 w 12267285"/>
                  <a:gd name="connsiteY5" fmla="*/ 620574 h 2791189"/>
                  <a:gd name="connsiteX6" fmla="*/ 5410197 w 12267285"/>
                  <a:gd name="connsiteY6" fmla="*/ 350612 h 2791189"/>
                  <a:gd name="connsiteX7" fmla="*/ 2732411 w 12267285"/>
                  <a:gd name="connsiteY7" fmla="*/ 522603 h 2791189"/>
                  <a:gd name="connsiteX8" fmla="*/ 42594 w 12267285"/>
                  <a:gd name="connsiteY8" fmla="*/ 995599 h 2791189"/>
                  <a:gd name="connsiteX9" fmla="*/ 1 w 12267285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06639 w 12284657"/>
                  <a:gd name="connsiteY2" fmla="*/ 489946 h 2791189"/>
                  <a:gd name="connsiteX3" fmla="*/ 12284579 w 12284657"/>
                  <a:gd name="connsiteY3" fmla="*/ 2176990 h 2791189"/>
                  <a:gd name="connsiteX4" fmla="*/ 12267285 w 12284657"/>
                  <a:gd name="connsiteY4" fmla="*/ 2791189 h 2791189"/>
                  <a:gd name="connsiteX5" fmla="*/ 8458297 w 12284657"/>
                  <a:gd name="connsiteY5" fmla="*/ 620574 h 2791189"/>
                  <a:gd name="connsiteX6" fmla="*/ 5410197 w 12284657"/>
                  <a:gd name="connsiteY6" fmla="*/ 350612 h 2791189"/>
                  <a:gd name="connsiteX7" fmla="*/ 2732411 w 12284657"/>
                  <a:gd name="connsiteY7" fmla="*/ 522603 h 2791189"/>
                  <a:gd name="connsiteX8" fmla="*/ 42594 w 12284657"/>
                  <a:gd name="connsiteY8" fmla="*/ 995599 h 2791189"/>
                  <a:gd name="connsiteX9" fmla="*/ 1 w 12284657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82839 w 12284657"/>
                  <a:gd name="connsiteY2" fmla="*/ 337546 h 2791189"/>
                  <a:gd name="connsiteX3" fmla="*/ 12284579 w 12284657"/>
                  <a:gd name="connsiteY3" fmla="*/ 2176990 h 2791189"/>
                  <a:gd name="connsiteX4" fmla="*/ 12267285 w 12284657"/>
                  <a:gd name="connsiteY4" fmla="*/ 2791189 h 2791189"/>
                  <a:gd name="connsiteX5" fmla="*/ 8458297 w 12284657"/>
                  <a:gd name="connsiteY5" fmla="*/ 620574 h 2791189"/>
                  <a:gd name="connsiteX6" fmla="*/ 5410197 w 12284657"/>
                  <a:gd name="connsiteY6" fmla="*/ 350612 h 2791189"/>
                  <a:gd name="connsiteX7" fmla="*/ 2732411 w 12284657"/>
                  <a:gd name="connsiteY7" fmla="*/ 522603 h 2791189"/>
                  <a:gd name="connsiteX8" fmla="*/ 42594 w 12284657"/>
                  <a:gd name="connsiteY8" fmla="*/ 995599 h 2791189"/>
                  <a:gd name="connsiteX9" fmla="*/ 1 w 12284657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82839 w 12284657"/>
                  <a:gd name="connsiteY2" fmla="*/ 337546 h 2791189"/>
                  <a:gd name="connsiteX3" fmla="*/ 11081654 w 12284657"/>
                  <a:gd name="connsiteY3" fmla="*/ 1319440 h 2791189"/>
                  <a:gd name="connsiteX4" fmla="*/ 12284579 w 12284657"/>
                  <a:gd name="connsiteY4" fmla="*/ 2176990 h 2791189"/>
                  <a:gd name="connsiteX5" fmla="*/ 12267285 w 12284657"/>
                  <a:gd name="connsiteY5" fmla="*/ 2791189 h 2791189"/>
                  <a:gd name="connsiteX6" fmla="*/ 8458297 w 12284657"/>
                  <a:gd name="connsiteY6" fmla="*/ 620574 h 2791189"/>
                  <a:gd name="connsiteX7" fmla="*/ 5410197 w 12284657"/>
                  <a:gd name="connsiteY7" fmla="*/ 350612 h 2791189"/>
                  <a:gd name="connsiteX8" fmla="*/ 2732411 w 12284657"/>
                  <a:gd name="connsiteY8" fmla="*/ 522603 h 2791189"/>
                  <a:gd name="connsiteX9" fmla="*/ 42594 w 12284657"/>
                  <a:gd name="connsiteY9" fmla="*/ 995599 h 2791189"/>
                  <a:gd name="connsiteX10" fmla="*/ 1 w 12284657"/>
                  <a:gd name="connsiteY10" fmla="*/ 326664 h 2791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081654 w 12284740"/>
                  <a:gd name="connsiteY3" fmla="*/ 1319440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58297 w 12284740"/>
                  <a:gd name="connsiteY6" fmla="*/ 620574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081654 w 12284740"/>
                  <a:gd name="connsiteY3" fmla="*/ 1319440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103426 w 12284740"/>
                  <a:gd name="connsiteY3" fmla="*/ 1254125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103426 w 12284740"/>
                  <a:gd name="connsiteY3" fmla="*/ 1254125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268683 w 12284740"/>
                  <a:gd name="connsiteY7" fmla="*/ 307069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59056 h 2442581"/>
                  <a:gd name="connsiteX1" fmla="*/ 5268683 w 12284740"/>
                  <a:gd name="connsiteY1" fmla="*/ 2003 h 2442581"/>
                  <a:gd name="connsiteX2" fmla="*/ 8882839 w 12284740"/>
                  <a:gd name="connsiteY2" fmla="*/ 369938 h 2442581"/>
                  <a:gd name="connsiteX3" fmla="*/ 11103426 w 12284740"/>
                  <a:gd name="connsiteY3" fmla="*/ 1286517 h 2442581"/>
                  <a:gd name="connsiteX4" fmla="*/ 12284579 w 12284740"/>
                  <a:gd name="connsiteY4" fmla="*/ 2209382 h 2442581"/>
                  <a:gd name="connsiteX5" fmla="*/ 12278171 w 12284740"/>
                  <a:gd name="connsiteY5" fmla="*/ 2442581 h 2442581"/>
                  <a:gd name="connsiteX6" fmla="*/ 8490954 w 12284740"/>
                  <a:gd name="connsiteY6" fmla="*/ 554994 h 2442581"/>
                  <a:gd name="connsiteX7" fmla="*/ 5268683 w 12284740"/>
                  <a:gd name="connsiteY7" fmla="*/ 339461 h 2442581"/>
                  <a:gd name="connsiteX8" fmla="*/ 2732411 w 12284740"/>
                  <a:gd name="connsiteY8" fmla="*/ 554995 h 2442581"/>
                  <a:gd name="connsiteX9" fmla="*/ 42594 w 12284740"/>
                  <a:gd name="connsiteY9" fmla="*/ 1027991 h 2442581"/>
                  <a:gd name="connsiteX10" fmla="*/ 1 w 12284740"/>
                  <a:gd name="connsiteY10" fmla="*/ 359056 h 2442581"/>
                  <a:gd name="connsiteX0" fmla="*/ 1 w 12284740"/>
                  <a:gd name="connsiteY0" fmla="*/ 359056 h 2442581"/>
                  <a:gd name="connsiteX1" fmla="*/ 5268683 w 12284740"/>
                  <a:gd name="connsiteY1" fmla="*/ 2003 h 2442581"/>
                  <a:gd name="connsiteX2" fmla="*/ 8882839 w 12284740"/>
                  <a:gd name="connsiteY2" fmla="*/ 369938 h 2442581"/>
                  <a:gd name="connsiteX3" fmla="*/ 11103426 w 12284740"/>
                  <a:gd name="connsiteY3" fmla="*/ 1286517 h 2442581"/>
                  <a:gd name="connsiteX4" fmla="*/ 12284579 w 12284740"/>
                  <a:gd name="connsiteY4" fmla="*/ 2209382 h 2442581"/>
                  <a:gd name="connsiteX5" fmla="*/ 12278171 w 12284740"/>
                  <a:gd name="connsiteY5" fmla="*/ 2442581 h 2442581"/>
                  <a:gd name="connsiteX6" fmla="*/ 8490954 w 12284740"/>
                  <a:gd name="connsiteY6" fmla="*/ 554994 h 2442581"/>
                  <a:gd name="connsiteX7" fmla="*/ 5268683 w 12284740"/>
                  <a:gd name="connsiteY7" fmla="*/ 339461 h 2442581"/>
                  <a:gd name="connsiteX8" fmla="*/ 2471154 w 12284740"/>
                  <a:gd name="connsiteY8" fmla="*/ 489681 h 2442581"/>
                  <a:gd name="connsiteX9" fmla="*/ 42594 w 12284740"/>
                  <a:gd name="connsiteY9" fmla="*/ 1027991 h 2442581"/>
                  <a:gd name="connsiteX10" fmla="*/ 1 w 12284740"/>
                  <a:gd name="connsiteY10" fmla="*/ 359056 h 244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284740" h="2442581">
                    <a:moveTo>
                      <a:pt x="1" y="359056"/>
                    </a:moveTo>
                    <a:cubicBezTo>
                      <a:pt x="865573" y="231601"/>
                      <a:pt x="3800910" y="-25211"/>
                      <a:pt x="5268683" y="2003"/>
                    </a:cubicBezTo>
                    <a:cubicBezTo>
                      <a:pt x="6736456" y="29217"/>
                      <a:pt x="7939411" y="134081"/>
                      <a:pt x="8882839" y="369938"/>
                    </a:cubicBezTo>
                    <a:cubicBezTo>
                      <a:pt x="9826267" y="605795"/>
                      <a:pt x="10536469" y="979943"/>
                      <a:pt x="11103426" y="1286517"/>
                    </a:cubicBezTo>
                    <a:cubicBezTo>
                      <a:pt x="11670383" y="1593091"/>
                      <a:pt x="12068831" y="1980419"/>
                      <a:pt x="12284579" y="2209382"/>
                    </a:cubicBezTo>
                    <a:cubicBezTo>
                      <a:pt x="12286071" y="2552001"/>
                      <a:pt x="12276679" y="2099962"/>
                      <a:pt x="12278171" y="2442581"/>
                    </a:cubicBezTo>
                    <a:cubicBezTo>
                      <a:pt x="12019643" y="1947322"/>
                      <a:pt x="10537474" y="747216"/>
                      <a:pt x="8490954" y="554994"/>
                    </a:cubicBezTo>
                    <a:cubicBezTo>
                      <a:pt x="7335406" y="316960"/>
                      <a:pt x="6222997" y="355790"/>
                      <a:pt x="5268683" y="339461"/>
                    </a:cubicBezTo>
                    <a:cubicBezTo>
                      <a:pt x="4314369" y="323133"/>
                      <a:pt x="3362126" y="403955"/>
                      <a:pt x="2471154" y="489681"/>
                    </a:cubicBezTo>
                    <a:cubicBezTo>
                      <a:pt x="1580182" y="575407"/>
                      <a:pt x="499810" y="828419"/>
                      <a:pt x="42594" y="1027991"/>
                    </a:cubicBezTo>
                    <a:cubicBezTo>
                      <a:pt x="42911" y="975556"/>
                      <a:pt x="-316" y="411491"/>
                      <a:pt x="1" y="359056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ffectLst>
                <a:glow rad="101600">
                  <a:schemeClr val="tx1">
                    <a:alpha val="32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Арка 9"/>
              <p:cNvSpPr/>
              <p:nvPr/>
            </p:nvSpPr>
            <p:spPr>
              <a:xfrm rot="10800000">
                <a:off x="-142909" y="4929198"/>
                <a:ext cx="9429816" cy="1571614"/>
              </a:xfrm>
              <a:custGeom>
                <a:avLst/>
                <a:gdLst>
                  <a:gd name="connsiteX0" fmla="*/ 5018220 w 10014858"/>
                  <a:gd name="connsiteY0" fmla="*/ 4 h 3575958"/>
                  <a:gd name="connsiteX1" fmla="*/ 9998483 w 10014858"/>
                  <a:gd name="connsiteY1" fmla="*/ 1643502 h 3575958"/>
                  <a:gd name="connsiteX2" fmla="*/ 9839674 w 10014858"/>
                  <a:gd name="connsiteY2" fmla="*/ 1648100 h 3575958"/>
                  <a:gd name="connsiteX3" fmla="*/ 5017270 w 10014858"/>
                  <a:gd name="connsiteY3" fmla="*/ 157310 h 3575958"/>
                  <a:gd name="connsiteX4" fmla="*/ 5018220 w 10014858"/>
                  <a:gd name="connsiteY4" fmla="*/ 4 h 3575958"/>
                  <a:gd name="connsiteX0" fmla="*/ 7457665 w 12437928"/>
                  <a:gd name="connsiteY0" fmla="*/ 0 h 1648096"/>
                  <a:gd name="connsiteX1" fmla="*/ 12437928 w 12437928"/>
                  <a:gd name="connsiteY1" fmla="*/ 1643498 h 1648096"/>
                  <a:gd name="connsiteX2" fmla="*/ 12279119 w 12437928"/>
                  <a:gd name="connsiteY2" fmla="*/ 1648096 h 1648096"/>
                  <a:gd name="connsiteX3" fmla="*/ 0 w 12437928"/>
                  <a:gd name="connsiteY3" fmla="*/ 494763 h 1648096"/>
                  <a:gd name="connsiteX4" fmla="*/ 7457665 w 12437928"/>
                  <a:gd name="connsiteY4" fmla="*/ 0 h 1648096"/>
                  <a:gd name="connsiteX0" fmla="*/ 6 w 12447869"/>
                  <a:gd name="connsiteY0" fmla="*/ 0 h 1854925"/>
                  <a:gd name="connsiteX1" fmla="*/ 12447869 w 12447869"/>
                  <a:gd name="connsiteY1" fmla="*/ 1850327 h 1854925"/>
                  <a:gd name="connsiteX2" fmla="*/ 12289060 w 12447869"/>
                  <a:gd name="connsiteY2" fmla="*/ 1854925 h 1854925"/>
                  <a:gd name="connsiteX3" fmla="*/ 9941 w 12447869"/>
                  <a:gd name="connsiteY3" fmla="*/ 701592 h 1854925"/>
                  <a:gd name="connsiteX4" fmla="*/ 6 w 12447869"/>
                  <a:gd name="connsiteY4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9941 w 12447869"/>
                  <a:gd name="connsiteY4" fmla="*/ 701592 h 1854925"/>
                  <a:gd name="connsiteX5" fmla="*/ 6 w 12447869"/>
                  <a:gd name="connsiteY5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9941 w 12447869"/>
                  <a:gd name="connsiteY5" fmla="*/ 701592 h 1854925"/>
                  <a:gd name="connsiteX6" fmla="*/ 6 w 12447869"/>
                  <a:gd name="connsiteY6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710644 w 12447869"/>
                  <a:gd name="connsiteY5" fmla="*/ 511625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710644 w 12447869"/>
                  <a:gd name="connsiteY5" fmla="*/ 511625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701592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941078 h 1854925"/>
                  <a:gd name="connsiteX7" fmla="*/ 6 w 12447869"/>
                  <a:gd name="connsiteY7" fmla="*/ 0 h 1854925"/>
                  <a:gd name="connsiteX0" fmla="*/ 6 w 12447869"/>
                  <a:gd name="connsiteY0" fmla="*/ 0 h 1854925"/>
                  <a:gd name="connsiteX1" fmla="*/ 8773986 w 12447869"/>
                  <a:gd name="connsiteY1" fmla="*/ 435425 h 1854925"/>
                  <a:gd name="connsiteX2" fmla="*/ 12447869 w 12447869"/>
                  <a:gd name="connsiteY2" fmla="*/ 1850327 h 1854925"/>
                  <a:gd name="connsiteX3" fmla="*/ 12289060 w 12447869"/>
                  <a:gd name="connsiteY3" fmla="*/ 1854925 h 1854925"/>
                  <a:gd name="connsiteX4" fmla="*/ 8425644 w 12447869"/>
                  <a:gd name="connsiteY4" fmla="*/ 566053 h 1854925"/>
                  <a:gd name="connsiteX5" fmla="*/ 2699758 w 12447869"/>
                  <a:gd name="connsiteY5" fmla="*/ 468082 h 1854925"/>
                  <a:gd name="connsiteX6" fmla="*/ 9941 w 12447869"/>
                  <a:gd name="connsiteY6" fmla="*/ 941078 h 1854925"/>
                  <a:gd name="connsiteX7" fmla="*/ 6 w 12447869"/>
                  <a:gd name="connsiteY7" fmla="*/ 0 h 1854925"/>
                  <a:gd name="connsiteX0" fmla="*/ 1 w 12480522"/>
                  <a:gd name="connsiteY0" fmla="*/ 31634 h 1614416"/>
                  <a:gd name="connsiteX1" fmla="*/ 8806639 w 12480522"/>
                  <a:gd name="connsiteY1" fmla="*/ 194916 h 1614416"/>
                  <a:gd name="connsiteX2" fmla="*/ 12480522 w 12480522"/>
                  <a:gd name="connsiteY2" fmla="*/ 1609818 h 1614416"/>
                  <a:gd name="connsiteX3" fmla="*/ 12321713 w 12480522"/>
                  <a:gd name="connsiteY3" fmla="*/ 1614416 h 1614416"/>
                  <a:gd name="connsiteX4" fmla="*/ 8458297 w 12480522"/>
                  <a:gd name="connsiteY4" fmla="*/ 325544 h 1614416"/>
                  <a:gd name="connsiteX5" fmla="*/ 2732411 w 12480522"/>
                  <a:gd name="connsiteY5" fmla="*/ 227573 h 1614416"/>
                  <a:gd name="connsiteX6" fmla="*/ 42594 w 12480522"/>
                  <a:gd name="connsiteY6" fmla="*/ 700569 h 1614416"/>
                  <a:gd name="connsiteX7" fmla="*/ 1 w 12480522"/>
                  <a:gd name="connsiteY7" fmla="*/ 31634 h 1614416"/>
                  <a:gd name="connsiteX0" fmla="*/ 1 w 12480522"/>
                  <a:gd name="connsiteY0" fmla="*/ 151219 h 1734001"/>
                  <a:gd name="connsiteX1" fmla="*/ 8806639 w 12480522"/>
                  <a:gd name="connsiteY1" fmla="*/ 314501 h 1734001"/>
                  <a:gd name="connsiteX2" fmla="*/ 12480522 w 12480522"/>
                  <a:gd name="connsiteY2" fmla="*/ 1729403 h 1734001"/>
                  <a:gd name="connsiteX3" fmla="*/ 12321713 w 12480522"/>
                  <a:gd name="connsiteY3" fmla="*/ 1734001 h 1734001"/>
                  <a:gd name="connsiteX4" fmla="*/ 8458297 w 12480522"/>
                  <a:gd name="connsiteY4" fmla="*/ 445129 h 1734001"/>
                  <a:gd name="connsiteX5" fmla="*/ 2732411 w 12480522"/>
                  <a:gd name="connsiteY5" fmla="*/ 347158 h 1734001"/>
                  <a:gd name="connsiteX6" fmla="*/ 42594 w 12480522"/>
                  <a:gd name="connsiteY6" fmla="*/ 820154 h 1734001"/>
                  <a:gd name="connsiteX7" fmla="*/ 1 w 12480522"/>
                  <a:gd name="connsiteY7" fmla="*/ 151219 h 1734001"/>
                  <a:gd name="connsiteX0" fmla="*/ 1 w 12480522"/>
                  <a:gd name="connsiteY0" fmla="*/ 326664 h 1909446"/>
                  <a:gd name="connsiteX1" fmla="*/ 5312225 w 12480522"/>
                  <a:gd name="connsiteY1" fmla="*/ 2268 h 1909446"/>
                  <a:gd name="connsiteX2" fmla="*/ 8806639 w 12480522"/>
                  <a:gd name="connsiteY2" fmla="*/ 489946 h 1909446"/>
                  <a:gd name="connsiteX3" fmla="*/ 12480522 w 12480522"/>
                  <a:gd name="connsiteY3" fmla="*/ 1904848 h 1909446"/>
                  <a:gd name="connsiteX4" fmla="*/ 12321713 w 12480522"/>
                  <a:gd name="connsiteY4" fmla="*/ 1909446 h 1909446"/>
                  <a:gd name="connsiteX5" fmla="*/ 8458297 w 12480522"/>
                  <a:gd name="connsiteY5" fmla="*/ 620574 h 1909446"/>
                  <a:gd name="connsiteX6" fmla="*/ 2732411 w 12480522"/>
                  <a:gd name="connsiteY6" fmla="*/ 522603 h 1909446"/>
                  <a:gd name="connsiteX7" fmla="*/ 42594 w 12480522"/>
                  <a:gd name="connsiteY7" fmla="*/ 995599 h 1909446"/>
                  <a:gd name="connsiteX8" fmla="*/ 1 w 12480522"/>
                  <a:gd name="connsiteY8" fmla="*/ 326664 h 1909446"/>
                  <a:gd name="connsiteX0" fmla="*/ 1 w 12480522"/>
                  <a:gd name="connsiteY0" fmla="*/ 326664 h 1909446"/>
                  <a:gd name="connsiteX1" fmla="*/ 5312225 w 12480522"/>
                  <a:gd name="connsiteY1" fmla="*/ 2268 h 1909446"/>
                  <a:gd name="connsiteX2" fmla="*/ 8806639 w 12480522"/>
                  <a:gd name="connsiteY2" fmla="*/ 489946 h 1909446"/>
                  <a:gd name="connsiteX3" fmla="*/ 12480522 w 12480522"/>
                  <a:gd name="connsiteY3" fmla="*/ 1904848 h 1909446"/>
                  <a:gd name="connsiteX4" fmla="*/ 12321713 w 12480522"/>
                  <a:gd name="connsiteY4" fmla="*/ 1909446 h 1909446"/>
                  <a:gd name="connsiteX5" fmla="*/ 8458297 w 12480522"/>
                  <a:gd name="connsiteY5" fmla="*/ 620574 h 1909446"/>
                  <a:gd name="connsiteX6" fmla="*/ 5410197 w 12480522"/>
                  <a:gd name="connsiteY6" fmla="*/ 350612 h 1909446"/>
                  <a:gd name="connsiteX7" fmla="*/ 2732411 w 12480522"/>
                  <a:gd name="connsiteY7" fmla="*/ 522603 h 1909446"/>
                  <a:gd name="connsiteX8" fmla="*/ 42594 w 12480522"/>
                  <a:gd name="connsiteY8" fmla="*/ 995599 h 1909446"/>
                  <a:gd name="connsiteX9" fmla="*/ 1 w 12480522"/>
                  <a:gd name="connsiteY9" fmla="*/ 326664 h 1909446"/>
                  <a:gd name="connsiteX0" fmla="*/ 1 w 12480522"/>
                  <a:gd name="connsiteY0" fmla="*/ 326664 h 2791189"/>
                  <a:gd name="connsiteX1" fmla="*/ 5312225 w 12480522"/>
                  <a:gd name="connsiteY1" fmla="*/ 2268 h 2791189"/>
                  <a:gd name="connsiteX2" fmla="*/ 8806639 w 12480522"/>
                  <a:gd name="connsiteY2" fmla="*/ 489946 h 2791189"/>
                  <a:gd name="connsiteX3" fmla="*/ 12480522 w 12480522"/>
                  <a:gd name="connsiteY3" fmla="*/ 1904848 h 2791189"/>
                  <a:gd name="connsiteX4" fmla="*/ 12267285 w 12480522"/>
                  <a:gd name="connsiteY4" fmla="*/ 2791189 h 2791189"/>
                  <a:gd name="connsiteX5" fmla="*/ 8458297 w 12480522"/>
                  <a:gd name="connsiteY5" fmla="*/ 620574 h 2791189"/>
                  <a:gd name="connsiteX6" fmla="*/ 5410197 w 12480522"/>
                  <a:gd name="connsiteY6" fmla="*/ 350612 h 2791189"/>
                  <a:gd name="connsiteX7" fmla="*/ 2732411 w 12480522"/>
                  <a:gd name="connsiteY7" fmla="*/ 522603 h 2791189"/>
                  <a:gd name="connsiteX8" fmla="*/ 42594 w 12480522"/>
                  <a:gd name="connsiteY8" fmla="*/ 995599 h 2791189"/>
                  <a:gd name="connsiteX9" fmla="*/ 1 w 12480522"/>
                  <a:gd name="connsiteY9" fmla="*/ 326664 h 2791189"/>
                  <a:gd name="connsiteX0" fmla="*/ 1 w 12267285"/>
                  <a:gd name="connsiteY0" fmla="*/ 326664 h 2791189"/>
                  <a:gd name="connsiteX1" fmla="*/ 5312225 w 12267285"/>
                  <a:gd name="connsiteY1" fmla="*/ 2268 h 2791189"/>
                  <a:gd name="connsiteX2" fmla="*/ 8806639 w 12267285"/>
                  <a:gd name="connsiteY2" fmla="*/ 489946 h 2791189"/>
                  <a:gd name="connsiteX3" fmla="*/ 12262808 w 12267285"/>
                  <a:gd name="connsiteY3" fmla="*/ 1763333 h 2791189"/>
                  <a:gd name="connsiteX4" fmla="*/ 12267285 w 12267285"/>
                  <a:gd name="connsiteY4" fmla="*/ 2791189 h 2791189"/>
                  <a:gd name="connsiteX5" fmla="*/ 8458297 w 12267285"/>
                  <a:gd name="connsiteY5" fmla="*/ 620574 h 2791189"/>
                  <a:gd name="connsiteX6" fmla="*/ 5410197 w 12267285"/>
                  <a:gd name="connsiteY6" fmla="*/ 350612 h 2791189"/>
                  <a:gd name="connsiteX7" fmla="*/ 2732411 w 12267285"/>
                  <a:gd name="connsiteY7" fmla="*/ 522603 h 2791189"/>
                  <a:gd name="connsiteX8" fmla="*/ 42594 w 12267285"/>
                  <a:gd name="connsiteY8" fmla="*/ 995599 h 2791189"/>
                  <a:gd name="connsiteX9" fmla="*/ 1 w 12267285"/>
                  <a:gd name="connsiteY9" fmla="*/ 326664 h 2791189"/>
                  <a:gd name="connsiteX0" fmla="*/ 1 w 12267285"/>
                  <a:gd name="connsiteY0" fmla="*/ 326664 h 2791189"/>
                  <a:gd name="connsiteX1" fmla="*/ 5312225 w 12267285"/>
                  <a:gd name="connsiteY1" fmla="*/ 2268 h 2791189"/>
                  <a:gd name="connsiteX2" fmla="*/ 8806639 w 12267285"/>
                  <a:gd name="connsiteY2" fmla="*/ 489946 h 2791189"/>
                  <a:gd name="connsiteX3" fmla="*/ 12262808 w 12267285"/>
                  <a:gd name="connsiteY3" fmla="*/ 1763333 h 2791189"/>
                  <a:gd name="connsiteX4" fmla="*/ 12267285 w 12267285"/>
                  <a:gd name="connsiteY4" fmla="*/ 2791189 h 2791189"/>
                  <a:gd name="connsiteX5" fmla="*/ 8458297 w 12267285"/>
                  <a:gd name="connsiteY5" fmla="*/ 620574 h 2791189"/>
                  <a:gd name="connsiteX6" fmla="*/ 5410197 w 12267285"/>
                  <a:gd name="connsiteY6" fmla="*/ 350612 h 2791189"/>
                  <a:gd name="connsiteX7" fmla="*/ 2732411 w 12267285"/>
                  <a:gd name="connsiteY7" fmla="*/ 522603 h 2791189"/>
                  <a:gd name="connsiteX8" fmla="*/ 42594 w 12267285"/>
                  <a:gd name="connsiteY8" fmla="*/ 995599 h 2791189"/>
                  <a:gd name="connsiteX9" fmla="*/ 1 w 12267285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06639 w 12284657"/>
                  <a:gd name="connsiteY2" fmla="*/ 489946 h 2791189"/>
                  <a:gd name="connsiteX3" fmla="*/ 12284579 w 12284657"/>
                  <a:gd name="connsiteY3" fmla="*/ 2176990 h 2791189"/>
                  <a:gd name="connsiteX4" fmla="*/ 12267285 w 12284657"/>
                  <a:gd name="connsiteY4" fmla="*/ 2791189 h 2791189"/>
                  <a:gd name="connsiteX5" fmla="*/ 8458297 w 12284657"/>
                  <a:gd name="connsiteY5" fmla="*/ 620574 h 2791189"/>
                  <a:gd name="connsiteX6" fmla="*/ 5410197 w 12284657"/>
                  <a:gd name="connsiteY6" fmla="*/ 350612 h 2791189"/>
                  <a:gd name="connsiteX7" fmla="*/ 2732411 w 12284657"/>
                  <a:gd name="connsiteY7" fmla="*/ 522603 h 2791189"/>
                  <a:gd name="connsiteX8" fmla="*/ 42594 w 12284657"/>
                  <a:gd name="connsiteY8" fmla="*/ 995599 h 2791189"/>
                  <a:gd name="connsiteX9" fmla="*/ 1 w 12284657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82839 w 12284657"/>
                  <a:gd name="connsiteY2" fmla="*/ 337546 h 2791189"/>
                  <a:gd name="connsiteX3" fmla="*/ 12284579 w 12284657"/>
                  <a:gd name="connsiteY3" fmla="*/ 2176990 h 2791189"/>
                  <a:gd name="connsiteX4" fmla="*/ 12267285 w 12284657"/>
                  <a:gd name="connsiteY4" fmla="*/ 2791189 h 2791189"/>
                  <a:gd name="connsiteX5" fmla="*/ 8458297 w 12284657"/>
                  <a:gd name="connsiteY5" fmla="*/ 620574 h 2791189"/>
                  <a:gd name="connsiteX6" fmla="*/ 5410197 w 12284657"/>
                  <a:gd name="connsiteY6" fmla="*/ 350612 h 2791189"/>
                  <a:gd name="connsiteX7" fmla="*/ 2732411 w 12284657"/>
                  <a:gd name="connsiteY7" fmla="*/ 522603 h 2791189"/>
                  <a:gd name="connsiteX8" fmla="*/ 42594 w 12284657"/>
                  <a:gd name="connsiteY8" fmla="*/ 995599 h 2791189"/>
                  <a:gd name="connsiteX9" fmla="*/ 1 w 12284657"/>
                  <a:gd name="connsiteY9" fmla="*/ 326664 h 2791189"/>
                  <a:gd name="connsiteX0" fmla="*/ 1 w 12284657"/>
                  <a:gd name="connsiteY0" fmla="*/ 326664 h 2791189"/>
                  <a:gd name="connsiteX1" fmla="*/ 5312225 w 12284657"/>
                  <a:gd name="connsiteY1" fmla="*/ 2268 h 2791189"/>
                  <a:gd name="connsiteX2" fmla="*/ 8882839 w 12284657"/>
                  <a:gd name="connsiteY2" fmla="*/ 337546 h 2791189"/>
                  <a:gd name="connsiteX3" fmla="*/ 11081654 w 12284657"/>
                  <a:gd name="connsiteY3" fmla="*/ 1319440 h 2791189"/>
                  <a:gd name="connsiteX4" fmla="*/ 12284579 w 12284657"/>
                  <a:gd name="connsiteY4" fmla="*/ 2176990 h 2791189"/>
                  <a:gd name="connsiteX5" fmla="*/ 12267285 w 12284657"/>
                  <a:gd name="connsiteY5" fmla="*/ 2791189 h 2791189"/>
                  <a:gd name="connsiteX6" fmla="*/ 8458297 w 12284657"/>
                  <a:gd name="connsiteY6" fmla="*/ 620574 h 2791189"/>
                  <a:gd name="connsiteX7" fmla="*/ 5410197 w 12284657"/>
                  <a:gd name="connsiteY7" fmla="*/ 350612 h 2791189"/>
                  <a:gd name="connsiteX8" fmla="*/ 2732411 w 12284657"/>
                  <a:gd name="connsiteY8" fmla="*/ 522603 h 2791189"/>
                  <a:gd name="connsiteX9" fmla="*/ 42594 w 12284657"/>
                  <a:gd name="connsiteY9" fmla="*/ 995599 h 2791189"/>
                  <a:gd name="connsiteX10" fmla="*/ 1 w 12284657"/>
                  <a:gd name="connsiteY10" fmla="*/ 326664 h 2791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081654 w 12284740"/>
                  <a:gd name="connsiteY3" fmla="*/ 1319440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58297 w 12284740"/>
                  <a:gd name="connsiteY6" fmla="*/ 620574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081654 w 12284740"/>
                  <a:gd name="connsiteY3" fmla="*/ 1319440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103426 w 12284740"/>
                  <a:gd name="connsiteY3" fmla="*/ 1254125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410197 w 12284740"/>
                  <a:gd name="connsiteY7" fmla="*/ 350612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26664 h 2410189"/>
                  <a:gd name="connsiteX1" fmla="*/ 5312225 w 12284740"/>
                  <a:gd name="connsiteY1" fmla="*/ 2268 h 2410189"/>
                  <a:gd name="connsiteX2" fmla="*/ 8882839 w 12284740"/>
                  <a:gd name="connsiteY2" fmla="*/ 337546 h 2410189"/>
                  <a:gd name="connsiteX3" fmla="*/ 11103426 w 12284740"/>
                  <a:gd name="connsiteY3" fmla="*/ 1254125 h 2410189"/>
                  <a:gd name="connsiteX4" fmla="*/ 12284579 w 12284740"/>
                  <a:gd name="connsiteY4" fmla="*/ 2176990 h 2410189"/>
                  <a:gd name="connsiteX5" fmla="*/ 12278171 w 12284740"/>
                  <a:gd name="connsiteY5" fmla="*/ 2410189 h 2410189"/>
                  <a:gd name="connsiteX6" fmla="*/ 8490954 w 12284740"/>
                  <a:gd name="connsiteY6" fmla="*/ 522602 h 2410189"/>
                  <a:gd name="connsiteX7" fmla="*/ 5268683 w 12284740"/>
                  <a:gd name="connsiteY7" fmla="*/ 307069 h 2410189"/>
                  <a:gd name="connsiteX8" fmla="*/ 2732411 w 12284740"/>
                  <a:gd name="connsiteY8" fmla="*/ 522603 h 2410189"/>
                  <a:gd name="connsiteX9" fmla="*/ 42594 w 12284740"/>
                  <a:gd name="connsiteY9" fmla="*/ 995599 h 2410189"/>
                  <a:gd name="connsiteX10" fmla="*/ 1 w 12284740"/>
                  <a:gd name="connsiteY10" fmla="*/ 326664 h 2410189"/>
                  <a:gd name="connsiteX0" fmla="*/ 1 w 12284740"/>
                  <a:gd name="connsiteY0" fmla="*/ 359056 h 2442581"/>
                  <a:gd name="connsiteX1" fmla="*/ 5268683 w 12284740"/>
                  <a:gd name="connsiteY1" fmla="*/ 2003 h 2442581"/>
                  <a:gd name="connsiteX2" fmla="*/ 8882839 w 12284740"/>
                  <a:gd name="connsiteY2" fmla="*/ 369938 h 2442581"/>
                  <a:gd name="connsiteX3" fmla="*/ 11103426 w 12284740"/>
                  <a:gd name="connsiteY3" fmla="*/ 1286517 h 2442581"/>
                  <a:gd name="connsiteX4" fmla="*/ 12284579 w 12284740"/>
                  <a:gd name="connsiteY4" fmla="*/ 2209382 h 2442581"/>
                  <a:gd name="connsiteX5" fmla="*/ 12278171 w 12284740"/>
                  <a:gd name="connsiteY5" fmla="*/ 2442581 h 2442581"/>
                  <a:gd name="connsiteX6" fmla="*/ 8490954 w 12284740"/>
                  <a:gd name="connsiteY6" fmla="*/ 554994 h 2442581"/>
                  <a:gd name="connsiteX7" fmla="*/ 5268683 w 12284740"/>
                  <a:gd name="connsiteY7" fmla="*/ 339461 h 2442581"/>
                  <a:gd name="connsiteX8" fmla="*/ 2732411 w 12284740"/>
                  <a:gd name="connsiteY8" fmla="*/ 554995 h 2442581"/>
                  <a:gd name="connsiteX9" fmla="*/ 42594 w 12284740"/>
                  <a:gd name="connsiteY9" fmla="*/ 1027991 h 2442581"/>
                  <a:gd name="connsiteX10" fmla="*/ 1 w 12284740"/>
                  <a:gd name="connsiteY10" fmla="*/ 359056 h 2442581"/>
                  <a:gd name="connsiteX0" fmla="*/ 1 w 12284740"/>
                  <a:gd name="connsiteY0" fmla="*/ 359056 h 2442581"/>
                  <a:gd name="connsiteX1" fmla="*/ 5268683 w 12284740"/>
                  <a:gd name="connsiteY1" fmla="*/ 2003 h 2442581"/>
                  <a:gd name="connsiteX2" fmla="*/ 8882839 w 12284740"/>
                  <a:gd name="connsiteY2" fmla="*/ 369938 h 2442581"/>
                  <a:gd name="connsiteX3" fmla="*/ 11103426 w 12284740"/>
                  <a:gd name="connsiteY3" fmla="*/ 1286517 h 2442581"/>
                  <a:gd name="connsiteX4" fmla="*/ 12284579 w 12284740"/>
                  <a:gd name="connsiteY4" fmla="*/ 2209382 h 2442581"/>
                  <a:gd name="connsiteX5" fmla="*/ 12278171 w 12284740"/>
                  <a:gd name="connsiteY5" fmla="*/ 2442581 h 2442581"/>
                  <a:gd name="connsiteX6" fmla="*/ 8490954 w 12284740"/>
                  <a:gd name="connsiteY6" fmla="*/ 554994 h 2442581"/>
                  <a:gd name="connsiteX7" fmla="*/ 5268683 w 12284740"/>
                  <a:gd name="connsiteY7" fmla="*/ 339461 h 2442581"/>
                  <a:gd name="connsiteX8" fmla="*/ 2471154 w 12284740"/>
                  <a:gd name="connsiteY8" fmla="*/ 489681 h 2442581"/>
                  <a:gd name="connsiteX9" fmla="*/ 42594 w 12284740"/>
                  <a:gd name="connsiteY9" fmla="*/ 1027991 h 2442581"/>
                  <a:gd name="connsiteX10" fmla="*/ 1 w 12284740"/>
                  <a:gd name="connsiteY10" fmla="*/ 359056 h 244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284740" h="2442581">
                    <a:moveTo>
                      <a:pt x="1" y="359056"/>
                    </a:moveTo>
                    <a:cubicBezTo>
                      <a:pt x="865573" y="231601"/>
                      <a:pt x="3800910" y="-25211"/>
                      <a:pt x="5268683" y="2003"/>
                    </a:cubicBezTo>
                    <a:cubicBezTo>
                      <a:pt x="6736456" y="29217"/>
                      <a:pt x="7939411" y="134081"/>
                      <a:pt x="8882839" y="369938"/>
                    </a:cubicBezTo>
                    <a:cubicBezTo>
                      <a:pt x="9826267" y="605795"/>
                      <a:pt x="10536469" y="979943"/>
                      <a:pt x="11103426" y="1286517"/>
                    </a:cubicBezTo>
                    <a:cubicBezTo>
                      <a:pt x="11670383" y="1593091"/>
                      <a:pt x="12068831" y="1980419"/>
                      <a:pt x="12284579" y="2209382"/>
                    </a:cubicBezTo>
                    <a:cubicBezTo>
                      <a:pt x="12286071" y="2552001"/>
                      <a:pt x="12276679" y="2099962"/>
                      <a:pt x="12278171" y="2442581"/>
                    </a:cubicBezTo>
                    <a:cubicBezTo>
                      <a:pt x="12019643" y="1947322"/>
                      <a:pt x="10537474" y="747216"/>
                      <a:pt x="8490954" y="554994"/>
                    </a:cubicBezTo>
                    <a:cubicBezTo>
                      <a:pt x="7335406" y="316960"/>
                      <a:pt x="6222997" y="355790"/>
                      <a:pt x="5268683" y="339461"/>
                    </a:cubicBezTo>
                    <a:cubicBezTo>
                      <a:pt x="4314369" y="323133"/>
                      <a:pt x="3362126" y="403955"/>
                      <a:pt x="2471154" y="489681"/>
                    </a:cubicBezTo>
                    <a:cubicBezTo>
                      <a:pt x="1580182" y="575407"/>
                      <a:pt x="499810" y="828419"/>
                      <a:pt x="42594" y="1027991"/>
                    </a:cubicBezTo>
                    <a:cubicBezTo>
                      <a:pt x="42911" y="975556"/>
                      <a:pt x="-316" y="411491"/>
                      <a:pt x="1" y="35905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glow rad="101600">
                  <a:schemeClr val="tx1">
                    <a:alpha val="32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2" name="Прямоугольник 41"/>
          <p:cNvSpPr/>
          <p:nvPr/>
        </p:nvSpPr>
        <p:spPr>
          <a:xfrm>
            <a:off x="714348" y="1142984"/>
            <a:ext cx="8358214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u="sng" dirty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Основная идея инновации состоит в том, что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85786" y="1643050"/>
            <a:ext cx="8143932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проблема</a:t>
            </a:r>
            <a:r>
              <a:rPr lang="ru-RU" b="1" dirty="0">
                <a:solidFill>
                  <a:srgbClr val="00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cs typeface="Times New Roman" pitchFamily="18" charset="0"/>
              </a:rPr>
              <a:t> формирования субъектной позиции всех участников образовательных отношений на основе </a:t>
            </a:r>
            <a:r>
              <a:rPr lang="ru-RU" b="1" dirty="0" err="1">
                <a:solidFill>
                  <a:srgbClr val="00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cs typeface="Times New Roman" pitchFamily="18" charset="0"/>
              </a:rPr>
              <a:t>субъект-субъектного</a:t>
            </a:r>
            <a:r>
              <a:rPr lang="ru-RU" b="1" dirty="0">
                <a:solidFill>
                  <a:srgbClr val="00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cs typeface="Times New Roman" pitchFamily="18" charset="0"/>
              </a:rPr>
              <a:t> взаимодействия </a:t>
            </a:r>
            <a:r>
              <a:rPr lang="ru-RU" b="1" u="sng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может быть решена на уровне дошкольной образовательной организации</a:t>
            </a:r>
            <a:r>
              <a:rPr lang="ru-RU" b="1" u="sng" dirty="0">
                <a:solidFill>
                  <a:srgbClr val="00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endParaRPr lang="ru-RU" b="1" dirty="0">
              <a:solidFill>
                <a:srgbClr val="00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571868" y="3320007"/>
            <a:ext cx="5429288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создание детско-родительской организации «Город Детства», базирующейся на принципах самоуправления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2786050" y="2857496"/>
            <a:ext cx="6715172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ЧЕРЕЗ</a:t>
            </a:r>
            <a:endParaRPr lang="ru-RU" b="1" dirty="0">
              <a:solidFill>
                <a:srgbClr val="00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6" name="Picture 10" descr="C:\Documents and Settings\ДЕНИС\Рабочий стол\exclamation-mark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86D96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786050" y="3000372"/>
            <a:ext cx="1500198" cy="177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1" t="19504" r="10991" b="13829"/>
          <a:stretch>
            <a:fillRect/>
          </a:stretch>
        </p:blipFill>
        <p:spPr bwMode="auto">
          <a:xfrm>
            <a:off x="2879725" y="1000125"/>
            <a:ext cx="62642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Арка 9"/>
          <p:cNvSpPr/>
          <p:nvPr/>
        </p:nvSpPr>
        <p:spPr bwMode="auto">
          <a:xfrm rot="10800000">
            <a:off x="-71438" y="5137006"/>
            <a:ext cx="9358313" cy="1754290"/>
          </a:xfrm>
          <a:custGeom>
            <a:avLst/>
            <a:gdLst>
              <a:gd name="connsiteX0" fmla="*/ 5018220 w 10014858"/>
              <a:gd name="connsiteY0" fmla="*/ 4 h 3575958"/>
              <a:gd name="connsiteX1" fmla="*/ 9998483 w 10014858"/>
              <a:gd name="connsiteY1" fmla="*/ 1643502 h 3575958"/>
              <a:gd name="connsiteX2" fmla="*/ 9839674 w 10014858"/>
              <a:gd name="connsiteY2" fmla="*/ 1648100 h 3575958"/>
              <a:gd name="connsiteX3" fmla="*/ 5017270 w 10014858"/>
              <a:gd name="connsiteY3" fmla="*/ 157310 h 3575958"/>
              <a:gd name="connsiteX4" fmla="*/ 5018220 w 10014858"/>
              <a:gd name="connsiteY4" fmla="*/ 4 h 3575958"/>
              <a:gd name="connsiteX0" fmla="*/ 7457665 w 12437928"/>
              <a:gd name="connsiteY0" fmla="*/ 0 h 1648096"/>
              <a:gd name="connsiteX1" fmla="*/ 12437928 w 12437928"/>
              <a:gd name="connsiteY1" fmla="*/ 1643498 h 1648096"/>
              <a:gd name="connsiteX2" fmla="*/ 12279119 w 12437928"/>
              <a:gd name="connsiteY2" fmla="*/ 1648096 h 1648096"/>
              <a:gd name="connsiteX3" fmla="*/ 0 w 12437928"/>
              <a:gd name="connsiteY3" fmla="*/ 494763 h 1648096"/>
              <a:gd name="connsiteX4" fmla="*/ 7457665 w 12437928"/>
              <a:gd name="connsiteY4" fmla="*/ 0 h 1648096"/>
              <a:gd name="connsiteX0" fmla="*/ 6 w 12447869"/>
              <a:gd name="connsiteY0" fmla="*/ 0 h 1854925"/>
              <a:gd name="connsiteX1" fmla="*/ 12447869 w 12447869"/>
              <a:gd name="connsiteY1" fmla="*/ 1850327 h 1854925"/>
              <a:gd name="connsiteX2" fmla="*/ 12289060 w 12447869"/>
              <a:gd name="connsiteY2" fmla="*/ 1854925 h 1854925"/>
              <a:gd name="connsiteX3" fmla="*/ 9941 w 12447869"/>
              <a:gd name="connsiteY3" fmla="*/ 701592 h 1854925"/>
              <a:gd name="connsiteX4" fmla="*/ 6 w 12447869"/>
              <a:gd name="connsiteY4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9941 w 12447869"/>
              <a:gd name="connsiteY4" fmla="*/ 701592 h 1854925"/>
              <a:gd name="connsiteX5" fmla="*/ 6 w 12447869"/>
              <a:gd name="connsiteY5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9941 w 12447869"/>
              <a:gd name="connsiteY5" fmla="*/ 701592 h 1854925"/>
              <a:gd name="connsiteX6" fmla="*/ 6 w 12447869"/>
              <a:gd name="connsiteY6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710644 w 12447869"/>
              <a:gd name="connsiteY5" fmla="*/ 511625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710644 w 12447869"/>
              <a:gd name="connsiteY5" fmla="*/ 511625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941078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941078 h 1854925"/>
              <a:gd name="connsiteX7" fmla="*/ 6 w 12447869"/>
              <a:gd name="connsiteY7" fmla="*/ 0 h 1854925"/>
              <a:gd name="connsiteX0" fmla="*/ 1 w 12480522"/>
              <a:gd name="connsiteY0" fmla="*/ 31634 h 1614416"/>
              <a:gd name="connsiteX1" fmla="*/ 8806639 w 12480522"/>
              <a:gd name="connsiteY1" fmla="*/ 194916 h 1614416"/>
              <a:gd name="connsiteX2" fmla="*/ 12480522 w 12480522"/>
              <a:gd name="connsiteY2" fmla="*/ 1609818 h 1614416"/>
              <a:gd name="connsiteX3" fmla="*/ 12321713 w 12480522"/>
              <a:gd name="connsiteY3" fmla="*/ 1614416 h 1614416"/>
              <a:gd name="connsiteX4" fmla="*/ 8458297 w 12480522"/>
              <a:gd name="connsiteY4" fmla="*/ 325544 h 1614416"/>
              <a:gd name="connsiteX5" fmla="*/ 2732411 w 12480522"/>
              <a:gd name="connsiteY5" fmla="*/ 227573 h 1614416"/>
              <a:gd name="connsiteX6" fmla="*/ 42594 w 12480522"/>
              <a:gd name="connsiteY6" fmla="*/ 700569 h 1614416"/>
              <a:gd name="connsiteX7" fmla="*/ 1 w 12480522"/>
              <a:gd name="connsiteY7" fmla="*/ 31634 h 1614416"/>
              <a:gd name="connsiteX0" fmla="*/ 1 w 12480522"/>
              <a:gd name="connsiteY0" fmla="*/ 151219 h 1734001"/>
              <a:gd name="connsiteX1" fmla="*/ 8806639 w 12480522"/>
              <a:gd name="connsiteY1" fmla="*/ 314501 h 1734001"/>
              <a:gd name="connsiteX2" fmla="*/ 12480522 w 12480522"/>
              <a:gd name="connsiteY2" fmla="*/ 1729403 h 1734001"/>
              <a:gd name="connsiteX3" fmla="*/ 12321713 w 12480522"/>
              <a:gd name="connsiteY3" fmla="*/ 1734001 h 1734001"/>
              <a:gd name="connsiteX4" fmla="*/ 8458297 w 12480522"/>
              <a:gd name="connsiteY4" fmla="*/ 445129 h 1734001"/>
              <a:gd name="connsiteX5" fmla="*/ 2732411 w 12480522"/>
              <a:gd name="connsiteY5" fmla="*/ 347158 h 1734001"/>
              <a:gd name="connsiteX6" fmla="*/ 42594 w 12480522"/>
              <a:gd name="connsiteY6" fmla="*/ 820154 h 1734001"/>
              <a:gd name="connsiteX7" fmla="*/ 1 w 12480522"/>
              <a:gd name="connsiteY7" fmla="*/ 151219 h 1734001"/>
              <a:gd name="connsiteX0" fmla="*/ 1 w 12480522"/>
              <a:gd name="connsiteY0" fmla="*/ 326664 h 1909446"/>
              <a:gd name="connsiteX1" fmla="*/ 5312225 w 12480522"/>
              <a:gd name="connsiteY1" fmla="*/ 2268 h 1909446"/>
              <a:gd name="connsiteX2" fmla="*/ 8806639 w 12480522"/>
              <a:gd name="connsiteY2" fmla="*/ 489946 h 1909446"/>
              <a:gd name="connsiteX3" fmla="*/ 12480522 w 12480522"/>
              <a:gd name="connsiteY3" fmla="*/ 1904848 h 1909446"/>
              <a:gd name="connsiteX4" fmla="*/ 12321713 w 12480522"/>
              <a:gd name="connsiteY4" fmla="*/ 1909446 h 1909446"/>
              <a:gd name="connsiteX5" fmla="*/ 8458297 w 12480522"/>
              <a:gd name="connsiteY5" fmla="*/ 620574 h 1909446"/>
              <a:gd name="connsiteX6" fmla="*/ 2732411 w 12480522"/>
              <a:gd name="connsiteY6" fmla="*/ 522603 h 1909446"/>
              <a:gd name="connsiteX7" fmla="*/ 42594 w 12480522"/>
              <a:gd name="connsiteY7" fmla="*/ 995599 h 1909446"/>
              <a:gd name="connsiteX8" fmla="*/ 1 w 12480522"/>
              <a:gd name="connsiteY8" fmla="*/ 326664 h 1909446"/>
              <a:gd name="connsiteX0" fmla="*/ 1 w 12480522"/>
              <a:gd name="connsiteY0" fmla="*/ 326664 h 1909446"/>
              <a:gd name="connsiteX1" fmla="*/ 5312225 w 12480522"/>
              <a:gd name="connsiteY1" fmla="*/ 2268 h 1909446"/>
              <a:gd name="connsiteX2" fmla="*/ 8806639 w 12480522"/>
              <a:gd name="connsiteY2" fmla="*/ 489946 h 1909446"/>
              <a:gd name="connsiteX3" fmla="*/ 12480522 w 12480522"/>
              <a:gd name="connsiteY3" fmla="*/ 1904848 h 1909446"/>
              <a:gd name="connsiteX4" fmla="*/ 12321713 w 12480522"/>
              <a:gd name="connsiteY4" fmla="*/ 1909446 h 1909446"/>
              <a:gd name="connsiteX5" fmla="*/ 8458297 w 12480522"/>
              <a:gd name="connsiteY5" fmla="*/ 620574 h 1909446"/>
              <a:gd name="connsiteX6" fmla="*/ 5410197 w 12480522"/>
              <a:gd name="connsiteY6" fmla="*/ 350612 h 1909446"/>
              <a:gd name="connsiteX7" fmla="*/ 2732411 w 12480522"/>
              <a:gd name="connsiteY7" fmla="*/ 522603 h 1909446"/>
              <a:gd name="connsiteX8" fmla="*/ 42594 w 12480522"/>
              <a:gd name="connsiteY8" fmla="*/ 995599 h 1909446"/>
              <a:gd name="connsiteX9" fmla="*/ 1 w 12480522"/>
              <a:gd name="connsiteY9" fmla="*/ 326664 h 1909446"/>
              <a:gd name="connsiteX0" fmla="*/ 1 w 12480522"/>
              <a:gd name="connsiteY0" fmla="*/ 326664 h 2791189"/>
              <a:gd name="connsiteX1" fmla="*/ 5312225 w 12480522"/>
              <a:gd name="connsiteY1" fmla="*/ 2268 h 2791189"/>
              <a:gd name="connsiteX2" fmla="*/ 8806639 w 12480522"/>
              <a:gd name="connsiteY2" fmla="*/ 489946 h 2791189"/>
              <a:gd name="connsiteX3" fmla="*/ 12480522 w 12480522"/>
              <a:gd name="connsiteY3" fmla="*/ 1904848 h 2791189"/>
              <a:gd name="connsiteX4" fmla="*/ 12267285 w 12480522"/>
              <a:gd name="connsiteY4" fmla="*/ 2791189 h 2791189"/>
              <a:gd name="connsiteX5" fmla="*/ 8458297 w 12480522"/>
              <a:gd name="connsiteY5" fmla="*/ 620574 h 2791189"/>
              <a:gd name="connsiteX6" fmla="*/ 5410197 w 12480522"/>
              <a:gd name="connsiteY6" fmla="*/ 350612 h 2791189"/>
              <a:gd name="connsiteX7" fmla="*/ 2732411 w 12480522"/>
              <a:gd name="connsiteY7" fmla="*/ 522603 h 2791189"/>
              <a:gd name="connsiteX8" fmla="*/ 42594 w 12480522"/>
              <a:gd name="connsiteY8" fmla="*/ 995599 h 2791189"/>
              <a:gd name="connsiteX9" fmla="*/ 1 w 12480522"/>
              <a:gd name="connsiteY9" fmla="*/ 326664 h 2791189"/>
              <a:gd name="connsiteX0" fmla="*/ 1 w 12267285"/>
              <a:gd name="connsiteY0" fmla="*/ 326664 h 2791189"/>
              <a:gd name="connsiteX1" fmla="*/ 5312225 w 12267285"/>
              <a:gd name="connsiteY1" fmla="*/ 2268 h 2791189"/>
              <a:gd name="connsiteX2" fmla="*/ 8806639 w 12267285"/>
              <a:gd name="connsiteY2" fmla="*/ 489946 h 2791189"/>
              <a:gd name="connsiteX3" fmla="*/ 12262808 w 12267285"/>
              <a:gd name="connsiteY3" fmla="*/ 1763333 h 2791189"/>
              <a:gd name="connsiteX4" fmla="*/ 12267285 w 12267285"/>
              <a:gd name="connsiteY4" fmla="*/ 2791189 h 2791189"/>
              <a:gd name="connsiteX5" fmla="*/ 8458297 w 12267285"/>
              <a:gd name="connsiteY5" fmla="*/ 620574 h 2791189"/>
              <a:gd name="connsiteX6" fmla="*/ 5410197 w 12267285"/>
              <a:gd name="connsiteY6" fmla="*/ 350612 h 2791189"/>
              <a:gd name="connsiteX7" fmla="*/ 2732411 w 12267285"/>
              <a:gd name="connsiteY7" fmla="*/ 522603 h 2791189"/>
              <a:gd name="connsiteX8" fmla="*/ 42594 w 12267285"/>
              <a:gd name="connsiteY8" fmla="*/ 995599 h 2791189"/>
              <a:gd name="connsiteX9" fmla="*/ 1 w 12267285"/>
              <a:gd name="connsiteY9" fmla="*/ 326664 h 2791189"/>
              <a:gd name="connsiteX0" fmla="*/ 1 w 12267285"/>
              <a:gd name="connsiteY0" fmla="*/ 326664 h 2791189"/>
              <a:gd name="connsiteX1" fmla="*/ 5312225 w 12267285"/>
              <a:gd name="connsiteY1" fmla="*/ 2268 h 2791189"/>
              <a:gd name="connsiteX2" fmla="*/ 8806639 w 12267285"/>
              <a:gd name="connsiteY2" fmla="*/ 489946 h 2791189"/>
              <a:gd name="connsiteX3" fmla="*/ 12262808 w 12267285"/>
              <a:gd name="connsiteY3" fmla="*/ 1763333 h 2791189"/>
              <a:gd name="connsiteX4" fmla="*/ 12267285 w 12267285"/>
              <a:gd name="connsiteY4" fmla="*/ 2791189 h 2791189"/>
              <a:gd name="connsiteX5" fmla="*/ 8458297 w 12267285"/>
              <a:gd name="connsiteY5" fmla="*/ 620574 h 2791189"/>
              <a:gd name="connsiteX6" fmla="*/ 5410197 w 12267285"/>
              <a:gd name="connsiteY6" fmla="*/ 350612 h 2791189"/>
              <a:gd name="connsiteX7" fmla="*/ 2732411 w 12267285"/>
              <a:gd name="connsiteY7" fmla="*/ 522603 h 2791189"/>
              <a:gd name="connsiteX8" fmla="*/ 42594 w 12267285"/>
              <a:gd name="connsiteY8" fmla="*/ 995599 h 2791189"/>
              <a:gd name="connsiteX9" fmla="*/ 1 w 12267285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06639 w 12284657"/>
              <a:gd name="connsiteY2" fmla="*/ 489946 h 2791189"/>
              <a:gd name="connsiteX3" fmla="*/ 12284579 w 12284657"/>
              <a:gd name="connsiteY3" fmla="*/ 2176990 h 2791189"/>
              <a:gd name="connsiteX4" fmla="*/ 12267285 w 12284657"/>
              <a:gd name="connsiteY4" fmla="*/ 2791189 h 2791189"/>
              <a:gd name="connsiteX5" fmla="*/ 8458297 w 12284657"/>
              <a:gd name="connsiteY5" fmla="*/ 620574 h 2791189"/>
              <a:gd name="connsiteX6" fmla="*/ 5410197 w 12284657"/>
              <a:gd name="connsiteY6" fmla="*/ 350612 h 2791189"/>
              <a:gd name="connsiteX7" fmla="*/ 2732411 w 12284657"/>
              <a:gd name="connsiteY7" fmla="*/ 522603 h 2791189"/>
              <a:gd name="connsiteX8" fmla="*/ 42594 w 12284657"/>
              <a:gd name="connsiteY8" fmla="*/ 995599 h 2791189"/>
              <a:gd name="connsiteX9" fmla="*/ 1 w 12284657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82839 w 12284657"/>
              <a:gd name="connsiteY2" fmla="*/ 337546 h 2791189"/>
              <a:gd name="connsiteX3" fmla="*/ 12284579 w 12284657"/>
              <a:gd name="connsiteY3" fmla="*/ 2176990 h 2791189"/>
              <a:gd name="connsiteX4" fmla="*/ 12267285 w 12284657"/>
              <a:gd name="connsiteY4" fmla="*/ 2791189 h 2791189"/>
              <a:gd name="connsiteX5" fmla="*/ 8458297 w 12284657"/>
              <a:gd name="connsiteY5" fmla="*/ 620574 h 2791189"/>
              <a:gd name="connsiteX6" fmla="*/ 5410197 w 12284657"/>
              <a:gd name="connsiteY6" fmla="*/ 350612 h 2791189"/>
              <a:gd name="connsiteX7" fmla="*/ 2732411 w 12284657"/>
              <a:gd name="connsiteY7" fmla="*/ 522603 h 2791189"/>
              <a:gd name="connsiteX8" fmla="*/ 42594 w 12284657"/>
              <a:gd name="connsiteY8" fmla="*/ 995599 h 2791189"/>
              <a:gd name="connsiteX9" fmla="*/ 1 w 12284657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82839 w 12284657"/>
              <a:gd name="connsiteY2" fmla="*/ 337546 h 2791189"/>
              <a:gd name="connsiteX3" fmla="*/ 11081654 w 12284657"/>
              <a:gd name="connsiteY3" fmla="*/ 1319440 h 2791189"/>
              <a:gd name="connsiteX4" fmla="*/ 12284579 w 12284657"/>
              <a:gd name="connsiteY4" fmla="*/ 2176990 h 2791189"/>
              <a:gd name="connsiteX5" fmla="*/ 12267285 w 12284657"/>
              <a:gd name="connsiteY5" fmla="*/ 2791189 h 2791189"/>
              <a:gd name="connsiteX6" fmla="*/ 8458297 w 12284657"/>
              <a:gd name="connsiteY6" fmla="*/ 620574 h 2791189"/>
              <a:gd name="connsiteX7" fmla="*/ 5410197 w 12284657"/>
              <a:gd name="connsiteY7" fmla="*/ 350612 h 2791189"/>
              <a:gd name="connsiteX8" fmla="*/ 2732411 w 12284657"/>
              <a:gd name="connsiteY8" fmla="*/ 522603 h 2791189"/>
              <a:gd name="connsiteX9" fmla="*/ 42594 w 12284657"/>
              <a:gd name="connsiteY9" fmla="*/ 995599 h 2791189"/>
              <a:gd name="connsiteX10" fmla="*/ 1 w 12284657"/>
              <a:gd name="connsiteY10" fmla="*/ 326664 h 2791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081654 w 12284740"/>
              <a:gd name="connsiteY3" fmla="*/ 1319440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58297 w 12284740"/>
              <a:gd name="connsiteY6" fmla="*/ 620574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081654 w 12284740"/>
              <a:gd name="connsiteY3" fmla="*/ 1319440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103426 w 12284740"/>
              <a:gd name="connsiteY3" fmla="*/ 1254125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103426 w 12284740"/>
              <a:gd name="connsiteY3" fmla="*/ 1254125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268683 w 12284740"/>
              <a:gd name="connsiteY7" fmla="*/ 307069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59056 h 2442581"/>
              <a:gd name="connsiteX1" fmla="*/ 5268683 w 12284740"/>
              <a:gd name="connsiteY1" fmla="*/ 2003 h 2442581"/>
              <a:gd name="connsiteX2" fmla="*/ 8882839 w 12284740"/>
              <a:gd name="connsiteY2" fmla="*/ 369938 h 2442581"/>
              <a:gd name="connsiteX3" fmla="*/ 11103426 w 12284740"/>
              <a:gd name="connsiteY3" fmla="*/ 1286517 h 2442581"/>
              <a:gd name="connsiteX4" fmla="*/ 12284579 w 12284740"/>
              <a:gd name="connsiteY4" fmla="*/ 2209382 h 2442581"/>
              <a:gd name="connsiteX5" fmla="*/ 12278171 w 12284740"/>
              <a:gd name="connsiteY5" fmla="*/ 2442581 h 2442581"/>
              <a:gd name="connsiteX6" fmla="*/ 8490954 w 12284740"/>
              <a:gd name="connsiteY6" fmla="*/ 554994 h 2442581"/>
              <a:gd name="connsiteX7" fmla="*/ 5268683 w 12284740"/>
              <a:gd name="connsiteY7" fmla="*/ 339461 h 2442581"/>
              <a:gd name="connsiteX8" fmla="*/ 2732411 w 12284740"/>
              <a:gd name="connsiteY8" fmla="*/ 554995 h 2442581"/>
              <a:gd name="connsiteX9" fmla="*/ 42594 w 12284740"/>
              <a:gd name="connsiteY9" fmla="*/ 1027991 h 2442581"/>
              <a:gd name="connsiteX10" fmla="*/ 1 w 12284740"/>
              <a:gd name="connsiteY10" fmla="*/ 359056 h 2442581"/>
              <a:gd name="connsiteX0" fmla="*/ 1 w 12284740"/>
              <a:gd name="connsiteY0" fmla="*/ 359056 h 2442581"/>
              <a:gd name="connsiteX1" fmla="*/ 5268683 w 12284740"/>
              <a:gd name="connsiteY1" fmla="*/ 2003 h 2442581"/>
              <a:gd name="connsiteX2" fmla="*/ 8882839 w 12284740"/>
              <a:gd name="connsiteY2" fmla="*/ 369938 h 2442581"/>
              <a:gd name="connsiteX3" fmla="*/ 11103426 w 12284740"/>
              <a:gd name="connsiteY3" fmla="*/ 1286517 h 2442581"/>
              <a:gd name="connsiteX4" fmla="*/ 12284579 w 12284740"/>
              <a:gd name="connsiteY4" fmla="*/ 2209382 h 2442581"/>
              <a:gd name="connsiteX5" fmla="*/ 12278171 w 12284740"/>
              <a:gd name="connsiteY5" fmla="*/ 2442581 h 2442581"/>
              <a:gd name="connsiteX6" fmla="*/ 8490954 w 12284740"/>
              <a:gd name="connsiteY6" fmla="*/ 554994 h 2442581"/>
              <a:gd name="connsiteX7" fmla="*/ 5268683 w 12284740"/>
              <a:gd name="connsiteY7" fmla="*/ 339461 h 2442581"/>
              <a:gd name="connsiteX8" fmla="*/ 2471154 w 12284740"/>
              <a:gd name="connsiteY8" fmla="*/ 489681 h 2442581"/>
              <a:gd name="connsiteX9" fmla="*/ 42594 w 12284740"/>
              <a:gd name="connsiteY9" fmla="*/ 1027991 h 2442581"/>
              <a:gd name="connsiteX10" fmla="*/ 1 w 12284740"/>
              <a:gd name="connsiteY10" fmla="*/ 359056 h 2442581"/>
              <a:gd name="connsiteX0" fmla="*/ 1 w 12284740"/>
              <a:gd name="connsiteY0" fmla="*/ 942914 h 3026439"/>
              <a:gd name="connsiteX1" fmla="*/ 5256491 w 12284740"/>
              <a:gd name="connsiteY1" fmla="*/ 645 h 3026439"/>
              <a:gd name="connsiteX2" fmla="*/ 8882839 w 12284740"/>
              <a:gd name="connsiteY2" fmla="*/ 953796 h 3026439"/>
              <a:gd name="connsiteX3" fmla="*/ 11103426 w 12284740"/>
              <a:gd name="connsiteY3" fmla="*/ 1870375 h 3026439"/>
              <a:gd name="connsiteX4" fmla="*/ 12284579 w 12284740"/>
              <a:gd name="connsiteY4" fmla="*/ 2793240 h 3026439"/>
              <a:gd name="connsiteX5" fmla="*/ 12278171 w 12284740"/>
              <a:gd name="connsiteY5" fmla="*/ 3026439 h 3026439"/>
              <a:gd name="connsiteX6" fmla="*/ 8490954 w 12284740"/>
              <a:gd name="connsiteY6" fmla="*/ 1138852 h 3026439"/>
              <a:gd name="connsiteX7" fmla="*/ 5268683 w 12284740"/>
              <a:gd name="connsiteY7" fmla="*/ 923319 h 3026439"/>
              <a:gd name="connsiteX8" fmla="*/ 2471154 w 12284740"/>
              <a:gd name="connsiteY8" fmla="*/ 1073539 h 3026439"/>
              <a:gd name="connsiteX9" fmla="*/ 42594 w 12284740"/>
              <a:gd name="connsiteY9" fmla="*/ 1611849 h 3026439"/>
              <a:gd name="connsiteX10" fmla="*/ 1 w 12284740"/>
              <a:gd name="connsiteY10" fmla="*/ 942914 h 3026439"/>
              <a:gd name="connsiteX0" fmla="*/ 1 w 12284740"/>
              <a:gd name="connsiteY0" fmla="*/ 64291 h 3086600"/>
              <a:gd name="connsiteX1" fmla="*/ 5256491 w 12284740"/>
              <a:gd name="connsiteY1" fmla="*/ 60806 h 3086600"/>
              <a:gd name="connsiteX2" fmla="*/ 8882839 w 12284740"/>
              <a:gd name="connsiteY2" fmla="*/ 1013957 h 3086600"/>
              <a:gd name="connsiteX3" fmla="*/ 11103426 w 12284740"/>
              <a:gd name="connsiteY3" fmla="*/ 1930536 h 3086600"/>
              <a:gd name="connsiteX4" fmla="*/ 12284579 w 12284740"/>
              <a:gd name="connsiteY4" fmla="*/ 2853401 h 3086600"/>
              <a:gd name="connsiteX5" fmla="*/ 12278171 w 12284740"/>
              <a:gd name="connsiteY5" fmla="*/ 3086600 h 3086600"/>
              <a:gd name="connsiteX6" fmla="*/ 8490954 w 12284740"/>
              <a:gd name="connsiteY6" fmla="*/ 1199013 h 3086600"/>
              <a:gd name="connsiteX7" fmla="*/ 5268683 w 12284740"/>
              <a:gd name="connsiteY7" fmla="*/ 983480 h 3086600"/>
              <a:gd name="connsiteX8" fmla="*/ 2471154 w 12284740"/>
              <a:gd name="connsiteY8" fmla="*/ 1133700 h 3086600"/>
              <a:gd name="connsiteX9" fmla="*/ 42594 w 12284740"/>
              <a:gd name="connsiteY9" fmla="*/ 1672010 h 3086600"/>
              <a:gd name="connsiteX10" fmla="*/ 1 w 12284740"/>
              <a:gd name="connsiteY10" fmla="*/ 64291 h 3086600"/>
              <a:gd name="connsiteX0" fmla="*/ 1 w 12284740"/>
              <a:gd name="connsiteY0" fmla="*/ 3485 h 3025794"/>
              <a:gd name="connsiteX1" fmla="*/ 5256491 w 12284740"/>
              <a:gd name="connsiteY1" fmla="*/ 0 h 3025794"/>
              <a:gd name="connsiteX2" fmla="*/ 8882839 w 12284740"/>
              <a:gd name="connsiteY2" fmla="*/ 953151 h 3025794"/>
              <a:gd name="connsiteX3" fmla="*/ 11103426 w 12284740"/>
              <a:gd name="connsiteY3" fmla="*/ 1869730 h 3025794"/>
              <a:gd name="connsiteX4" fmla="*/ 12284579 w 12284740"/>
              <a:gd name="connsiteY4" fmla="*/ 2792595 h 3025794"/>
              <a:gd name="connsiteX5" fmla="*/ 12278171 w 12284740"/>
              <a:gd name="connsiteY5" fmla="*/ 3025794 h 3025794"/>
              <a:gd name="connsiteX6" fmla="*/ 8490954 w 12284740"/>
              <a:gd name="connsiteY6" fmla="*/ 1138207 h 3025794"/>
              <a:gd name="connsiteX7" fmla="*/ 5268683 w 12284740"/>
              <a:gd name="connsiteY7" fmla="*/ 922674 h 3025794"/>
              <a:gd name="connsiteX8" fmla="*/ 2471154 w 12284740"/>
              <a:gd name="connsiteY8" fmla="*/ 1072894 h 3025794"/>
              <a:gd name="connsiteX9" fmla="*/ 42594 w 12284740"/>
              <a:gd name="connsiteY9" fmla="*/ 1611204 h 3025794"/>
              <a:gd name="connsiteX10" fmla="*/ 1 w 12284740"/>
              <a:gd name="connsiteY10" fmla="*/ 3485 h 3025794"/>
              <a:gd name="connsiteX0" fmla="*/ 42751 w 12327490"/>
              <a:gd name="connsiteY0" fmla="*/ 3485 h 3025794"/>
              <a:gd name="connsiteX1" fmla="*/ 5299241 w 12327490"/>
              <a:gd name="connsiteY1" fmla="*/ 0 h 3025794"/>
              <a:gd name="connsiteX2" fmla="*/ 8925589 w 12327490"/>
              <a:gd name="connsiteY2" fmla="*/ 953151 h 3025794"/>
              <a:gd name="connsiteX3" fmla="*/ 11146176 w 12327490"/>
              <a:gd name="connsiteY3" fmla="*/ 1869730 h 3025794"/>
              <a:gd name="connsiteX4" fmla="*/ 12327329 w 12327490"/>
              <a:gd name="connsiteY4" fmla="*/ 2792595 h 3025794"/>
              <a:gd name="connsiteX5" fmla="*/ 12320921 w 12327490"/>
              <a:gd name="connsiteY5" fmla="*/ 3025794 h 3025794"/>
              <a:gd name="connsiteX6" fmla="*/ 8533704 w 12327490"/>
              <a:gd name="connsiteY6" fmla="*/ 1138207 h 3025794"/>
              <a:gd name="connsiteX7" fmla="*/ 5311433 w 12327490"/>
              <a:gd name="connsiteY7" fmla="*/ 922674 h 3025794"/>
              <a:gd name="connsiteX8" fmla="*/ 2513904 w 12327490"/>
              <a:gd name="connsiteY8" fmla="*/ 1072894 h 3025794"/>
              <a:gd name="connsiteX9" fmla="*/ 0 w 12327490"/>
              <a:gd name="connsiteY9" fmla="*/ 1391748 h 3025794"/>
              <a:gd name="connsiteX10" fmla="*/ 42751 w 12327490"/>
              <a:gd name="connsiteY10" fmla="*/ 3485 h 3025794"/>
              <a:gd name="connsiteX0" fmla="*/ 42751 w 12327490"/>
              <a:gd name="connsiteY0" fmla="*/ 3485 h 3025794"/>
              <a:gd name="connsiteX1" fmla="*/ 5299241 w 12327490"/>
              <a:gd name="connsiteY1" fmla="*/ 0 h 3025794"/>
              <a:gd name="connsiteX2" fmla="*/ 8925589 w 12327490"/>
              <a:gd name="connsiteY2" fmla="*/ 953151 h 3025794"/>
              <a:gd name="connsiteX3" fmla="*/ 11146176 w 12327490"/>
              <a:gd name="connsiteY3" fmla="*/ 1869730 h 3025794"/>
              <a:gd name="connsiteX4" fmla="*/ 12327329 w 12327490"/>
              <a:gd name="connsiteY4" fmla="*/ 2792595 h 3025794"/>
              <a:gd name="connsiteX5" fmla="*/ 12320921 w 12327490"/>
              <a:gd name="connsiteY5" fmla="*/ 3025794 h 3025794"/>
              <a:gd name="connsiteX6" fmla="*/ 8533704 w 12327490"/>
              <a:gd name="connsiteY6" fmla="*/ 1138207 h 3025794"/>
              <a:gd name="connsiteX7" fmla="*/ 5311433 w 12327490"/>
              <a:gd name="connsiteY7" fmla="*/ 922674 h 3025794"/>
              <a:gd name="connsiteX8" fmla="*/ 2513904 w 12327490"/>
              <a:gd name="connsiteY8" fmla="*/ 1072894 h 3025794"/>
              <a:gd name="connsiteX9" fmla="*/ 0 w 12327490"/>
              <a:gd name="connsiteY9" fmla="*/ 1391748 h 3025794"/>
              <a:gd name="connsiteX10" fmla="*/ 42751 w 12327490"/>
              <a:gd name="connsiteY10" fmla="*/ 3485 h 3025794"/>
              <a:gd name="connsiteX0" fmla="*/ 42751 w 12327490"/>
              <a:gd name="connsiteY0" fmla="*/ 3485 h 3025794"/>
              <a:gd name="connsiteX1" fmla="*/ 5299241 w 12327490"/>
              <a:gd name="connsiteY1" fmla="*/ 0 h 3025794"/>
              <a:gd name="connsiteX2" fmla="*/ 8925589 w 12327490"/>
              <a:gd name="connsiteY2" fmla="*/ 953151 h 3025794"/>
              <a:gd name="connsiteX3" fmla="*/ 11146176 w 12327490"/>
              <a:gd name="connsiteY3" fmla="*/ 1869730 h 3025794"/>
              <a:gd name="connsiteX4" fmla="*/ 12327329 w 12327490"/>
              <a:gd name="connsiteY4" fmla="*/ 2792595 h 3025794"/>
              <a:gd name="connsiteX5" fmla="*/ 12320921 w 12327490"/>
              <a:gd name="connsiteY5" fmla="*/ 3025794 h 3025794"/>
              <a:gd name="connsiteX6" fmla="*/ 8533704 w 12327490"/>
              <a:gd name="connsiteY6" fmla="*/ 1138207 h 3025794"/>
              <a:gd name="connsiteX7" fmla="*/ 5311433 w 12327490"/>
              <a:gd name="connsiteY7" fmla="*/ 922674 h 3025794"/>
              <a:gd name="connsiteX8" fmla="*/ 2526096 w 12327490"/>
              <a:gd name="connsiteY8" fmla="*/ 1146046 h 3025794"/>
              <a:gd name="connsiteX9" fmla="*/ 0 w 12327490"/>
              <a:gd name="connsiteY9" fmla="*/ 1391748 h 3025794"/>
              <a:gd name="connsiteX10" fmla="*/ 42751 w 12327490"/>
              <a:gd name="connsiteY10" fmla="*/ 3485 h 3025794"/>
              <a:gd name="connsiteX0" fmla="*/ 42751 w 12327490"/>
              <a:gd name="connsiteY0" fmla="*/ 3485 h 3025794"/>
              <a:gd name="connsiteX1" fmla="*/ 5299241 w 12327490"/>
              <a:gd name="connsiteY1" fmla="*/ 0 h 3025794"/>
              <a:gd name="connsiteX2" fmla="*/ 8925589 w 12327490"/>
              <a:gd name="connsiteY2" fmla="*/ 953151 h 3025794"/>
              <a:gd name="connsiteX3" fmla="*/ 11146176 w 12327490"/>
              <a:gd name="connsiteY3" fmla="*/ 1869730 h 3025794"/>
              <a:gd name="connsiteX4" fmla="*/ 12327329 w 12327490"/>
              <a:gd name="connsiteY4" fmla="*/ 2792595 h 3025794"/>
              <a:gd name="connsiteX5" fmla="*/ 12320921 w 12327490"/>
              <a:gd name="connsiteY5" fmla="*/ 3025794 h 3025794"/>
              <a:gd name="connsiteX6" fmla="*/ 8533704 w 12327490"/>
              <a:gd name="connsiteY6" fmla="*/ 1138207 h 3025794"/>
              <a:gd name="connsiteX7" fmla="*/ 5299241 w 12327490"/>
              <a:gd name="connsiteY7" fmla="*/ 1044594 h 3025794"/>
              <a:gd name="connsiteX8" fmla="*/ 2526096 w 12327490"/>
              <a:gd name="connsiteY8" fmla="*/ 1146046 h 3025794"/>
              <a:gd name="connsiteX9" fmla="*/ 0 w 12327490"/>
              <a:gd name="connsiteY9" fmla="*/ 1391748 h 3025794"/>
              <a:gd name="connsiteX10" fmla="*/ 42751 w 12327490"/>
              <a:gd name="connsiteY10" fmla="*/ 3485 h 3025794"/>
              <a:gd name="connsiteX0" fmla="*/ 42751 w 12327490"/>
              <a:gd name="connsiteY0" fmla="*/ 3485 h 3025794"/>
              <a:gd name="connsiteX1" fmla="*/ 5299241 w 12327490"/>
              <a:gd name="connsiteY1" fmla="*/ 0 h 3025794"/>
              <a:gd name="connsiteX2" fmla="*/ 8925589 w 12327490"/>
              <a:gd name="connsiteY2" fmla="*/ 953151 h 3025794"/>
              <a:gd name="connsiteX3" fmla="*/ 11146176 w 12327490"/>
              <a:gd name="connsiteY3" fmla="*/ 1869730 h 3025794"/>
              <a:gd name="connsiteX4" fmla="*/ 12327329 w 12327490"/>
              <a:gd name="connsiteY4" fmla="*/ 2792595 h 3025794"/>
              <a:gd name="connsiteX5" fmla="*/ 12320921 w 12327490"/>
              <a:gd name="connsiteY5" fmla="*/ 3025794 h 3025794"/>
              <a:gd name="connsiteX6" fmla="*/ 8533704 w 12327490"/>
              <a:gd name="connsiteY6" fmla="*/ 1357663 h 3025794"/>
              <a:gd name="connsiteX7" fmla="*/ 5299241 w 12327490"/>
              <a:gd name="connsiteY7" fmla="*/ 1044594 h 3025794"/>
              <a:gd name="connsiteX8" fmla="*/ 2526096 w 12327490"/>
              <a:gd name="connsiteY8" fmla="*/ 1146046 h 3025794"/>
              <a:gd name="connsiteX9" fmla="*/ 0 w 12327490"/>
              <a:gd name="connsiteY9" fmla="*/ 1391748 h 3025794"/>
              <a:gd name="connsiteX10" fmla="*/ 42751 w 12327490"/>
              <a:gd name="connsiteY10" fmla="*/ 3485 h 3025794"/>
              <a:gd name="connsiteX0" fmla="*/ 42751 w 12327402"/>
              <a:gd name="connsiteY0" fmla="*/ 3485 h 3342786"/>
              <a:gd name="connsiteX1" fmla="*/ 5299241 w 12327402"/>
              <a:gd name="connsiteY1" fmla="*/ 0 h 3342786"/>
              <a:gd name="connsiteX2" fmla="*/ 8925589 w 12327402"/>
              <a:gd name="connsiteY2" fmla="*/ 953151 h 3342786"/>
              <a:gd name="connsiteX3" fmla="*/ 11146176 w 12327402"/>
              <a:gd name="connsiteY3" fmla="*/ 1869730 h 3342786"/>
              <a:gd name="connsiteX4" fmla="*/ 12327329 w 12327402"/>
              <a:gd name="connsiteY4" fmla="*/ 2792595 h 3342786"/>
              <a:gd name="connsiteX5" fmla="*/ 12308729 w 12327402"/>
              <a:gd name="connsiteY5" fmla="*/ 3342786 h 3342786"/>
              <a:gd name="connsiteX6" fmla="*/ 8533704 w 12327402"/>
              <a:gd name="connsiteY6" fmla="*/ 1357663 h 3342786"/>
              <a:gd name="connsiteX7" fmla="*/ 5299241 w 12327402"/>
              <a:gd name="connsiteY7" fmla="*/ 1044594 h 3342786"/>
              <a:gd name="connsiteX8" fmla="*/ 2526096 w 12327402"/>
              <a:gd name="connsiteY8" fmla="*/ 1146046 h 3342786"/>
              <a:gd name="connsiteX9" fmla="*/ 0 w 12327402"/>
              <a:gd name="connsiteY9" fmla="*/ 1391748 h 3342786"/>
              <a:gd name="connsiteX10" fmla="*/ 42751 w 12327402"/>
              <a:gd name="connsiteY10" fmla="*/ 3485 h 3342786"/>
              <a:gd name="connsiteX0" fmla="*/ 42751 w 12327402"/>
              <a:gd name="connsiteY0" fmla="*/ 3485 h 3342786"/>
              <a:gd name="connsiteX1" fmla="*/ 5299241 w 12327402"/>
              <a:gd name="connsiteY1" fmla="*/ 0 h 3342786"/>
              <a:gd name="connsiteX2" fmla="*/ 8925589 w 12327402"/>
              <a:gd name="connsiteY2" fmla="*/ 953151 h 3342786"/>
              <a:gd name="connsiteX3" fmla="*/ 11146176 w 12327402"/>
              <a:gd name="connsiteY3" fmla="*/ 1869730 h 3342786"/>
              <a:gd name="connsiteX4" fmla="*/ 12327329 w 12327402"/>
              <a:gd name="connsiteY4" fmla="*/ 2792595 h 3342786"/>
              <a:gd name="connsiteX5" fmla="*/ 12308729 w 12327402"/>
              <a:gd name="connsiteY5" fmla="*/ 3342786 h 3342786"/>
              <a:gd name="connsiteX6" fmla="*/ 10576638 w 12327402"/>
              <a:gd name="connsiteY6" fmla="*/ 2016590 h 3342786"/>
              <a:gd name="connsiteX7" fmla="*/ 8533704 w 12327402"/>
              <a:gd name="connsiteY7" fmla="*/ 1357663 h 3342786"/>
              <a:gd name="connsiteX8" fmla="*/ 5299241 w 12327402"/>
              <a:gd name="connsiteY8" fmla="*/ 1044594 h 3342786"/>
              <a:gd name="connsiteX9" fmla="*/ 2526096 w 12327402"/>
              <a:gd name="connsiteY9" fmla="*/ 1146046 h 3342786"/>
              <a:gd name="connsiteX10" fmla="*/ 0 w 12327402"/>
              <a:gd name="connsiteY10" fmla="*/ 1391748 h 3342786"/>
              <a:gd name="connsiteX11" fmla="*/ 42751 w 12327402"/>
              <a:gd name="connsiteY11" fmla="*/ 3485 h 3342786"/>
              <a:gd name="connsiteX0" fmla="*/ 42751 w 12327402"/>
              <a:gd name="connsiteY0" fmla="*/ 3485 h 3366278"/>
              <a:gd name="connsiteX1" fmla="*/ 5299241 w 12327402"/>
              <a:gd name="connsiteY1" fmla="*/ 0 h 3366278"/>
              <a:gd name="connsiteX2" fmla="*/ 8925589 w 12327402"/>
              <a:gd name="connsiteY2" fmla="*/ 953151 h 3366278"/>
              <a:gd name="connsiteX3" fmla="*/ 11146176 w 12327402"/>
              <a:gd name="connsiteY3" fmla="*/ 1869730 h 3366278"/>
              <a:gd name="connsiteX4" fmla="*/ 12327329 w 12327402"/>
              <a:gd name="connsiteY4" fmla="*/ 2792595 h 3366278"/>
              <a:gd name="connsiteX5" fmla="*/ 12308729 w 12327402"/>
              <a:gd name="connsiteY5" fmla="*/ 3342786 h 3366278"/>
              <a:gd name="connsiteX6" fmla="*/ 12064062 w 12327402"/>
              <a:gd name="connsiteY6" fmla="*/ 3138254 h 3366278"/>
              <a:gd name="connsiteX7" fmla="*/ 10576638 w 12327402"/>
              <a:gd name="connsiteY7" fmla="*/ 2016590 h 3366278"/>
              <a:gd name="connsiteX8" fmla="*/ 8533704 w 12327402"/>
              <a:gd name="connsiteY8" fmla="*/ 1357663 h 3366278"/>
              <a:gd name="connsiteX9" fmla="*/ 5299241 w 12327402"/>
              <a:gd name="connsiteY9" fmla="*/ 1044594 h 3366278"/>
              <a:gd name="connsiteX10" fmla="*/ 2526096 w 12327402"/>
              <a:gd name="connsiteY10" fmla="*/ 1146046 h 3366278"/>
              <a:gd name="connsiteX11" fmla="*/ 0 w 12327402"/>
              <a:gd name="connsiteY11" fmla="*/ 1391748 h 3366278"/>
              <a:gd name="connsiteX12" fmla="*/ 42751 w 12327402"/>
              <a:gd name="connsiteY12" fmla="*/ 3485 h 3366278"/>
              <a:gd name="connsiteX0" fmla="*/ 42751 w 12308729"/>
              <a:gd name="connsiteY0" fmla="*/ 3485 h 3366278"/>
              <a:gd name="connsiteX1" fmla="*/ 5299241 w 12308729"/>
              <a:gd name="connsiteY1" fmla="*/ 0 h 3366278"/>
              <a:gd name="connsiteX2" fmla="*/ 8925589 w 12308729"/>
              <a:gd name="connsiteY2" fmla="*/ 953151 h 3366278"/>
              <a:gd name="connsiteX3" fmla="*/ 11146176 w 12308729"/>
              <a:gd name="connsiteY3" fmla="*/ 1869730 h 3366278"/>
              <a:gd name="connsiteX4" fmla="*/ 12205409 w 12308729"/>
              <a:gd name="connsiteY4" fmla="*/ 73779 h 3366278"/>
              <a:gd name="connsiteX5" fmla="*/ 12308729 w 12308729"/>
              <a:gd name="connsiteY5" fmla="*/ 3342786 h 3366278"/>
              <a:gd name="connsiteX6" fmla="*/ 12064062 w 12308729"/>
              <a:gd name="connsiteY6" fmla="*/ 3138254 h 3366278"/>
              <a:gd name="connsiteX7" fmla="*/ 10576638 w 12308729"/>
              <a:gd name="connsiteY7" fmla="*/ 2016590 h 3366278"/>
              <a:gd name="connsiteX8" fmla="*/ 8533704 w 12308729"/>
              <a:gd name="connsiteY8" fmla="*/ 1357663 h 3366278"/>
              <a:gd name="connsiteX9" fmla="*/ 5299241 w 12308729"/>
              <a:gd name="connsiteY9" fmla="*/ 1044594 h 3366278"/>
              <a:gd name="connsiteX10" fmla="*/ 2526096 w 12308729"/>
              <a:gd name="connsiteY10" fmla="*/ 1146046 h 3366278"/>
              <a:gd name="connsiteX11" fmla="*/ 0 w 12308729"/>
              <a:gd name="connsiteY11" fmla="*/ 1391748 h 3366278"/>
              <a:gd name="connsiteX12" fmla="*/ 42751 w 12308729"/>
              <a:gd name="connsiteY12" fmla="*/ 3485 h 3366278"/>
              <a:gd name="connsiteX0" fmla="*/ 42751 w 12308729"/>
              <a:gd name="connsiteY0" fmla="*/ 6066 h 3368859"/>
              <a:gd name="connsiteX1" fmla="*/ 5299241 w 12308729"/>
              <a:gd name="connsiteY1" fmla="*/ 2581 h 3368859"/>
              <a:gd name="connsiteX2" fmla="*/ 8925589 w 12308729"/>
              <a:gd name="connsiteY2" fmla="*/ 955732 h 3368859"/>
              <a:gd name="connsiteX3" fmla="*/ 12205409 w 12308729"/>
              <a:gd name="connsiteY3" fmla="*/ 76360 h 3368859"/>
              <a:gd name="connsiteX4" fmla="*/ 12308729 w 12308729"/>
              <a:gd name="connsiteY4" fmla="*/ 3345367 h 3368859"/>
              <a:gd name="connsiteX5" fmla="*/ 12064062 w 12308729"/>
              <a:gd name="connsiteY5" fmla="*/ 3140835 h 3368859"/>
              <a:gd name="connsiteX6" fmla="*/ 10576638 w 12308729"/>
              <a:gd name="connsiteY6" fmla="*/ 2019171 h 3368859"/>
              <a:gd name="connsiteX7" fmla="*/ 8533704 w 12308729"/>
              <a:gd name="connsiteY7" fmla="*/ 1360244 h 3368859"/>
              <a:gd name="connsiteX8" fmla="*/ 5299241 w 12308729"/>
              <a:gd name="connsiteY8" fmla="*/ 1047175 h 3368859"/>
              <a:gd name="connsiteX9" fmla="*/ 2526096 w 12308729"/>
              <a:gd name="connsiteY9" fmla="*/ 1148627 h 3368859"/>
              <a:gd name="connsiteX10" fmla="*/ 0 w 12308729"/>
              <a:gd name="connsiteY10" fmla="*/ 1394329 h 3368859"/>
              <a:gd name="connsiteX11" fmla="*/ 42751 w 12308729"/>
              <a:gd name="connsiteY11" fmla="*/ 6066 h 3368859"/>
              <a:gd name="connsiteX0" fmla="*/ 42751 w 12308729"/>
              <a:gd name="connsiteY0" fmla="*/ 195052 h 3557845"/>
              <a:gd name="connsiteX1" fmla="*/ 5299241 w 12308729"/>
              <a:gd name="connsiteY1" fmla="*/ 191567 h 3557845"/>
              <a:gd name="connsiteX2" fmla="*/ 12205409 w 12308729"/>
              <a:gd name="connsiteY2" fmla="*/ 265346 h 3557845"/>
              <a:gd name="connsiteX3" fmla="*/ 12308729 w 12308729"/>
              <a:gd name="connsiteY3" fmla="*/ 3534353 h 3557845"/>
              <a:gd name="connsiteX4" fmla="*/ 12064062 w 12308729"/>
              <a:gd name="connsiteY4" fmla="*/ 3329821 h 3557845"/>
              <a:gd name="connsiteX5" fmla="*/ 10576638 w 12308729"/>
              <a:gd name="connsiteY5" fmla="*/ 2208157 h 3557845"/>
              <a:gd name="connsiteX6" fmla="*/ 8533704 w 12308729"/>
              <a:gd name="connsiteY6" fmla="*/ 1549230 h 3557845"/>
              <a:gd name="connsiteX7" fmla="*/ 5299241 w 12308729"/>
              <a:gd name="connsiteY7" fmla="*/ 1236161 h 3557845"/>
              <a:gd name="connsiteX8" fmla="*/ 2526096 w 12308729"/>
              <a:gd name="connsiteY8" fmla="*/ 1337613 h 3557845"/>
              <a:gd name="connsiteX9" fmla="*/ 0 w 12308729"/>
              <a:gd name="connsiteY9" fmla="*/ 1583315 h 3557845"/>
              <a:gd name="connsiteX10" fmla="*/ 42751 w 12308729"/>
              <a:gd name="connsiteY10" fmla="*/ 195052 h 3557845"/>
              <a:gd name="connsiteX0" fmla="*/ 42751 w 12308729"/>
              <a:gd name="connsiteY0" fmla="*/ 203662 h 3566455"/>
              <a:gd name="connsiteX1" fmla="*/ 5299241 w 12308729"/>
              <a:gd name="connsiteY1" fmla="*/ 200177 h 3566455"/>
              <a:gd name="connsiteX2" fmla="*/ 12229793 w 12308729"/>
              <a:gd name="connsiteY2" fmla="*/ 261764 h 3566455"/>
              <a:gd name="connsiteX3" fmla="*/ 12308729 w 12308729"/>
              <a:gd name="connsiteY3" fmla="*/ 3542963 h 3566455"/>
              <a:gd name="connsiteX4" fmla="*/ 12064062 w 12308729"/>
              <a:gd name="connsiteY4" fmla="*/ 3338431 h 3566455"/>
              <a:gd name="connsiteX5" fmla="*/ 10576638 w 12308729"/>
              <a:gd name="connsiteY5" fmla="*/ 2216767 h 3566455"/>
              <a:gd name="connsiteX6" fmla="*/ 8533704 w 12308729"/>
              <a:gd name="connsiteY6" fmla="*/ 1557840 h 3566455"/>
              <a:gd name="connsiteX7" fmla="*/ 5299241 w 12308729"/>
              <a:gd name="connsiteY7" fmla="*/ 1244771 h 3566455"/>
              <a:gd name="connsiteX8" fmla="*/ 2526096 w 12308729"/>
              <a:gd name="connsiteY8" fmla="*/ 1346223 h 3566455"/>
              <a:gd name="connsiteX9" fmla="*/ 0 w 12308729"/>
              <a:gd name="connsiteY9" fmla="*/ 1591925 h 3566455"/>
              <a:gd name="connsiteX10" fmla="*/ 42751 w 12308729"/>
              <a:gd name="connsiteY10" fmla="*/ 203662 h 3566455"/>
              <a:gd name="connsiteX0" fmla="*/ 42751 w 12308729"/>
              <a:gd name="connsiteY0" fmla="*/ 3485 h 3366278"/>
              <a:gd name="connsiteX1" fmla="*/ 5299241 w 12308729"/>
              <a:gd name="connsiteY1" fmla="*/ 0 h 3366278"/>
              <a:gd name="connsiteX2" fmla="*/ 12229793 w 12308729"/>
              <a:gd name="connsiteY2" fmla="*/ 61587 h 3366278"/>
              <a:gd name="connsiteX3" fmla="*/ 12308729 w 12308729"/>
              <a:gd name="connsiteY3" fmla="*/ 3342786 h 3366278"/>
              <a:gd name="connsiteX4" fmla="*/ 12064062 w 12308729"/>
              <a:gd name="connsiteY4" fmla="*/ 3138254 h 3366278"/>
              <a:gd name="connsiteX5" fmla="*/ 10576638 w 12308729"/>
              <a:gd name="connsiteY5" fmla="*/ 2016590 h 3366278"/>
              <a:gd name="connsiteX6" fmla="*/ 8533704 w 12308729"/>
              <a:gd name="connsiteY6" fmla="*/ 1357663 h 3366278"/>
              <a:gd name="connsiteX7" fmla="*/ 5299241 w 12308729"/>
              <a:gd name="connsiteY7" fmla="*/ 1044594 h 3366278"/>
              <a:gd name="connsiteX8" fmla="*/ 2526096 w 12308729"/>
              <a:gd name="connsiteY8" fmla="*/ 1146046 h 3366278"/>
              <a:gd name="connsiteX9" fmla="*/ 0 w 12308729"/>
              <a:gd name="connsiteY9" fmla="*/ 1391748 h 3366278"/>
              <a:gd name="connsiteX10" fmla="*/ 42751 w 12308729"/>
              <a:gd name="connsiteY10" fmla="*/ 3485 h 3366278"/>
              <a:gd name="connsiteX0" fmla="*/ 42751 w 12308729"/>
              <a:gd name="connsiteY0" fmla="*/ 3485 h 3366278"/>
              <a:gd name="connsiteX1" fmla="*/ 5299241 w 12308729"/>
              <a:gd name="connsiteY1" fmla="*/ 0 h 3366278"/>
              <a:gd name="connsiteX2" fmla="*/ 12229793 w 12308729"/>
              <a:gd name="connsiteY2" fmla="*/ 37203 h 3366278"/>
              <a:gd name="connsiteX3" fmla="*/ 12308729 w 12308729"/>
              <a:gd name="connsiteY3" fmla="*/ 3342786 h 3366278"/>
              <a:gd name="connsiteX4" fmla="*/ 12064062 w 12308729"/>
              <a:gd name="connsiteY4" fmla="*/ 3138254 h 3366278"/>
              <a:gd name="connsiteX5" fmla="*/ 10576638 w 12308729"/>
              <a:gd name="connsiteY5" fmla="*/ 2016590 h 3366278"/>
              <a:gd name="connsiteX6" fmla="*/ 8533704 w 12308729"/>
              <a:gd name="connsiteY6" fmla="*/ 1357663 h 3366278"/>
              <a:gd name="connsiteX7" fmla="*/ 5299241 w 12308729"/>
              <a:gd name="connsiteY7" fmla="*/ 1044594 h 3366278"/>
              <a:gd name="connsiteX8" fmla="*/ 2526096 w 12308729"/>
              <a:gd name="connsiteY8" fmla="*/ 1146046 h 3366278"/>
              <a:gd name="connsiteX9" fmla="*/ 0 w 12308729"/>
              <a:gd name="connsiteY9" fmla="*/ 1391748 h 3366278"/>
              <a:gd name="connsiteX10" fmla="*/ 42751 w 12308729"/>
              <a:gd name="connsiteY10" fmla="*/ 3485 h 3366278"/>
              <a:gd name="connsiteX0" fmla="*/ 42751 w 12308729"/>
              <a:gd name="connsiteY0" fmla="*/ 3485 h 3366278"/>
              <a:gd name="connsiteX1" fmla="*/ 5299241 w 12308729"/>
              <a:gd name="connsiteY1" fmla="*/ 0 h 3366278"/>
              <a:gd name="connsiteX2" fmla="*/ 12229793 w 12308729"/>
              <a:gd name="connsiteY2" fmla="*/ 627 h 3366278"/>
              <a:gd name="connsiteX3" fmla="*/ 12308729 w 12308729"/>
              <a:gd name="connsiteY3" fmla="*/ 3342786 h 3366278"/>
              <a:gd name="connsiteX4" fmla="*/ 12064062 w 12308729"/>
              <a:gd name="connsiteY4" fmla="*/ 3138254 h 3366278"/>
              <a:gd name="connsiteX5" fmla="*/ 10576638 w 12308729"/>
              <a:gd name="connsiteY5" fmla="*/ 2016590 h 3366278"/>
              <a:gd name="connsiteX6" fmla="*/ 8533704 w 12308729"/>
              <a:gd name="connsiteY6" fmla="*/ 1357663 h 3366278"/>
              <a:gd name="connsiteX7" fmla="*/ 5299241 w 12308729"/>
              <a:gd name="connsiteY7" fmla="*/ 1044594 h 3366278"/>
              <a:gd name="connsiteX8" fmla="*/ 2526096 w 12308729"/>
              <a:gd name="connsiteY8" fmla="*/ 1146046 h 3366278"/>
              <a:gd name="connsiteX9" fmla="*/ 0 w 12308729"/>
              <a:gd name="connsiteY9" fmla="*/ 1391748 h 3366278"/>
              <a:gd name="connsiteX10" fmla="*/ 42751 w 12308729"/>
              <a:gd name="connsiteY10" fmla="*/ 3485 h 336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08729" h="3366278">
                <a:moveTo>
                  <a:pt x="42751" y="3485"/>
                </a:moveTo>
                <a:lnTo>
                  <a:pt x="5299241" y="0"/>
                </a:lnTo>
                <a:lnTo>
                  <a:pt x="12229793" y="627"/>
                </a:lnTo>
                <a:cubicBezTo>
                  <a:pt x="12231285" y="343246"/>
                  <a:pt x="12307237" y="3000167"/>
                  <a:pt x="12308729" y="3342786"/>
                </a:cubicBezTo>
                <a:cubicBezTo>
                  <a:pt x="12264851" y="3400396"/>
                  <a:pt x="12352744" y="3359287"/>
                  <a:pt x="12064062" y="3138254"/>
                </a:cubicBezTo>
                <a:cubicBezTo>
                  <a:pt x="11775380" y="2917221"/>
                  <a:pt x="11165031" y="2313355"/>
                  <a:pt x="10576638" y="2016590"/>
                </a:cubicBezTo>
                <a:cubicBezTo>
                  <a:pt x="9988245" y="1719825"/>
                  <a:pt x="9419366" y="1507470"/>
                  <a:pt x="8533704" y="1357663"/>
                </a:cubicBezTo>
                <a:cubicBezTo>
                  <a:pt x="7378156" y="1119629"/>
                  <a:pt x="6253555" y="1060923"/>
                  <a:pt x="5299241" y="1044594"/>
                </a:cubicBezTo>
                <a:cubicBezTo>
                  <a:pt x="4344927" y="1028266"/>
                  <a:pt x="3417068" y="1060320"/>
                  <a:pt x="2526096" y="1146046"/>
                </a:cubicBezTo>
                <a:cubicBezTo>
                  <a:pt x="1635124" y="1231772"/>
                  <a:pt x="701056" y="1277520"/>
                  <a:pt x="0" y="1391748"/>
                </a:cubicBezTo>
                <a:cubicBezTo>
                  <a:pt x="317" y="1339313"/>
                  <a:pt x="42434" y="55920"/>
                  <a:pt x="42751" y="3485"/>
                </a:cubicBezTo>
                <a:close/>
              </a:path>
            </a:pathLst>
          </a:custGeom>
          <a:solidFill>
            <a:srgbClr val="86D969">
              <a:alpha val="87843"/>
            </a:srgbClr>
          </a:solidFill>
          <a:ln>
            <a:noFill/>
          </a:ln>
          <a:effectLst>
            <a:glow rad="101600">
              <a:schemeClr val="tx1">
                <a:alpha val="3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06EA2C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  <p:sp>
        <p:nvSpPr>
          <p:cNvPr id="22" name="Арка 9"/>
          <p:cNvSpPr/>
          <p:nvPr/>
        </p:nvSpPr>
        <p:spPr bwMode="auto">
          <a:xfrm rot="10800000">
            <a:off x="-142876" y="4998461"/>
            <a:ext cx="9429751" cy="1523979"/>
          </a:xfrm>
          <a:custGeom>
            <a:avLst/>
            <a:gdLst>
              <a:gd name="connsiteX0" fmla="*/ 5018220 w 10014858"/>
              <a:gd name="connsiteY0" fmla="*/ 4 h 3575958"/>
              <a:gd name="connsiteX1" fmla="*/ 9998483 w 10014858"/>
              <a:gd name="connsiteY1" fmla="*/ 1643502 h 3575958"/>
              <a:gd name="connsiteX2" fmla="*/ 9839674 w 10014858"/>
              <a:gd name="connsiteY2" fmla="*/ 1648100 h 3575958"/>
              <a:gd name="connsiteX3" fmla="*/ 5017270 w 10014858"/>
              <a:gd name="connsiteY3" fmla="*/ 157310 h 3575958"/>
              <a:gd name="connsiteX4" fmla="*/ 5018220 w 10014858"/>
              <a:gd name="connsiteY4" fmla="*/ 4 h 3575958"/>
              <a:gd name="connsiteX0" fmla="*/ 7457665 w 12437928"/>
              <a:gd name="connsiteY0" fmla="*/ 0 h 1648096"/>
              <a:gd name="connsiteX1" fmla="*/ 12437928 w 12437928"/>
              <a:gd name="connsiteY1" fmla="*/ 1643498 h 1648096"/>
              <a:gd name="connsiteX2" fmla="*/ 12279119 w 12437928"/>
              <a:gd name="connsiteY2" fmla="*/ 1648096 h 1648096"/>
              <a:gd name="connsiteX3" fmla="*/ 0 w 12437928"/>
              <a:gd name="connsiteY3" fmla="*/ 494763 h 1648096"/>
              <a:gd name="connsiteX4" fmla="*/ 7457665 w 12437928"/>
              <a:gd name="connsiteY4" fmla="*/ 0 h 1648096"/>
              <a:gd name="connsiteX0" fmla="*/ 6 w 12447869"/>
              <a:gd name="connsiteY0" fmla="*/ 0 h 1854925"/>
              <a:gd name="connsiteX1" fmla="*/ 12447869 w 12447869"/>
              <a:gd name="connsiteY1" fmla="*/ 1850327 h 1854925"/>
              <a:gd name="connsiteX2" fmla="*/ 12289060 w 12447869"/>
              <a:gd name="connsiteY2" fmla="*/ 1854925 h 1854925"/>
              <a:gd name="connsiteX3" fmla="*/ 9941 w 12447869"/>
              <a:gd name="connsiteY3" fmla="*/ 701592 h 1854925"/>
              <a:gd name="connsiteX4" fmla="*/ 6 w 12447869"/>
              <a:gd name="connsiteY4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9941 w 12447869"/>
              <a:gd name="connsiteY4" fmla="*/ 701592 h 1854925"/>
              <a:gd name="connsiteX5" fmla="*/ 6 w 12447869"/>
              <a:gd name="connsiteY5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9941 w 12447869"/>
              <a:gd name="connsiteY5" fmla="*/ 701592 h 1854925"/>
              <a:gd name="connsiteX6" fmla="*/ 6 w 12447869"/>
              <a:gd name="connsiteY6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710644 w 12447869"/>
              <a:gd name="connsiteY5" fmla="*/ 511625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710644 w 12447869"/>
              <a:gd name="connsiteY5" fmla="*/ 511625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701592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941078 h 1854925"/>
              <a:gd name="connsiteX7" fmla="*/ 6 w 12447869"/>
              <a:gd name="connsiteY7" fmla="*/ 0 h 1854925"/>
              <a:gd name="connsiteX0" fmla="*/ 6 w 12447869"/>
              <a:gd name="connsiteY0" fmla="*/ 0 h 1854925"/>
              <a:gd name="connsiteX1" fmla="*/ 8773986 w 12447869"/>
              <a:gd name="connsiteY1" fmla="*/ 435425 h 1854925"/>
              <a:gd name="connsiteX2" fmla="*/ 12447869 w 12447869"/>
              <a:gd name="connsiteY2" fmla="*/ 1850327 h 1854925"/>
              <a:gd name="connsiteX3" fmla="*/ 12289060 w 12447869"/>
              <a:gd name="connsiteY3" fmla="*/ 1854925 h 1854925"/>
              <a:gd name="connsiteX4" fmla="*/ 8425644 w 12447869"/>
              <a:gd name="connsiteY4" fmla="*/ 566053 h 1854925"/>
              <a:gd name="connsiteX5" fmla="*/ 2699758 w 12447869"/>
              <a:gd name="connsiteY5" fmla="*/ 468082 h 1854925"/>
              <a:gd name="connsiteX6" fmla="*/ 9941 w 12447869"/>
              <a:gd name="connsiteY6" fmla="*/ 941078 h 1854925"/>
              <a:gd name="connsiteX7" fmla="*/ 6 w 12447869"/>
              <a:gd name="connsiteY7" fmla="*/ 0 h 1854925"/>
              <a:gd name="connsiteX0" fmla="*/ 1 w 12480522"/>
              <a:gd name="connsiteY0" fmla="*/ 31634 h 1614416"/>
              <a:gd name="connsiteX1" fmla="*/ 8806639 w 12480522"/>
              <a:gd name="connsiteY1" fmla="*/ 194916 h 1614416"/>
              <a:gd name="connsiteX2" fmla="*/ 12480522 w 12480522"/>
              <a:gd name="connsiteY2" fmla="*/ 1609818 h 1614416"/>
              <a:gd name="connsiteX3" fmla="*/ 12321713 w 12480522"/>
              <a:gd name="connsiteY3" fmla="*/ 1614416 h 1614416"/>
              <a:gd name="connsiteX4" fmla="*/ 8458297 w 12480522"/>
              <a:gd name="connsiteY4" fmla="*/ 325544 h 1614416"/>
              <a:gd name="connsiteX5" fmla="*/ 2732411 w 12480522"/>
              <a:gd name="connsiteY5" fmla="*/ 227573 h 1614416"/>
              <a:gd name="connsiteX6" fmla="*/ 42594 w 12480522"/>
              <a:gd name="connsiteY6" fmla="*/ 700569 h 1614416"/>
              <a:gd name="connsiteX7" fmla="*/ 1 w 12480522"/>
              <a:gd name="connsiteY7" fmla="*/ 31634 h 1614416"/>
              <a:gd name="connsiteX0" fmla="*/ 1 w 12480522"/>
              <a:gd name="connsiteY0" fmla="*/ 151219 h 1734001"/>
              <a:gd name="connsiteX1" fmla="*/ 8806639 w 12480522"/>
              <a:gd name="connsiteY1" fmla="*/ 314501 h 1734001"/>
              <a:gd name="connsiteX2" fmla="*/ 12480522 w 12480522"/>
              <a:gd name="connsiteY2" fmla="*/ 1729403 h 1734001"/>
              <a:gd name="connsiteX3" fmla="*/ 12321713 w 12480522"/>
              <a:gd name="connsiteY3" fmla="*/ 1734001 h 1734001"/>
              <a:gd name="connsiteX4" fmla="*/ 8458297 w 12480522"/>
              <a:gd name="connsiteY4" fmla="*/ 445129 h 1734001"/>
              <a:gd name="connsiteX5" fmla="*/ 2732411 w 12480522"/>
              <a:gd name="connsiteY5" fmla="*/ 347158 h 1734001"/>
              <a:gd name="connsiteX6" fmla="*/ 42594 w 12480522"/>
              <a:gd name="connsiteY6" fmla="*/ 820154 h 1734001"/>
              <a:gd name="connsiteX7" fmla="*/ 1 w 12480522"/>
              <a:gd name="connsiteY7" fmla="*/ 151219 h 1734001"/>
              <a:gd name="connsiteX0" fmla="*/ 1 w 12480522"/>
              <a:gd name="connsiteY0" fmla="*/ 326664 h 1909446"/>
              <a:gd name="connsiteX1" fmla="*/ 5312225 w 12480522"/>
              <a:gd name="connsiteY1" fmla="*/ 2268 h 1909446"/>
              <a:gd name="connsiteX2" fmla="*/ 8806639 w 12480522"/>
              <a:gd name="connsiteY2" fmla="*/ 489946 h 1909446"/>
              <a:gd name="connsiteX3" fmla="*/ 12480522 w 12480522"/>
              <a:gd name="connsiteY3" fmla="*/ 1904848 h 1909446"/>
              <a:gd name="connsiteX4" fmla="*/ 12321713 w 12480522"/>
              <a:gd name="connsiteY4" fmla="*/ 1909446 h 1909446"/>
              <a:gd name="connsiteX5" fmla="*/ 8458297 w 12480522"/>
              <a:gd name="connsiteY5" fmla="*/ 620574 h 1909446"/>
              <a:gd name="connsiteX6" fmla="*/ 2732411 w 12480522"/>
              <a:gd name="connsiteY6" fmla="*/ 522603 h 1909446"/>
              <a:gd name="connsiteX7" fmla="*/ 42594 w 12480522"/>
              <a:gd name="connsiteY7" fmla="*/ 995599 h 1909446"/>
              <a:gd name="connsiteX8" fmla="*/ 1 w 12480522"/>
              <a:gd name="connsiteY8" fmla="*/ 326664 h 1909446"/>
              <a:gd name="connsiteX0" fmla="*/ 1 w 12480522"/>
              <a:gd name="connsiteY0" fmla="*/ 326664 h 1909446"/>
              <a:gd name="connsiteX1" fmla="*/ 5312225 w 12480522"/>
              <a:gd name="connsiteY1" fmla="*/ 2268 h 1909446"/>
              <a:gd name="connsiteX2" fmla="*/ 8806639 w 12480522"/>
              <a:gd name="connsiteY2" fmla="*/ 489946 h 1909446"/>
              <a:gd name="connsiteX3" fmla="*/ 12480522 w 12480522"/>
              <a:gd name="connsiteY3" fmla="*/ 1904848 h 1909446"/>
              <a:gd name="connsiteX4" fmla="*/ 12321713 w 12480522"/>
              <a:gd name="connsiteY4" fmla="*/ 1909446 h 1909446"/>
              <a:gd name="connsiteX5" fmla="*/ 8458297 w 12480522"/>
              <a:gd name="connsiteY5" fmla="*/ 620574 h 1909446"/>
              <a:gd name="connsiteX6" fmla="*/ 5410197 w 12480522"/>
              <a:gd name="connsiteY6" fmla="*/ 350612 h 1909446"/>
              <a:gd name="connsiteX7" fmla="*/ 2732411 w 12480522"/>
              <a:gd name="connsiteY7" fmla="*/ 522603 h 1909446"/>
              <a:gd name="connsiteX8" fmla="*/ 42594 w 12480522"/>
              <a:gd name="connsiteY8" fmla="*/ 995599 h 1909446"/>
              <a:gd name="connsiteX9" fmla="*/ 1 w 12480522"/>
              <a:gd name="connsiteY9" fmla="*/ 326664 h 1909446"/>
              <a:gd name="connsiteX0" fmla="*/ 1 w 12480522"/>
              <a:gd name="connsiteY0" fmla="*/ 326664 h 2791189"/>
              <a:gd name="connsiteX1" fmla="*/ 5312225 w 12480522"/>
              <a:gd name="connsiteY1" fmla="*/ 2268 h 2791189"/>
              <a:gd name="connsiteX2" fmla="*/ 8806639 w 12480522"/>
              <a:gd name="connsiteY2" fmla="*/ 489946 h 2791189"/>
              <a:gd name="connsiteX3" fmla="*/ 12480522 w 12480522"/>
              <a:gd name="connsiteY3" fmla="*/ 1904848 h 2791189"/>
              <a:gd name="connsiteX4" fmla="*/ 12267285 w 12480522"/>
              <a:gd name="connsiteY4" fmla="*/ 2791189 h 2791189"/>
              <a:gd name="connsiteX5" fmla="*/ 8458297 w 12480522"/>
              <a:gd name="connsiteY5" fmla="*/ 620574 h 2791189"/>
              <a:gd name="connsiteX6" fmla="*/ 5410197 w 12480522"/>
              <a:gd name="connsiteY6" fmla="*/ 350612 h 2791189"/>
              <a:gd name="connsiteX7" fmla="*/ 2732411 w 12480522"/>
              <a:gd name="connsiteY7" fmla="*/ 522603 h 2791189"/>
              <a:gd name="connsiteX8" fmla="*/ 42594 w 12480522"/>
              <a:gd name="connsiteY8" fmla="*/ 995599 h 2791189"/>
              <a:gd name="connsiteX9" fmla="*/ 1 w 12480522"/>
              <a:gd name="connsiteY9" fmla="*/ 326664 h 2791189"/>
              <a:gd name="connsiteX0" fmla="*/ 1 w 12267285"/>
              <a:gd name="connsiteY0" fmla="*/ 326664 h 2791189"/>
              <a:gd name="connsiteX1" fmla="*/ 5312225 w 12267285"/>
              <a:gd name="connsiteY1" fmla="*/ 2268 h 2791189"/>
              <a:gd name="connsiteX2" fmla="*/ 8806639 w 12267285"/>
              <a:gd name="connsiteY2" fmla="*/ 489946 h 2791189"/>
              <a:gd name="connsiteX3" fmla="*/ 12262808 w 12267285"/>
              <a:gd name="connsiteY3" fmla="*/ 1763333 h 2791189"/>
              <a:gd name="connsiteX4" fmla="*/ 12267285 w 12267285"/>
              <a:gd name="connsiteY4" fmla="*/ 2791189 h 2791189"/>
              <a:gd name="connsiteX5" fmla="*/ 8458297 w 12267285"/>
              <a:gd name="connsiteY5" fmla="*/ 620574 h 2791189"/>
              <a:gd name="connsiteX6" fmla="*/ 5410197 w 12267285"/>
              <a:gd name="connsiteY6" fmla="*/ 350612 h 2791189"/>
              <a:gd name="connsiteX7" fmla="*/ 2732411 w 12267285"/>
              <a:gd name="connsiteY7" fmla="*/ 522603 h 2791189"/>
              <a:gd name="connsiteX8" fmla="*/ 42594 w 12267285"/>
              <a:gd name="connsiteY8" fmla="*/ 995599 h 2791189"/>
              <a:gd name="connsiteX9" fmla="*/ 1 w 12267285"/>
              <a:gd name="connsiteY9" fmla="*/ 326664 h 2791189"/>
              <a:gd name="connsiteX0" fmla="*/ 1 w 12267285"/>
              <a:gd name="connsiteY0" fmla="*/ 326664 h 2791189"/>
              <a:gd name="connsiteX1" fmla="*/ 5312225 w 12267285"/>
              <a:gd name="connsiteY1" fmla="*/ 2268 h 2791189"/>
              <a:gd name="connsiteX2" fmla="*/ 8806639 w 12267285"/>
              <a:gd name="connsiteY2" fmla="*/ 489946 h 2791189"/>
              <a:gd name="connsiteX3" fmla="*/ 12262808 w 12267285"/>
              <a:gd name="connsiteY3" fmla="*/ 1763333 h 2791189"/>
              <a:gd name="connsiteX4" fmla="*/ 12267285 w 12267285"/>
              <a:gd name="connsiteY4" fmla="*/ 2791189 h 2791189"/>
              <a:gd name="connsiteX5" fmla="*/ 8458297 w 12267285"/>
              <a:gd name="connsiteY5" fmla="*/ 620574 h 2791189"/>
              <a:gd name="connsiteX6" fmla="*/ 5410197 w 12267285"/>
              <a:gd name="connsiteY6" fmla="*/ 350612 h 2791189"/>
              <a:gd name="connsiteX7" fmla="*/ 2732411 w 12267285"/>
              <a:gd name="connsiteY7" fmla="*/ 522603 h 2791189"/>
              <a:gd name="connsiteX8" fmla="*/ 42594 w 12267285"/>
              <a:gd name="connsiteY8" fmla="*/ 995599 h 2791189"/>
              <a:gd name="connsiteX9" fmla="*/ 1 w 12267285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06639 w 12284657"/>
              <a:gd name="connsiteY2" fmla="*/ 489946 h 2791189"/>
              <a:gd name="connsiteX3" fmla="*/ 12284579 w 12284657"/>
              <a:gd name="connsiteY3" fmla="*/ 2176990 h 2791189"/>
              <a:gd name="connsiteX4" fmla="*/ 12267285 w 12284657"/>
              <a:gd name="connsiteY4" fmla="*/ 2791189 h 2791189"/>
              <a:gd name="connsiteX5" fmla="*/ 8458297 w 12284657"/>
              <a:gd name="connsiteY5" fmla="*/ 620574 h 2791189"/>
              <a:gd name="connsiteX6" fmla="*/ 5410197 w 12284657"/>
              <a:gd name="connsiteY6" fmla="*/ 350612 h 2791189"/>
              <a:gd name="connsiteX7" fmla="*/ 2732411 w 12284657"/>
              <a:gd name="connsiteY7" fmla="*/ 522603 h 2791189"/>
              <a:gd name="connsiteX8" fmla="*/ 42594 w 12284657"/>
              <a:gd name="connsiteY8" fmla="*/ 995599 h 2791189"/>
              <a:gd name="connsiteX9" fmla="*/ 1 w 12284657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82839 w 12284657"/>
              <a:gd name="connsiteY2" fmla="*/ 337546 h 2791189"/>
              <a:gd name="connsiteX3" fmla="*/ 12284579 w 12284657"/>
              <a:gd name="connsiteY3" fmla="*/ 2176990 h 2791189"/>
              <a:gd name="connsiteX4" fmla="*/ 12267285 w 12284657"/>
              <a:gd name="connsiteY4" fmla="*/ 2791189 h 2791189"/>
              <a:gd name="connsiteX5" fmla="*/ 8458297 w 12284657"/>
              <a:gd name="connsiteY5" fmla="*/ 620574 h 2791189"/>
              <a:gd name="connsiteX6" fmla="*/ 5410197 w 12284657"/>
              <a:gd name="connsiteY6" fmla="*/ 350612 h 2791189"/>
              <a:gd name="connsiteX7" fmla="*/ 2732411 w 12284657"/>
              <a:gd name="connsiteY7" fmla="*/ 522603 h 2791189"/>
              <a:gd name="connsiteX8" fmla="*/ 42594 w 12284657"/>
              <a:gd name="connsiteY8" fmla="*/ 995599 h 2791189"/>
              <a:gd name="connsiteX9" fmla="*/ 1 w 12284657"/>
              <a:gd name="connsiteY9" fmla="*/ 326664 h 2791189"/>
              <a:gd name="connsiteX0" fmla="*/ 1 w 12284657"/>
              <a:gd name="connsiteY0" fmla="*/ 326664 h 2791189"/>
              <a:gd name="connsiteX1" fmla="*/ 5312225 w 12284657"/>
              <a:gd name="connsiteY1" fmla="*/ 2268 h 2791189"/>
              <a:gd name="connsiteX2" fmla="*/ 8882839 w 12284657"/>
              <a:gd name="connsiteY2" fmla="*/ 337546 h 2791189"/>
              <a:gd name="connsiteX3" fmla="*/ 11081654 w 12284657"/>
              <a:gd name="connsiteY3" fmla="*/ 1319440 h 2791189"/>
              <a:gd name="connsiteX4" fmla="*/ 12284579 w 12284657"/>
              <a:gd name="connsiteY4" fmla="*/ 2176990 h 2791189"/>
              <a:gd name="connsiteX5" fmla="*/ 12267285 w 12284657"/>
              <a:gd name="connsiteY5" fmla="*/ 2791189 h 2791189"/>
              <a:gd name="connsiteX6" fmla="*/ 8458297 w 12284657"/>
              <a:gd name="connsiteY6" fmla="*/ 620574 h 2791189"/>
              <a:gd name="connsiteX7" fmla="*/ 5410197 w 12284657"/>
              <a:gd name="connsiteY7" fmla="*/ 350612 h 2791189"/>
              <a:gd name="connsiteX8" fmla="*/ 2732411 w 12284657"/>
              <a:gd name="connsiteY8" fmla="*/ 522603 h 2791189"/>
              <a:gd name="connsiteX9" fmla="*/ 42594 w 12284657"/>
              <a:gd name="connsiteY9" fmla="*/ 995599 h 2791189"/>
              <a:gd name="connsiteX10" fmla="*/ 1 w 12284657"/>
              <a:gd name="connsiteY10" fmla="*/ 326664 h 2791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081654 w 12284740"/>
              <a:gd name="connsiteY3" fmla="*/ 1319440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58297 w 12284740"/>
              <a:gd name="connsiteY6" fmla="*/ 620574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081654 w 12284740"/>
              <a:gd name="connsiteY3" fmla="*/ 1319440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103426 w 12284740"/>
              <a:gd name="connsiteY3" fmla="*/ 1254125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410197 w 12284740"/>
              <a:gd name="connsiteY7" fmla="*/ 350612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26664 h 2410189"/>
              <a:gd name="connsiteX1" fmla="*/ 5312225 w 12284740"/>
              <a:gd name="connsiteY1" fmla="*/ 2268 h 2410189"/>
              <a:gd name="connsiteX2" fmla="*/ 8882839 w 12284740"/>
              <a:gd name="connsiteY2" fmla="*/ 337546 h 2410189"/>
              <a:gd name="connsiteX3" fmla="*/ 11103426 w 12284740"/>
              <a:gd name="connsiteY3" fmla="*/ 1254125 h 2410189"/>
              <a:gd name="connsiteX4" fmla="*/ 12284579 w 12284740"/>
              <a:gd name="connsiteY4" fmla="*/ 2176990 h 2410189"/>
              <a:gd name="connsiteX5" fmla="*/ 12278171 w 12284740"/>
              <a:gd name="connsiteY5" fmla="*/ 2410189 h 2410189"/>
              <a:gd name="connsiteX6" fmla="*/ 8490954 w 12284740"/>
              <a:gd name="connsiteY6" fmla="*/ 522602 h 2410189"/>
              <a:gd name="connsiteX7" fmla="*/ 5268683 w 12284740"/>
              <a:gd name="connsiteY7" fmla="*/ 307069 h 2410189"/>
              <a:gd name="connsiteX8" fmla="*/ 2732411 w 12284740"/>
              <a:gd name="connsiteY8" fmla="*/ 522603 h 2410189"/>
              <a:gd name="connsiteX9" fmla="*/ 42594 w 12284740"/>
              <a:gd name="connsiteY9" fmla="*/ 995599 h 2410189"/>
              <a:gd name="connsiteX10" fmla="*/ 1 w 12284740"/>
              <a:gd name="connsiteY10" fmla="*/ 326664 h 2410189"/>
              <a:gd name="connsiteX0" fmla="*/ 1 w 12284740"/>
              <a:gd name="connsiteY0" fmla="*/ 359056 h 2442581"/>
              <a:gd name="connsiteX1" fmla="*/ 5268683 w 12284740"/>
              <a:gd name="connsiteY1" fmla="*/ 2003 h 2442581"/>
              <a:gd name="connsiteX2" fmla="*/ 8882839 w 12284740"/>
              <a:gd name="connsiteY2" fmla="*/ 369938 h 2442581"/>
              <a:gd name="connsiteX3" fmla="*/ 11103426 w 12284740"/>
              <a:gd name="connsiteY3" fmla="*/ 1286517 h 2442581"/>
              <a:gd name="connsiteX4" fmla="*/ 12284579 w 12284740"/>
              <a:gd name="connsiteY4" fmla="*/ 2209382 h 2442581"/>
              <a:gd name="connsiteX5" fmla="*/ 12278171 w 12284740"/>
              <a:gd name="connsiteY5" fmla="*/ 2442581 h 2442581"/>
              <a:gd name="connsiteX6" fmla="*/ 8490954 w 12284740"/>
              <a:gd name="connsiteY6" fmla="*/ 554994 h 2442581"/>
              <a:gd name="connsiteX7" fmla="*/ 5268683 w 12284740"/>
              <a:gd name="connsiteY7" fmla="*/ 339461 h 2442581"/>
              <a:gd name="connsiteX8" fmla="*/ 2732411 w 12284740"/>
              <a:gd name="connsiteY8" fmla="*/ 554995 h 2442581"/>
              <a:gd name="connsiteX9" fmla="*/ 42594 w 12284740"/>
              <a:gd name="connsiteY9" fmla="*/ 1027991 h 2442581"/>
              <a:gd name="connsiteX10" fmla="*/ 1 w 12284740"/>
              <a:gd name="connsiteY10" fmla="*/ 359056 h 2442581"/>
              <a:gd name="connsiteX0" fmla="*/ 1 w 12284740"/>
              <a:gd name="connsiteY0" fmla="*/ 359056 h 2442581"/>
              <a:gd name="connsiteX1" fmla="*/ 5268683 w 12284740"/>
              <a:gd name="connsiteY1" fmla="*/ 2003 h 2442581"/>
              <a:gd name="connsiteX2" fmla="*/ 8882839 w 12284740"/>
              <a:gd name="connsiteY2" fmla="*/ 369938 h 2442581"/>
              <a:gd name="connsiteX3" fmla="*/ 11103426 w 12284740"/>
              <a:gd name="connsiteY3" fmla="*/ 1286517 h 2442581"/>
              <a:gd name="connsiteX4" fmla="*/ 12284579 w 12284740"/>
              <a:gd name="connsiteY4" fmla="*/ 2209382 h 2442581"/>
              <a:gd name="connsiteX5" fmla="*/ 12278171 w 12284740"/>
              <a:gd name="connsiteY5" fmla="*/ 2442581 h 2442581"/>
              <a:gd name="connsiteX6" fmla="*/ 8490954 w 12284740"/>
              <a:gd name="connsiteY6" fmla="*/ 554994 h 2442581"/>
              <a:gd name="connsiteX7" fmla="*/ 5268683 w 12284740"/>
              <a:gd name="connsiteY7" fmla="*/ 339461 h 2442581"/>
              <a:gd name="connsiteX8" fmla="*/ 2471154 w 12284740"/>
              <a:gd name="connsiteY8" fmla="*/ 489681 h 2442581"/>
              <a:gd name="connsiteX9" fmla="*/ 42594 w 12284740"/>
              <a:gd name="connsiteY9" fmla="*/ 1027991 h 2442581"/>
              <a:gd name="connsiteX10" fmla="*/ 1 w 12284740"/>
              <a:gd name="connsiteY10" fmla="*/ 359056 h 244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84740" h="2442581">
                <a:moveTo>
                  <a:pt x="1" y="359056"/>
                </a:moveTo>
                <a:cubicBezTo>
                  <a:pt x="865573" y="231601"/>
                  <a:pt x="3800910" y="-25211"/>
                  <a:pt x="5268683" y="2003"/>
                </a:cubicBezTo>
                <a:cubicBezTo>
                  <a:pt x="6736456" y="29217"/>
                  <a:pt x="7939411" y="134081"/>
                  <a:pt x="8882839" y="369938"/>
                </a:cubicBezTo>
                <a:cubicBezTo>
                  <a:pt x="9826267" y="605795"/>
                  <a:pt x="10536469" y="979943"/>
                  <a:pt x="11103426" y="1286517"/>
                </a:cubicBezTo>
                <a:cubicBezTo>
                  <a:pt x="11670383" y="1593091"/>
                  <a:pt x="12068831" y="1980419"/>
                  <a:pt x="12284579" y="2209382"/>
                </a:cubicBezTo>
                <a:cubicBezTo>
                  <a:pt x="12286071" y="2552001"/>
                  <a:pt x="12276679" y="2099962"/>
                  <a:pt x="12278171" y="2442581"/>
                </a:cubicBezTo>
                <a:cubicBezTo>
                  <a:pt x="12019643" y="1947322"/>
                  <a:pt x="10537474" y="747216"/>
                  <a:pt x="8490954" y="554994"/>
                </a:cubicBezTo>
                <a:cubicBezTo>
                  <a:pt x="7335406" y="316960"/>
                  <a:pt x="6222997" y="355790"/>
                  <a:pt x="5268683" y="339461"/>
                </a:cubicBezTo>
                <a:cubicBezTo>
                  <a:pt x="4314369" y="323133"/>
                  <a:pt x="3362126" y="403955"/>
                  <a:pt x="2471154" y="489681"/>
                </a:cubicBezTo>
                <a:cubicBezTo>
                  <a:pt x="1580182" y="575407"/>
                  <a:pt x="499810" y="828419"/>
                  <a:pt x="42594" y="1027991"/>
                </a:cubicBezTo>
                <a:cubicBezTo>
                  <a:pt x="42911" y="975556"/>
                  <a:pt x="-316" y="411491"/>
                  <a:pt x="1" y="3590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tx1">
                <a:alpha val="3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00042"/>
            <a:ext cx="9144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ДЕТСКО-РОДИТЕЛЬСКАЯ ОРГАНИЗАЦИЯ «ГОРОД ДЕТСТВА»</a:t>
            </a:r>
            <a:endParaRPr lang="ru-RU" sz="2000" dirty="0"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64" y="142852"/>
            <a:ext cx="8715436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3300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Arial Black" pitchFamily="34" charset="0"/>
                <a:ea typeface="Courier New" pitchFamily="49" charset="0"/>
                <a:cs typeface="Times New Roman" pitchFamily="18" charset="0"/>
              </a:rPr>
              <a:t>МЕХАНИЗМ РЕАЛИЗАЦИИ ПРОЕКТА</a:t>
            </a:r>
            <a:endParaRPr lang="ru-RU" dirty="0">
              <a:cs typeface="+mn-cs"/>
            </a:endParaRPr>
          </a:p>
        </p:txBody>
      </p:sp>
      <p:grpSp>
        <p:nvGrpSpPr>
          <p:cNvPr id="5132" name="Группа 27"/>
          <p:cNvGrpSpPr>
            <a:grpSpLocks/>
          </p:cNvGrpSpPr>
          <p:nvPr/>
        </p:nvGrpSpPr>
        <p:grpSpPr bwMode="auto">
          <a:xfrm>
            <a:off x="-642938" y="3357563"/>
            <a:ext cx="10001251" cy="3857625"/>
            <a:chOff x="-643011" y="3237013"/>
            <a:chExt cx="10001357" cy="3978261"/>
          </a:xfrm>
        </p:grpSpPr>
        <p:sp>
          <p:nvSpPr>
            <p:cNvPr id="12" name="Овал 11"/>
            <p:cNvSpPr/>
            <p:nvPr/>
          </p:nvSpPr>
          <p:spPr>
            <a:xfrm>
              <a:off x="-643011" y="3237013"/>
              <a:ext cx="4714926" cy="3978261"/>
            </a:xfrm>
            <a:prstGeom prst="ellipse">
              <a:avLst/>
            </a:prstGeom>
            <a:gradFill>
              <a:gsLst>
                <a:gs pos="5000">
                  <a:srgbClr val="D0F888"/>
                </a:gs>
                <a:gs pos="100000">
                  <a:srgbClr val="44AACE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452508" y="3384355"/>
              <a:ext cx="4381528" cy="3388865"/>
            </a:xfrm>
            <a:prstGeom prst="ellipse">
              <a:avLst/>
            </a:prstGeom>
            <a:solidFill>
              <a:srgbClr val="06EA2C">
                <a:alpha val="36000"/>
              </a:srgbClr>
            </a:solidFill>
            <a:ln>
              <a:solidFill>
                <a:srgbClr val="92D050"/>
              </a:solidFill>
            </a:ln>
          </p:spPr>
        </p:pic>
        <p:sp>
          <p:nvSpPr>
            <p:cNvPr id="16" name="Арка 9"/>
            <p:cNvSpPr/>
            <p:nvPr/>
          </p:nvSpPr>
          <p:spPr>
            <a:xfrm rot="10800000">
              <a:off x="-71470" y="5072074"/>
              <a:ext cx="9358378" cy="1809124"/>
            </a:xfrm>
            <a:custGeom>
              <a:avLst/>
              <a:gdLst>
                <a:gd name="connsiteX0" fmla="*/ 5018220 w 10014858"/>
                <a:gd name="connsiteY0" fmla="*/ 4 h 3575958"/>
                <a:gd name="connsiteX1" fmla="*/ 9998483 w 10014858"/>
                <a:gd name="connsiteY1" fmla="*/ 1643502 h 3575958"/>
                <a:gd name="connsiteX2" fmla="*/ 9839674 w 10014858"/>
                <a:gd name="connsiteY2" fmla="*/ 1648100 h 3575958"/>
                <a:gd name="connsiteX3" fmla="*/ 5017270 w 10014858"/>
                <a:gd name="connsiteY3" fmla="*/ 157310 h 3575958"/>
                <a:gd name="connsiteX4" fmla="*/ 5018220 w 10014858"/>
                <a:gd name="connsiteY4" fmla="*/ 4 h 3575958"/>
                <a:gd name="connsiteX0" fmla="*/ 7457665 w 12437928"/>
                <a:gd name="connsiteY0" fmla="*/ 0 h 1648096"/>
                <a:gd name="connsiteX1" fmla="*/ 12437928 w 12437928"/>
                <a:gd name="connsiteY1" fmla="*/ 1643498 h 1648096"/>
                <a:gd name="connsiteX2" fmla="*/ 12279119 w 12437928"/>
                <a:gd name="connsiteY2" fmla="*/ 1648096 h 1648096"/>
                <a:gd name="connsiteX3" fmla="*/ 0 w 12437928"/>
                <a:gd name="connsiteY3" fmla="*/ 494763 h 1648096"/>
                <a:gd name="connsiteX4" fmla="*/ 7457665 w 12437928"/>
                <a:gd name="connsiteY4" fmla="*/ 0 h 1648096"/>
                <a:gd name="connsiteX0" fmla="*/ 6 w 12447869"/>
                <a:gd name="connsiteY0" fmla="*/ 0 h 1854925"/>
                <a:gd name="connsiteX1" fmla="*/ 12447869 w 12447869"/>
                <a:gd name="connsiteY1" fmla="*/ 1850327 h 1854925"/>
                <a:gd name="connsiteX2" fmla="*/ 12289060 w 12447869"/>
                <a:gd name="connsiteY2" fmla="*/ 1854925 h 1854925"/>
                <a:gd name="connsiteX3" fmla="*/ 9941 w 12447869"/>
                <a:gd name="connsiteY3" fmla="*/ 701592 h 1854925"/>
                <a:gd name="connsiteX4" fmla="*/ 6 w 12447869"/>
                <a:gd name="connsiteY4" fmla="*/ 0 h 1854925"/>
                <a:gd name="connsiteX0" fmla="*/ 6 w 12447869"/>
                <a:gd name="connsiteY0" fmla="*/ 0 h 1854925"/>
                <a:gd name="connsiteX1" fmla="*/ 8773986 w 12447869"/>
                <a:gd name="connsiteY1" fmla="*/ 435425 h 1854925"/>
                <a:gd name="connsiteX2" fmla="*/ 12447869 w 12447869"/>
                <a:gd name="connsiteY2" fmla="*/ 1850327 h 1854925"/>
                <a:gd name="connsiteX3" fmla="*/ 12289060 w 12447869"/>
                <a:gd name="connsiteY3" fmla="*/ 1854925 h 1854925"/>
                <a:gd name="connsiteX4" fmla="*/ 9941 w 12447869"/>
                <a:gd name="connsiteY4" fmla="*/ 701592 h 1854925"/>
                <a:gd name="connsiteX5" fmla="*/ 6 w 12447869"/>
                <a:gd name="connsiteY5" fmla="*/ 0 h 1854925"/>
                <a:gd name="connsiteX0" fmla="*/ 6 w 12447869"/>
                <a:gd name="connsiteY0" fmla="*/ 0 h 1854925"/>
                <a:gd name="connsiteX1" fmla="*/ 8773986 w 12447869"/>
                <a:gd name="connsiteY1" fmla="*/ 435425 h 1854925"/>
                <a:gd name="connsiteX2" fmla="*/ 12447869 w 12447869"/>
                <a:gd name="connsiteY2" fmla="*/ 1850327 h 1854925"/>
                <a:gd name="connsiteX3" fmla="*/ 12289060 w 12447869"/>
                <a:gd name="connsiteY3" fmla="*/ 1854925 h 1854925"/>
                <a:gd name="connsiteX4" fmla="*/ 8425644 w 12447869"/>
                <a:gd name="connsiteY4" fmla="*/ 566053 h 1854925"/>
                <a:gd name="connsiteX5" fmla="*/ 9941 w 12447869"/>
                <a:gd name="connsiteY5" fmla="*/ 701592 h 1854925"/>
                <a:gd name="connsiteX6" fmla="*/ 6 w 12447869"/>
                <a:gd name="connsiteY6" fmla="*/ 0 h 1854925"/>
                <a:gd name="connsiteX0" fmla="*/ 6 w 12447869"/>
                <a:gd name="connsiteY0" fmla="*/ 0 h 1854925"/>
                <a:gd name="connsiteX1" fmla="*/ 8773986 w 12447869"/>
                <a:gd name="connsiteY1" fmla="*/ 435425 h 1854925"/>
                <a:gd name="connsiteX2" fmla="*/ 12447869 w 12447869"/>
                <a:gd name="connsiteY2" fmla="*/ 1850327 h 1854925"/>
                <a:gd name="connsiteX3" fmla="*/ 12289060 w 12447869"/>
                <a:gd name="connsiteY3" fmla="*/ 1854925 h 1854925"/>
                <a:gd name="connsiteX4" fmla="*/ 8425644 w 12447869"/>
                <a:gd name="connsiteY4" fmla="*/ 566053 h 1854925"/>
                <a:gd name="connsiteX5" fmla="*/ 2710644 w 12447869"/>
                <a:gd name="connsiteY5" fmla="*/ 511625 h 1854925"/>
                <a:gd name="connsiteX6" fmla="*/ 9941 w 12447869"/>
                <a:gd name="connsiteY6" fmla="*/ 701592 h 1854925"/>
                <a:gd name="connsiteX7" fmla="*/ 6 w 12447869"/>
                <a:gd name="connsiteY7" fmla="*/ 0 h 1854925"/>
                <a:gd name="connsiteX0" fmla="*/ 6 w 12447869"/>
                <a:gd name="connsiteY0" fmla="*/ 0 h 1854925"/>
                <a:gd name="connsiteX1" fmla="*/ 8773986 w 12447869"/>
                <a:gd name="connsiteY1" fmla="*/ 435425 h 1854925"/>
                <a:gd name="connsiteX2" fmla="*/ 12447869 w 12447869"/>
                <a:gd name="connsiteY2" fmla="*/ 1850327 h 1854925"/>
                <a:gd name="connsiteX3" fmla="*/ 12289060 w 12447869"/>
                <a:gd name="connsiteY3" fmla="*/ 1854925 h 1854925"/>
                <a:gd name="connsiteX4" fmla="*/ 8425644 w 12447869"/>
                <a:gd name="connsiteY4" fmla="*/ 566053 h 1854925"/>
                <a:gd name="connsiteX5" fmla="*/ 2710644 w 12447869"/>
                <a:gd name="connsiteY5" fmla="*/ 511625 h 1854925"/>
                <a:gd name="connsiteX6" fmla="*/ 9941 w 12447869"/>
                <a:gd name="connsiteY6" fmla="*/ 701592 h 1854925"/>
                <a:gd name="connsiteX7" fmla="*/ 6 w 12447869"/>
                <a:gd name="connsiteY7" fmla="*/ 0 h 1854925"/>
                <a:gd name="connsiteX0" fmla="*/ 6 w 12447869"/>
                <a:gd name="connsiteY0" fmla="*/ 0 h 1854925"/>
                <a:gd name="connsiteX1" fmla="*/ 8773986 w 12447869"/>
                <a:gd name="connsiteY1" fmla="*/ 435425 h 1854925"/>
                <a:gd name="connsiteX2" fmla="*/ 12447869 w 12447869"/>
                <a:gd name="connsiteY2" fmla="*/ 1850327 h 1854925"/>
                <a:gd name="connsiteX3" fmla="*/ 12289060 w 12447869"/>
                <a:gd name="connsiteY3" fmla="*/ 1854925 h 1854925"/>
                <a:gd name="connsiteX4" fmla="*/ 8425644 w 12447869"/>
                <a:gd name="connsiteY4" fmla="*/ 566053 h 1854925"/>
                <a:gd name="connsiteX5" fmla="*/ 2699758 w 12447869"/>
                <a:gd name="connsiteY5" fmla="*/ 468082 h 1854925"/>
                <a:gd name="connsiteX6" fmla="*/ 9941 w 12447869"/>
                <a:gd name="connsiteY6" fmla="*/ 701592 h 1854925"/>
                <a:gd name="connsiteX7" fmla="*/ 6 w 12447869"/>
                <a:gd name="connsiteY7" fmla="*/ 0 h 1854925"/>
                <a:gd name="connsiteX0" fmla="*/ 6 w 12447869"/>
                <a:gd name="connsiteY0" fmla="*/ 0 h 1854925"/>
                <a:gd name="connsiteX1" fmla="*/ 8773986 w 12447869"/>
                <a:gd name="connsiteY1" fmla="*/ 435425 h 1854925"/>
                <a:gd name="connsiteX2" fmla="*/ 12447869 w 12447869"/>
                <a:gd name="connsiteY2" fmla="*/ 1850327 h 1854925"/>
                <a:gd name="connsiteX3" fmla="*/ 12289060 w 12447869"/>
                <a:gd name="connsiteY3" fmla="*/ 1854925 h 1854925"/>
                <a:gd name="connsiteX4" fmla="*/ 8425644 w 12447869"/>
                <a:gd name="connsiteY4" fmla="*/ 566053 h 1854925"/>
                <a:gd name="connsiteX5" fmla="*/ 2699758 w 12447869"/>
                <a:gd name="connsiteY5" fmla="*/ 468082 h 1854925"/>
                <a:gd name="connsiteX6" fmla="*/ 9941 w 12447869"/>
                <a:gd name="connsiteY6" fmla="*/ 941078 h 1854925"/>
                <a:gd name="connsiteX7" fmla="*/ 6 w 12447869"/>
                <a:gd name="connsiteY7" fmla="*/ 0 h 1854925"/>
                <a:gd name="connsiteX0" fmla="*/ 6 w 12447869"/>
                <a:gd name="connsiteY0" fmla="*/ 0 h 1854925"/>
                <a:gd name="connsiteX1" fmla="*/ 8773986 w 12447869"/>
                <a:gd name="connsiteY1" fmla="*/ 435425 h 1854925"/>
                <a:gd name="connsiteX2" fmla="*/ 12447869 w 12447869"/>
                <a:gd name="connsiteY2" fmla="*/ 1850327 h 1854925"/>
                <a:gd name="connsiteX3" fmla="*/ 12289060 w 12447869"/>
                <a:gd name="connsiteY3" fmla="*/ 1854925 h 1854925"/>
                <a:gd name="connsiteX4" fmla="*/ 8425644 w 12447869"/>
                <a:gd name="connsiteY4" fmla="*/ 566053 h 1854925"/>
                <a:gd name="connsiteX5" fmla="*/ 2699758 w 12447869"/>
                <a:gd name="connsiteY5" fmla="*/ 468082 h 1854925"/>
                <a:gd name="connsiteX6" fmla="*/ 9941 w 12447869"/>
                <a:gd name="connsiteY6" fmla="*/ 941078 h 1854925"/>
                <a:gd name="connsiteX7" fmla="*/ 6 w 12447869"/>
                <a:gd name="connsiteY7" fmla="*/ 0 h 1854925"/>
                <a:gd name="connsiteX0" fmla="*/ 1 w 12480522"/>
                <a:gd name="connsiteY0" fmla="*/ 31634 h 1614416"/>
                <a:gd name="connsiteX1" fmla="*/ 8806639 w 12480522"/>
                <a:gd name="connsiteY1" fmla="*/ 194916 h 1614416"/>
                <a:gd name="connsiteX2" fmla="*/ 12480522 w 12480522"/>
                <a:gd name="connsiteY2" fmla="*/ 1609818 h 1614416"/>
                <a:gd name="connsiteX3" fmla="*/ 12321713 w 12480522"/>
                <a:gd name="connsiteY3" fmla="*/ 1614416 h 1614416"/>
                <a:gd name="connsiteX4" fmla="*/ 8458297 w 12480522"/>
                <a:gd name="connsiteY4" fmla="*/ 325544 h 1614416"/>
                <a:gd name="connsiteX5" fmla="*/ 2732411 w 12480522"/>
                <a:gd name="connsiteY5" fmla="*/ 227573 h 1614416"/>
                <a:gd name="connsiteX6" fmla="*/ 42594 w 12480522"/>
                <a:gd name="connsiteY6" fmla="*/ 700569 h 1614416"/>
                <a:gd name="connsiteX7" fmla="*/ 1 w 12480522"/>
                <a:gd name="connsiteY7" fmla="*/ 31634 h 1614416"/>
                <a:gd name="connsiteX0" fmla="*/ 1 w 12480522"/>
                <a:gd name="connsiteY0" fmla="*/ 151219 h 1734001"/>
                <a:gd name="connsiteX1" fmla="*/ 8806639 w 12480522"/>
                <a:gd name="connsiteY1" fmla="*/ 314501 h 1734001"/>
                <a:gd name="connsiteX2" fmla="*/ 12480522 w 12480522"/>
                <a:gd name="connsiteY2" fmla="*/ 1729403 h 1734001"/>
                <a:gd name="connsiteX3" fmla="*/ 12321713 w 12480522"/>
                <a:gd name="connsiteY3" fmla="*/ 1734001 h 1734001"/>
                <a:gd name="connsiteX4" fmla="*/ 8458297 w 12480522"/>
                <a:gd name="connsiteY4" fmla="*/ 445129 h 1734001"/>
                <a:gd name="connsiteX5" fmla="*/ 2732411 w 12480522"/>
                <a:gd name="connsiteY5" fmla="*/ 347158 h 1734001"/>
                <a:gd name="connsiteX6" fmla="*/ 42594 w 12480522"/>
                <a:gd name="connsiteY6" fmla="*/ 820154 h 1734001"/>
                <a:gd name="connsiteX7" fmla="*/ 1 w 12480522"/>
                <a:gd name="connsiteY7" fmla="*/ 151219 h 1734001"/>
                <a:gd name="connsiteX0" fmla="*/ 1 w 12480522"/>
                <a:gd name="connsiteY0" fmla="*/ 326664 h 1909446"/>
                <a:gd name="connsiteX1" fmla="*/ 5312225 w 12480522"/>
                <a:gd name="connsiteY1" fmla="*/ 2268 h 1909446"/>
                <a:gd name="connsiteX2" fmla="*/ 8806639 w 12480522"/>
                <a:gd name="connsiteY2" fmla="*/ 489946 h 1909446"/>
                <a:gd name="connsiteX3" fmla="*/ 12480522 w 12480522"/>
                <a:gd name="connsiteY3" fmla="*/ 1904848 h 1909446"/>
                <a:gd name="connsiteX4" fmla="*/ 12321713 w 12480522"/>
                <a:gd name="connsiteY4" fmla="*/ 1909446 h 1909446"/>
                <a:gd name="connsiteX5" fmla="*/ 8458297 w 12480522"/>
                <a:gd name="connsiteY5" fmla="*/ 620574 h 1909446"/>
                <a:gd name="connsiteX6" fmla="*/ 2732411 w 12480522"/>
                <a:gd name="connsiteY6" fmla="*/ 522603 h 1909446"/>
                <a:gd name="connsiteX7" fmla="*/ 42594 w 12480522"/>
                <a:gd name="connsiteY7" fmla="*/ 995599 h 1909446"/>
                <a:gd name="connsiteX8" fmla="*/ 1 w 12480522"/>
                <a:gd name="connsiteY8" fmla="*/ 326664 h 1909446"/>
                <a:gd name="connsiteX0" fmla="*/ 1 w 12480522"/>
                <a:gd name="connsiteY0" fmla="*/ 326664 h 1909446"/>
                <a:gd name="connsiteX1" fmla="*/ 5312225 w 12480522"/>
                <a:gd name="connsiteY1" fmla="*/ 2268 h 1909446"/>
                <a:gd name="connsiteX2" fmla="*/ 8806639 w 12480522"/>
                <a:gd name="connsiteY2" fmla="*/ 489946 h 1909446"/>
                <a:gd name="connsiteX3" fmla="*/ 12480522 w 12480522"/>
                <a:gd name="connsiteY3" fmla="*/ 1904848 h 1909446"/>
                <a:gd name="connsiteX4" fmla="*/ 12321713 w 12480522"/>
                <a:gd name="connsiteY4" fmla="*/ 1909446 h 1909446"/>
                <a:gd name="connsiteX5" fmla="*/ 8458297 w 12480522"/>
                <a:gd name="connsiteY5" fmla="*/ 620574 h 1909446"/>
                <a:gd name="connsiteX6" fmla="*/ 5410197 w 12480522"/>
                <a:gd name="connsiteY6" fmla="*/ 350612 h 1909446"/>
                <a:gd name="connsiteX7" fmla="*/ 2732411 w 12480522"/>
                <a:gd name="connsiteY7" fmla="*/ 522603 h 1909446"/>
                <a:gd name="connsiteX8" fmla="*/ 42594 w 12480522"/>
                <a:gd name="connsiteY8" fmla="*/ 995599 h 1909446"/>
                <a:gd name="connsiteX9" fmla="*/ 1 w 12480522"/>
                <a:gd name="connsiteY9" fmla="*/ 326664 h 1909446"/>
                <a:gd name="connsiteX0" fmla="*/ 1 w 12480522"/>
                <a:gd name="connsiteY0" fmla="*/ 326664 h 2791189"/>
                <a:gd name="connsiteX1" fmla="*/ 5312225 w 12480522"/>
                <a:gd name="connsiteY1" fmla="*/ 2268 h 2791189"/>
                <a:gd name="connsiteX2" fmla="*/ 8806639 w 12480522"/>
                <a:gd name="connsiteY2" fmla="*/ 489946 h 2791189"/>
                <a:gd name="connsiteX3" fmla="*/ 12480522 w 12480522"/>
                <a:gd name="connsiteY3" fmla="*/ 1904848 h 2791189"/>
                <a:gd name="connsiteX4" fmla="*/ 12267285 w 12480522"/>
                <a:gd name="connsiteY4" fmla="*/ 2791189 h 2791189"/>
                <a:gd name="connsiteX5" fmla="*/ 8458297 w 12480522"/>
                <a:gd name="connsiteY5" fmla="*/ 620574 h 2791189"/>
                <a:gd name="connsiteX6" fmla="*/ 5410197 w 12480522"/>
                <a:gd name="connsiteY6" fmla="*/ 350612 h 2791189"/>
                <a:gd name="connsiteX7" fmla="*/ 2732411 w 12480522"/>
                <a:gd name="connsiteY7" fmla="*/ 522603 h 2791189"/>
                <a:gd name="connsiteX8" fmla="*/ 42594 w 12480522"/>
                <a:gd name="connsiteY8" fmla="*/ 995599 h 2791189"/>
                <a:gd name="connsiteX9" fmla="*/ 1 w 12480522"/>
                <a:gd name="connsiteY9" fmla="*/ 326664 h 2791189"/>
                <a:gd name="connsiteX0" fmla="*/ 1 w 12267285"/>
                <a:gd name="connsiteY0" fmla="*/ 326664 h 2791189"/>
                <a:gd name="connsiteX1" fmla="*/ 5312225 w 12267285"/>
                <a:gd name="connsiteY1" fmla="*/ 2268 h 2791189"/>
                <a:gd name="connsiteX2" fmla="*/ 8806639 w 12267285"/>
                <a:gd name="connsiteY2" fmla="*/ 489946 h 2791189"/>
                <a:gd name="connsiteX3" fmla="*/ 12262808 w 12267285"/>
                <a:gd name="connsiteY3" fmla="*/ 1763333 h 2791189"/>
                <a:gd name="connsiteX4" fmla="*/ 12267285 w 12267285"/>
                <a:gd name="connsiteY4" fmla="*/ 2791189 h 2791189"/>
                <a:gd name="connsiteX5" fmla="*/ 8458297 w 12267285"/>
                <a:gd name="connsiteY5" fmla="*/ 620574 h 2791189"/>
                <a:gd name="connsiteX6" fmla="*/ 5410197 w 12267285"/>
                <a:gd name="connsiteY6" fmla="*/ 350612 h 2791189"/>
                <a:gd name="connsiteX7" fmla="*/ 2732411 w 12267285"/>
                <a:gd name="connsiteY7" fmla="*/ 522603 h 2791189"/>
                <a:gd name="connsiteX8" fmla="*/ 42594 w 12267285"/>
                <a:gd name="connsiteY8" fmla="*/ 995599 h 2791189"/>
                <a:gd name="connsiteX9" fmla="*/ 1 w 12267285"/>
                <a:gd name="connsiteY9" fmla="*/ 326664 h 2791189"/>
                <a:gd name="connsiteX0" fmla="*/ 1 w 12267285"/>
                <a:gd name="connsiteY0" fmla="*/ 326664 h 2791189"/>
                <a:gd name="connsiteX1" fmla="*/ 5312225 w 12267285"/>
                <a:gd name="connsiteY1" fmla="*/ 2268 h 2791189"/>
                <a:gd name="connsiteX2" fmla="*/ 8806639 w 12267285"/>
                <a:gd name="connsiteY2" fmla="*/ 489946 h 2791189"/>
                <a:gd name="connsiteX3" fmla="*/ 12262808 w 12267285"/>
                <a:gd name="connsiteY3" fmla="*/ 1763333 h 2791189"/>
                <a:gd name="connsiteX4" fmla="*/ 12267285 w 12267285"/>
                <a:gd name="connsiteY4" fmla="*/ 2791189 h 2791189"/>
                <a:gd name="connsiteX5" fmla="*/ 8458297 w 12267285"/>
                <a:gd name="connsiteY5" fmla="*/ 620574 h 2791189"/>
                <a:gd name="connsiteX6" fmla="*/ 5410197 w 12267285"/>
                <a:gd name="connsiteY6" fmla="*/ 350612 h 2791189"/>
                <a:gd name="connsiteX7" fmla="*/ 2732411 w 12267285"/>
                <a:gd name="connsiteY7" fmla="*/ 522603 h 2791189"/>
                <a:gd name="connsiteX8" fmla="*/ 42594 w 12267285"/>
                <a:gd name="connsiteY8" fmla="*/ 995599 h 2791189"/>
                <a:gd name="connsiteX9" fmla="*/ 1 w 12267285"/>
                <a:gd name="connsiteY9" fmla="*/ 326664 h 2791189"/>
                <a:gd name="connsiteX0" fmla="*/ 1 w 12284657"/>
                <a:gd name="connsiteY0" fmla="*/ 326664 h 2791189"/>
                <a:gd name="connsiteX1" fmla="*/ 5312225 w 12284657"/>
                <a:gd name="connsiteY1" fmla="*/ 2268 h 2791189"/>
                <a:gd name="connsiteX2" fmla="*/ 8806639 w 12284657"/>
                <a:gd name="connsiteY2" fmla="*/ 489946 h 2791189"/>
                <a:gd name="connsiteX3" fmla="*/ 12284579 w 12284657"/>
                <a:gd name="connsiteY3" fmla="*/ 2176990 h 2791189"/>
                <a:gd name="connsiteX4" fmla="*/ 12267285 w 12284657"/>
                <a:gd name="connsiteY4" fmla="*/ 2791189 h 2791189"/>
                <a:gd name="connsiteX5" fmla="*/ 8458297 w 12284657"/>
                <a:gd name="connsiteY5" fmla="*/ 620574 h 2791189"/>
                <a:gd name="connsiteX6" fmla="*/ 5410197 w 12284657"/>
                <a:gd name="connsiteY6" fmla="*/ 350612 h 2791189"/>
                <a:gd name="connsiteX7" fmla="*/ 2732411 w 12284657"/>
                <a:gd name="connsiteY7" fmla="*/ 522603 h 2791189"/>
                <a:gd name="connsiteX8" fmla="*/ 42594 w 12284657"/>
                <a:gd name="connsiteY8" fmla="*/ 995599 h 2791189"/>
                <a:gd name="connsiteX9" fmla="*/ 1 w 12284657"/>
                <a:gd name="connsiteY9" fmla="*/ 326664 h 2791189"/>
                <a:gd name="connsiteX0" fmla="*/ 1 w 12284657"/>
                <a:gd name="connsiteY0" fmla="*/ 326664 h 2791189"/>
                <a:gd name="connsiteX1" fmla="*/ 5312225 w 12284657"/>
                <a:gd name="connsiteY1" fmla="*/ 2268 h 2791189"/>
                <a:gd name="connsiteX2" fmla="*/ 8882839 w 12284657"/>
                <a:gd name="connsiteY2" fmla="*/ 337546 h 2791189"/>
                <a:gd name="connsiteX3" fmla="*/ 12284579 w 12284657"/>
                <a:gd name="connsiteY3" fmla="*/ 2176990 h 2791189"/>
                <a:gd name="connsiteX4" fmla="*/ 12267285 w 12284657"/>
                <a:gd name="connsiteY4" fmla="*/ 2791189 h 2791189"/>
                <a:gd name="connsiteX5" fmla="*/ 8458297 w 12284657"/>
                <a:gd name="connsiteY5" fmla="*/ 620574 h 2791189"/>
                <a:gd name="connsiteX6" fmla="*/ 5410197 w 12284657"/>
                <a:gd name="connsiteY6" fmla="*/ 350612 h 2791189"/>
                <a:gd name="connsiteX7" fmla="*/ 2732411 w 12284657"/>
                <a:gd name="connsiteY7" fmla="*/ 522603 h 2791189"/>
                <a:gd name="connsiteX8" fmla="*/ 42594 w 12284657"/>
                <a:gd name="connsiteY8" fmla="*/ 995599 h 2791189"/>
                <a:gd name="connsiteX9" fmla="*/ 1 w 12284657"/>
                <a:gd name="connsiteY9" fmla="*/ 326664 h 2791189"/>
                <a:gd name="connsiteX0" fmla="*/ 1 w 12284657"/>
                <a:gd name="connsiteY0" fmla="*/ 326664 h 2791189"/>
                <a:gd name="connsiteX1" fmla="*/ 5312225 w 12284657"/>
                <a:gd name="connsiteY1" fmla="*/ 2268 h 2791189"/>
                <a:gd name="connsiteX2" fmla="*/ 8882839 w 12284657"/>
                <a:gd name="connsiteY2" fmla="*/ 337546 h 2791189"/>
                <a:gd name="connsiteX3" fmla="*/ 11081654 w 12284657"/>
                <a:gd name="connsiteY3" fmla="*/ 1319440 h 2791189"/>
                <a:gd name="connsiteX4" fmla="*/ 12284579 w 12284657"/>
                <a:gd name="connsiteY4" fmla="*/ 2176990 h 2791189"/>
                <a:gd name="connsiteX5" fmla="*/ 12267285 w 12284657"/>
                <a:gd name="connsiteY5" fmla="*/ 2791189 h 2791189"/>
                <a:gd name="connsiteX6" fmla="*/ 8458297 w 12284657"/>
                <a:gd name="connsiteY6" fmla="*/ 620574 h 2791189"/>
                <a:gd name="connsiteX7" fmla="*/ 5410197 w 12284657"/>
                <a:gd name="connsiteY7" fmla="*/ 350612 h 2791189"/>
                <a:gd name="connsiteX8" fmla="*/ 2732411 w 12284657"/>
                <a:gd name="connsiteY8" fmla="*/ 522603 h 2791189"/>
                <a:gd name="connsiteX9" fmla="*/ 42594 w 12284657"/>
                <a:gd name="connsiteY9" fmla="*/ 995599 h 2791189"/>
                <a:gd name="connsiteX10" fmla="*/ 1 w 12284657"/>
                <a:gd name="connsiteY10" fmla="*/ 326664 h 2791189"/>
                <a:gd name="connsiteX0" fmla="*/ 1 w 12284740"/>
                <a:gd name="connsiteY0" fmla="*/ 326664 h 2410189"/>
                <a:gd name="connsiteX1" fmla="*/ 5312225 w 12284740"/>
                <a:gd name="connsiteY1" fmla="*/ 2268 h 2410189"/>
                <a:gd name="connsiteX2" fmla="*/ 8882839 w 12284740"/>
                <a:gd name="connsiteY2" fmla="*/ 337546 h 2410189"/>
                <a:gd name="connsiteX3" fmla="*/ 11081654 w 12284740"/>
                <a:gd name="connsiteY3" fmla="*/ 1319440 h 2410189"/>
                <a:gd name="connsiteX4" fmla="*/ 12284579 w 12284740"/>
                <a:gd name="connsiteY4" fmla="*/ 2176990 h 2410189"/>
                <a:gd name="connsiteX5" fmla="*/ 12278171 w 12284740"/>
                <a:gd name="connsiteY5" fmla="*/ 2410189 h 2410189"/>
                <a:gd name="connsiteX6" fmla="*/ 8458297 w 12284740"/>
                <a:gd name="connsiteY6" fmla="*/ 620574 h 2410189"/>
                <a:gd name="connsiteX7" fmla="*/ 5410197 w 12284740"/>
                <a:gd name="connsiteY7" fmla="*/ 350612 h 2410189"/>
                <a:gd name="connsiteX8" fmla="*/ 2732411 w 12284740"/>
                <a:gd name="connsiteY8" fmla="*/ 522603 h 2410189"/>
                <a:gd name="connsiteX9" fmla="*/ 42594 w 12284740"/>
                <a:gd name="connsiteY9" fmla="*/ 995599 h 2410189"/>
                <a:gd name="connsiteX10" fmla="*/ 1 w 12284740"/>
                <a:gd name="connsiteY10" fmla="*/ 326664 h 2410189"/>
                <a:gd name="connsiteX0" fmla="*/ 1 w 12284740"/>
                <a:gd name="connsiteY0" fmla="*/ 326664 h 2410189"/>
                <a:gd name="connsiteX1" fmla="*/ 5312225 w 12284740"/>
                <a:gd name="connsiteY1" fmla="*/ 2268 h 2410189"/>
                <a:gd name="connsiteX2" fmla="*/ 8882839 w 12284740"/>
                <a:gd name="connsiteY2" fmla="*/ 337546 h 2410189"/>
                <a:gd name="connsiteX3" fmla="*/ 11081654 w 12284740"/>
                <a:gd name="connsiteY3" fmla="*/ 1319440 h 2410189"/>
                <a:gd name="connsiteX4" fmla="*/ 12284579 w 12284740"/>
                <a:gd name="connsiteY4" fmla="*/ 2176990 h 2410189"/>
                <a:gd name="connsiteX5" fmla="*/ 12278171 w 12284740"/>
                <a:gd name="connsiteY5" fmla="*/ 2410189 h 2410189"/>
                <a:gd name="connsiteX6" fmla="*/ 8490954 w 12284740"/>
                <a:gd name="connsiteY6" fmla="*/ 522602 h 2410189"/>
                <a:gd name="connsiteX7" fmla="*/ 5410197 w 12284740"/>
                <a:gd name="connsiteY7" fmla="*/ 350612 h 2410189"/>
                <a:gd name="connsiteX8" fmla="*/ 2732411 w 12284740"/>
                <a:gd name="connsiteY8" fmla="*/ 522603 h 2410189"/>
                <a:gd name="connsiteX9" fmla="*/ 42594 w 12284740"/>
                <a:gd name="connsiteY9" fmla="*/ 995599 h 2410189"/>
                <a:gd name="connsiteX10" fmla="*/ 1 w 12284740"/>
                <a:gd name="connsiteY10" fmla="*/ 326664 h 2410189"/>
                <a:gd name="connsiteX0" fmla="*/ 1 w 12284740"/>
                <a:gd name="connsiteY0" fmla="*/ 326664 h 2410189"/>
                <a:gd name="connsiteX1" fmla="*/ 5312225 w 12284740"/>
                <a:gd name="connsiteY1" fmla="*/ 2268 h 2410189"/>
                <a:gd name="connsiteX2" fmla="*/ 8882839 w 12284740"/>
                <a:gd name="connsiteY2" fmla="*/ 337546 h 2410189"/>
                <a:gd name="connsiteX3" fmla="*/ 11103426 w 12284740"/>
                <a:gd name="connsiteY3" fmla="*/ 1254125 h 2410189"/>
                <a:gd name="connsiteX4" fmla="*/ 12284579 w 12284740"/>
                <a:gd name="connsiteY4" fmla="*/ 2176990 h 2410189"/>
                <a:gd name="connsiteX5" fmla="*/ 12278171 w 12284740"/>
                <a:gd name="connsiteY5" fmla="*/ 2410189 h 2410189"/>
                <a:gd name="connsiteX6" fmla="*/ 8490954 w 12284740"/>
                <a:gd name="connsiteY6" fmla="*/ 522602 h 2410189"/>
                <a:gd name="connsiteX7" fmla="*/ 5410197 w 12284740"/>
                <a:gd name="connsiteY7" fmla="*/ 350612 h 2410189"/>
                <a:gd name="connsiteX8" fmla="*/ 2732411 w 12284740"/>
                <a:gd name="connsiteY8" fmla="*/ 522603 h 2410189"/>
                <a:gd name="connsiteX9" fmla="*/ 42594 w 12284740"/>
                <a:gd name="connsiteY9" fmla="*/ 995599 h 2410189"/>
                <a:gd name="connsiteX10" fmla="*/ 1 w 12284740"/>
                <a:gd name="connsiteY10" fmla="*/ 326664 h 2410189"/>
                <a:gd name="connsiteX0" fmla="*/ 1 w 12284740"/>
                <a:gd name="connsiteY0" fmla="*/ 326664 h 2410189"/>
                <a:gd name="connsiteX1" fmla="*/ 5312225 w 12284740"/>
                <a:gd name="connsiteY1" fmla="*/ 2268 h 2410189"/>
                <a:gd name="connsiteX2" fmla="*/ 8882839 w 12284740"/>
                <a:gd name="connsiteY2" fmla="*/ 337546 h 2410189"/>
                <a:gd name="connsiteX3" fmla="*/ 11103426 w 12284740"/>
                <a:gd name="connsiteY3" fmla="*/ 1254125 h 2410189"/>
                <a:gd name="connsiteX4" fmla="*/ 12284579 w 12284740"/>
                <a:gd name="connsiteY4" fmla="*/ 2176990 h 2410189"/>
                <a:gd name="connsiteX5" fmla="*/ 12278171 w 12284740"/>
                <a:gd name="connsiteY5" fmla="*/ 2410189 h 2410189"/>
                <a:gd name="connsiteX6" fmla="*/ 8490954 w 12284740"/>
                <a:gd name="connsiteY6" fmla="*/ 522602 h 2410189"/>
                <a:gd name="connsiteX7" fmla="*/ 5268683 w 12284740"/>
                <a:gd name="connsiteY7" fmla="*/ 307069 h 2410189"/>
                <a:gd name="connsiteX8" fmla="*/ 2732411 w 12284740"/>
                <a:gd name="connsiteY8" fmla="*/ 522603 h 2410189"/>
                <a:gd name="connsiteX9" fmla="*/ 42594 w 12284740"/>
                <a:gd name="connsiteY9" fmla="*/ 995599 h 2410189"/>
                <a:gd name="connsiteX10" fmla="*/ 1 w 12284740"/>
                <a:gd name="connsiteY10" fmla="*/ 326664 h 2410189"/>
                <a:gd name="connsiteX0" fmla="*/ 1 w 12284740"/>
                <a:gd name="connsiteY0" fmla="*/ 359056 h 2442581"/>
                <a:gd name="connsiteX1" fmla="*/ 5268683 w 12284740"/>
                <a:gd name="connsiteY1" fmla="*/ 2003 h 2442581"/>
                <a:gd name="connsiteX2" fmla="*/ 8882839 w 12284740"/>
                <a:gd name="connsiteY2" fmla="*/ 369938 h 2442581"/>
                <a:gd name="connsiteX3" fmla="*/ 11103426 w 12284740"/>
                <a:gd name="connsiteY3" fmla="*/ 1286517 h 2442581"/>
                <a:gd name="connsiteX4" fmla="*/ 12284579 w 12284740"/>
                <a:gd name="connsiteY4" fmla="*/ 2209382 h 2442581"/>
                <a:gd name="connsiteX5" fmla="*/ 12278171 w 12284740"/>
                <a:gd name="connsiteY5" fmla="*/ 2442581 h 2442581"/>
                <a:gd name="connsiteX6" fmla="*/ 8490954 w 12284740"/>
                <a:gd name="connsiteY6" fmla="*/ 554994 h 2442581"/>
                <a:gd name="connsiteX7" fmla="*/ 5268683 w 12284740"/>
                <a:gd name="connsiteY7" fmla="*/ 339461 h 2442581"/>
                <a:gd name="connsiteX8" fmla="*/ 2732411 w 12284740"/>
                <a:gd name="connsiteY8" fmla="*/ 554995 h 2442581"/>
                <a:gd name="connsiteX9" fmla="*/ 42594 w 12284740"/>
                <a:gd name="connsiteY9" fmla="*/ 1027991 h 2442581"/>
                <a:gd name="connsiteX10" fmla="*/ 1 w 12284740"/>
                <a:gd name="connsiteY10" fmla="*/ 359056 h 2442581"/>
                <a:gd name="connsiteX0" fmla="*/ 1 w 12284740"/>
                <a:gd name="connsiteY0" fmla="*/ 359056 h 2442581"/>
                <a:gd name="connsiteX1" fmla="*/ 5268683 w 12284740"/>
                <a:gd name="connsiteY1" fmla="*/ 2003 h 2442581"/>
                <a:gd name="connsiteX2" fmla="*/ 8882839 w 12284740"/>
                <a:gd name="connsiteY2" fmla="*/ 369938 h 2442581"/>
                <a:gd name="connsiteX3" fmla="*/ 11103426 w 12284740"/>
                <a:gd name="connsiteY3" fmla="*/ 1286517 h 2442581"/>
                <a:gd name="connsiteX4" fmla="*/ 12284579 w 12284740"/>
                <a:gd name="connsiteY4" fmla="*/ 2209382 h 2442581"/>
                <a:gd name="connsiteX5" fmla="*/ 12278171 w 12284740"/>
                <a:gd name="connsiteY5" fmla="*/ 2442581 h 2442581"/>
                <a:gd name="connsiteX6" fmla="*/ 8490954 w 12284740"/>
                <a:gd name="connsiteY6" fmla="*/ 554994 h 2442581"/>
                <a:gd name="connsiteX7" fmla="*/ 5268683 w 12284740"/>
                <a:gd name="connsiteY7" fmla="*/ 339461 h 2442581"/>
                <a:gd name="connsiteX8" fmla="*/ 2471154 w 12284740"/>
                <a:gd name="connsiteY8" fmla="*/ 489681 h 2442581"/>
                <a:gd name="connsiteX9" fmla="*/ 42594 w 12284740"/>
                <a:gd name="connsiteY9" fmla="*/ 1027991 h 2442581"/>
                <a:gd name="connsiteX10" fmla="*/ 1 w 12284740"/>
                <a:gd name="connsiteY10" fmla="*/ 359056 h 2442581"/>
                <a:gd name="connsiteX0" fmla="*/ 1 w 12284740"/>
                <a:gd name="connsiteY0" fmla="*/ 942914 h 3026439"/>
                <a:gd name="connsiteX1" fmla="*/ 5256491 w 12284740"/>
                <a:gd name="connsiteY1" fmla="*/ 645 h 3026439"/>
                <a:gd name="connsiteX2" fmla="*/ 8882839 w 12284740"/>
                <a:gd name="connsiteY2" fmla="*/ 953796 h 3026439"/>
                <a:gd name="connsiteX3" fmla="*/ 11103426 w 12284740"/>
                <a:gd name="connsiteY3" fmla="*/ 1870375 h 3026439"/>
                <a:gd name="connsiteX4" fmla="*/ 12284579 w 12284740"/>
                <a:gd name="connsiteY4" fmla="*/ 2793240 h 3026439"/>
                <a:gd name="connsiteX5" fmla="*/ 12278171 w 12284740"/>
                <a:gd name="connsiteY5" fmla="*/ 3026439 h 3026439"/>
                <a:gd name="connsiteX6" fmla="*/ 8490954 w 12284740"/>
                <a:gd name="connsiteY6" fmla="*/ 1138852 h 3026439"/>
                <a:gd name="connsiteX7" fmla="*/ 5268683 w 12284740"/>
                <a:gd name="connsiteY7" fmla="*/ 923319 h 3026439"/>
                <a:gd name="connsiteX8" fmla="*/ 2471154 w 12284740"/>
                <a:gd name="connsiteY8" fmla="*/ 1073539 h 3026439"/>
                <a:gd name="connsiteX9" fmla="*/ 42594 w 12284740"/>
                <a:gd name="connsiteY9" fmla="*/ 1611849 h 3026439"/>
                <a:gd name="connsiteX10" fmla="*/ 1 w 12284740"/>
                <a:gd name="connsiteY10" fmla="*/ 942914 h 3026439"/>
                <a:gd name="connsiteX0" fmla="*/ 1 w 12284740"/>
                <a:gd name="connsiteY0" fmla="*/ 64291 h 3086600"/>
                <a:gd name="connsiteX1" fmla="*/ 5256491 w 12284740"/>
                <a:gd name="connsiteY1" fmla="*/ 60806 h 3086600"/>
                <a:gd name="connsiteX2" fmla="*/ 8882839 w 12284740"/>
                <a:gd name="connsiteY2" fmla="*/ 1013957 h 3086600"/>
                <a:gd name="connsiteX3" fmla="*/ 11103426 w 12284740"/>
                <a:gd name="connsiteY3" fmla="*/ 1930536 h 3086600"/>
                <a:gd name="connsiteX4" fmla="*/ 12284579 w 12284740"/>
                <a:gd name="connsiteY4" fmla="*/ 2853401 h 3086600"/>
                <a:gd name="connsiteX5" fmla="*/ 12278171 w 12284740"/>
                <a:gd name="connsiteY5" fmla="*/ 3086600 h 3086600"/>
                <a:gd name="connsiteX6" fmla="*/ 8490954 w 12284740"/>
                <a:gd name="connsiteY6" fmla="*/ 1199013 h 3086600"/>
                <a:gd name="connsiteX7" fmla="*/ 5268683 w 12284740"/>
                <a:gd name="connsiteY7" fmla="*/ 983480 h 3086600"/>
                <a:gd name="connsiteX8" fmla="*/ 2471154 w 12284740"/>
                <a:gd name="connsiteY8" fmla="*/ 1133700 h 3086600"/>
                <a:gd name="connsiteX9" fmla="*/ 42594 w 12284740"/>
                <a:gd name="connsiteY9" fmla="*/ 1672010 h 3086600"/>
                <a:gd name="connsiteX10" fmla="*/ 1 w 12284740"/>
                <a:gd name="connsiteY10" fmla="*/ 64291 h 3086600"/>
                <a:gd name="connsiteX0" fmla="*/ 1 w 12284740"/>
                <a:gd name="connsiteY0" fmla="*/ 3485 h 3025794"/>
                <a:gd name="connsiteX1" fmla="*/ 5256491 w 12284740"/>
                <a:gd name="connsiteY1" fmla="*/ 0 h 3025794"/>
                <a:gd name="connsiteX2" fmla="*/ 8882839 w 12284740"/>
                <a:gd name="connsiteY2" fmla="*/ 953151 h 3025794"/>
                <a:gd name="connsiteX3" fmla="*/ 11103426 w 12284740"/>
                <a:gd name="connsiteY3" fmla="*/ 1869730 h 3025794"/>
                <a:gd name="connsiteX4" fmla="*/ 12284579 w 12284740"/>
                <a:gd name="connsiteY4" fmla="*/ 2792595 h 3025794"/>
                <a:gd name="connsiteX5" fmla="*/ 12278171 w 12284740"/>
                <a:gd name="connsiteY5" fmla="*/ 3025794 h 3025794"/>
                <a:gd name="connsiteX6" fmla="*/ 8490954 w 12284740"/>
                <a:gd name="connsiteY6" fmla="*/ 1138207 h 3025794"/>
                <a:gd name="connsiteX7" fmla="*/ 5268683 w 12284740"/>
                <a:gd name="connsiteY7" fmla="*/ 922674 h 3025794"/>
                <a:gd name="connsiteX8" fmla="*/ 2471154 w 12284740"/>
                <a:gd name="connsiteY8" fmla="*/ 1072894 h 3025794"/>
                <a:gd name="connsiteX9" fmla="*/ 42594 w 12284740"/>
                <a:gd name="connsiteY9" fmla="*/ 1611204 h 3025794"/>
                <a:gd name="connsiteX10" fmla="*/ 1 w 12284740"/>
                <a:gd name="connsiteY10" fmla="*/ 3485 h 3025794"/>
                <a:gd name="connsiteX0" fmla="*/ 42751 w 12327490"/>
                <a:gd name="connsiteY0" fmla="*/ 3485 h 3025794"/>
                <a:gd name="connsiteX1" fmla="*/ 5299241 w 12327490"/>
                <a:gd name="connsiteY1" fmla="*/ 0 h 3025794"/>
                <a:gd name="connsiteX2" fmla="*/ 8925589 w 12327490"/>
                <a:gd name="connsiteY2" fmla="*/ 953151 h 3025794"/>
                <a:gd name="connsiteX3" fmla="*/ 11146176 w 12327490"/>
                <a:gd name="connsiteY3" fmla="*/ 1869730 h 3025794"/>
                <a:gd name="connsiteX4" fmla="*/ 12327329 w 12327490"/>
                <a:gd name="connsiteY4" fmla="*/ 2792595 h 3025794"/>
                <a:gd name="connsiteX5" fmla="*/ 12320921 w 12327490"/>
                <a:gd name="connsiteY5" fmla="*/ 3025794 h 3025794"/>
                <a:gd name="connsiteX6" fmla="*/ 8533704 w 12327490"/>
                <a:gd name="connsiteY6" fmla="*/ 1138207 h 3025794"/>
                <a:gd name="connsiteX7" fmla="*/ 5311433 w 12327490"/>
                <a:gd name="connsiteY7" fmla="*/ 922674 h 3025794"/>
                <a:gd name="connsiteX8" fmla="*/ 2513904 w 12327490"/>
                <a:gd name="connsiteY8" fmla="*/ 1072894 h 3025794"/>
                <a:gd name="connsiteX9" fmla="*/ 0 w 12327490"/>
                <a:gd name="connsiteY9" fmla="*/ 1391748 h 3025794"/>
                <a:gd name="connsiteX10" fmla="*/ 42751 w 12327490"/>
                <a:gd name="connsiteY10" fmla="*/ 3485 h 3025794"/>
                <a:gd name="connsiteX0" fmla="*/ 42751 w 12327490"/>
                <a:gd name="connsiteY0" fmla="*/ 3485 h 3025794"/>
                <a:gd name="connsiteX1" fmla="*/ 5299241 w 12327490"/>
                <a:gd name="connsiteY1" fmla="*/ 0 h 3025794"/>
                <a:gd name="connsiteX2" fmla="*/ 8925589 w 12327490"/>
                <a:gd name="connsiteY2" fmla="*/ 953151 h 3025794"/>
                <a:gd name="connsiteX3" fmla="*/ 11146176 w 12327490"/>
                <a:gd name="connsiteY3" fmla="*/ 1869730 h 3025794"/>
                <a:gd name="connsiteX4" fmla="*/ 12327329 w 12327490"/>
                <a:gd name="connsiteY4" fmla="*/ 2792595 h 3025794"/>
                <a:gd name="connsiteX5" fmla="*/ 12320921 w 12327490"/>
                <a:gd name="connsiteY5" fmla="*/ 3025794 h 3025794"/>
                <a:gd name="connsiteX6" fmla="*/ 8533704 w 12327490"/>
                <a:gd name="connsiteY6" fmla="*/ 1138207 h 3025794"/>
                <a:gd name="connsiteX7" fmla="*/ 5311433 w 12327490"/>
                <a:gd name="connsiteY7" fmla="*/ 922674 h 3025794"/>
                <a:gd name="connsiteX8" fmla="*/ 2513904 w 12327490"/>
                <a:gd name="connsiteY8" fmla="*/ 1072894 h 3025794"/>
                <a:gd name="connsiteX9" fmla="*/ 0 w 12327490"/>
                <a:gd name="connsiteY9" fmla="*/ 1391748 h 3025794"/>
                <a:gd name="connsiteX10" fmla="*/ 42751 w 12327490"/>
                <a:gd name="connsiteY10" fmla="*/ 3485 h 3025794"/>
                <a:gd name="connsiteX0" fmla="*/ 42751 w 12327490"/>
                <a:gd name="connsiteY0" fmla="*/ 3485 h 3025794"/>
                <a:gd name="connsiteX1" fmla="*/ 5299241 w 12327490"/>
                <a:gd name="connsiteY1" fmla="*/ 0 h 3025794"/>
                <a:gd name="connsiteX2" fmla="*/ 8925589 w 12327490"/>
                <a:gd name="connsiteY2" fmla="*/ 953151 h 3025794"/>
                <a:gd name="connsiteX3" fmla="*/ 11146176 w 12327490"/>
                <a:gd name="connsiteY3" fmla="*/ 1869730 h 3025794"/>
                <a:gd name="connsiteX4" fmla="*/ 12327329 w 12327490"/>
                <a:gd name="connsiteY4" fmla="*/ 2792595 h 3025794"/>
                <a:gd name="connsiteX5" fmla="*/ 12320921 w 12327490"/>
                <a:gd name="connsiteY5" fmla="*/ 3025794 h 3025794"/>
                <a:gd name="connsiteX6" fmla="*/ 8533704 w 12327490"/>
                <a:gd name="connsiteY6" fmla="*/ 1138207 h 3025794"/>
                <a:gd name="connsiteX7" fmla="*/ 5311433 w 12327490"/>
                <a:gd name="connsiteY7" fmla="*/ 922674 h 3025794"/>
                <a:gd name="connsiteX8" fmla="*/ 2526096 w 12327490"/>
                <a:gd name="connsiteY8" fmla="*/ 1146046 h 3025794"/>
                <a:gd name="connsiteX9" fmla="*/ 0 w 12327490"/>
                <a:gd name="connsiteY9" fmla="*/ 1391748 h 3025794"/>
                <a:gd name="connsiteX10" fmla="*/ 42751 w 12327490"/>
                <a:gd name="connsiteY10" fmla="*/ 3485 h 3025794"/>
                <a:gd name="connsiteX0" fmla="*/ 42751 w 12327490"/>
                <a:gd name="connsiteY0" fmla="*/ 3485 h 3025794"/>
                <a:gd name="connsiteX1" fmla="*/ 5299241 w 12327490"/>
                <a:gd name="connsiteY1" fmla="*/ 0 h 3025794"/>
                <a:gd name="connsiteX2" fmla="*/ 8925589 w 12327490"/>
                <a:gd name="connsiteY2" fmla="*/ 953151 h 3025794"/>
                <a:gd name="connsiteX3" fmla="*/ 11146176 w 12327490"/>
                <a:gd name="connsiteY3" fmla="*/ 1869730 h 3025794"/>
                <a:gd name="connsiteX4" fmla="*/ 12327329 w 12327490"/>
                <a:gd name="connsiteY4" fmla="*/ 2792595 h 3025794"/>
                <a:gd name="connsiteX5" fmla="*/ 12320921 w 12327490"/>
                <a:gd name="connsiteY5" fmla="*/ 3025794 h 3025794"/>
                <a:gd name="connsiteX6" fmla="*/ 8533704 w 12327490"/>
                <a:gd name="connsiteY6" fmla="*/ 1138207 h 3025794"/>
                <a:gd name="connsiteX7" fmla="*/ 5299241 w 12327490"/>
                <a:gd name="connsiteY7" fmla="*/ 1044594 h 3025794"/>
                <a:gd name="connsiteX8" fmla="*/ 2526096 w 12327490"/>
                <a:gd name="connsiteY8" fmla="*/ 1146046 h 3025794"/>
                <a:gd name="connsiteX9" fmla="*/ 0 w 12327490"/>
                <a:gd name="connsiteY9" fmla="*/ 1391748 h 3025794"/>
                <a:gd name="connsiteX10" fmla="*/ 42751 w 12327490"/>
                <a:gd name="connsiteY10" fmla="*/ 3485 h 3025794"/>
                <a:gd name="connsiteX0" fmla="*/ 42751 w 12327490"/>
                <a:gd name="connsiteY0" fmla="*/ 3485 h 3025794"/>
                <a:gd name="connsiteX1" fmla="*/ 5299241 w 12327490"/>
                <a:gd name="connsiteY1" fmla="*/ 0 h 3025794"/>
                <a:gd name="connsiteX2" fmla="*/ 8925589 w 12327490"/>
                <a:gd name="connsiteY2" fmla="*/ 953151 h 3025794"/>
                <a:gd name="connsiteX3" fmla="*/ 11146176 w 12327490"/>
                <a:gd name="connsiteY3" fmla="*/ 1869730 h 3025794"/>
                <a:gd name="connsiteX4" fmla="*/ 12327329 w 12327490"/>
                <a:gd name="connsiteY4" fmla="*/ 2792595 h 3025794"/>
                <a:gd name="connsiteX5" fmla="*/ 12320921 w 12327490"/>
                <a:gd name="connsiteY5" fmla="*/ 3025794 h 3025794"/>
                <a:gd name="connsiteX6" fmla="*/ 8533704 w 12327490"/>
                <a:gd name="connsiteY6" fmla="*/ 1357663 h 3025794"/>
                <a:gd name="connsiteX7" fmla="*/ 5299241 w 12327490"/>
                <a:gd name="connsiteY7" fmla="*/ 1044594 h 3025794"/>
                <a:gd name="connsiteX8" fmla="*/ 2526096 w 12327490"/>
                <a:gd name="connsiteY8" fmla="*/ 1146046 h 3025794"/>
                <a:gd name="connsiteX9" fmla="*/ 0 w 12327490"/>
                <a:gd name="connsiteY9" fmla="*/ 1391748 h 3025794"/>
                <a:gd name="connsiteX10" fmla="*/ 42751 w 12327490"/>
                <a:gd name="connsiteY10" fmla="*/ 3485 h 3025794"/>
                <a:gd name="connsiteX0" fmla="*/ 42751 w 12327402"/>
                <a:gd name="connsiteY0" fmla="*/ 3485 h 3342786"/>
                <a:gd name="connsiteX1" fmla="*/ 5299241 w 12327402"/>
                <a:gd name="connsiteY1" fmla="*/ 0 h 3342786"/>
                <a:gd name="connsiteX2" fmla="*/ 8925589 w 12327402"/>
                <a:gd name="connsiteY2" fmla="*/ 953151 h 3342786"/>
                <a:gd name="connsiteX3" fmla="*/ 11146176 w 12327402"/>
                <a:gd name="connsiteY3" fmla="*/ 1869730 h 3342786"/>
                <a:gd name="connsiteX4" fmla="*/ 12327329 w 12327402"/>
                <a:gd name="connsiteY4" fmla="*/ 2792595 h 3342786"/>
                <a:gd name="connsiteX5" fmla="*/ 12308729 w 12327402"/>
                <a:gd name="connsiteY5" fmla="*/ 3342786 h 3342786"/>
                <a:gd name="connsiteX6" fmla="*/ 8533704 w 12327402"/>
                <a:gd name="connsiteY6" fmla="*/ 1357663 h 3342786"/>
                <a:gd name="connsiteX7" fmla="*/ 5299241 w 12327402"/>
                <a:gd name="connsiteY7" fmla="*/ 1044594 h 3342786"/>
                <a:gd name="connsiteX8" fmla="*/ 2526096 w 12327402"/>
                <a:gd name="connsiteY8" fmla="*/ 1146046 h 3342786"/>
                <a:gd name="connsiteX9" fmla="*/ 0 w 12327402"/>
                <a:gd name="connsiteY9" fmla="*/ 1391748 h 3342786"/>
                <a:gd name="connsiteX10" fmla="*/ 42751 w 12327402"/>
                <a:gd name="connsiteY10" fmla="*/ 3485 h 3342786"/>
                <a:gd name="connsiteX0" fmla="*/ 42751 w 12327402"/>
                <a:gd name="connsiteY0" fmla="*/ 3485 h 3342786"/>
                <a:gd name="connsiteX1" fmla="*/ 5299241 w 12327402"/>
                <a:gd name="connsiteY1" fmla="*/ 0 h 3342786"/>
                <a:gd name="connsiteX2" fmla="*/ 8925589 w 12327402"/>
                <a:gd name="connsiteY2" fmla="*/ 953151 h 3342786"/>
                <a:gd name="connsiteX3" fmla="*/ 11146176 w 12327402"/>
                <a:gd name="connsiteY3" fmla="*/ 1869730 h 3342786"/>
                <a:gd name="connsiteX4" fmla="*/ 12327329 w 12327402"/>
                <a:gd name="connsiteY4" fmla="*/ 2792595 h 3342786"/>
                <a:gd name="connsiteX5" fmla="*/ 12308729 w 12327402"/>
                <a:gd name="connsiteY5" fmla="*/ 3342786 h 3342786"/>
                <a:gd name="connsiteX6" fmla="*/ 10576638 w 12327402"/>
                <a:gd name="connsiteY6" fmla="*/ 2016590 h 3342786"/>
                <a:gd name="connsiteX7" fmla="*/ 8533704 w 12327402"/>
                <a:gd name="connsiteY7" fmla="*/ 1357663 h 3342786"/>
                <a:gd name="connsiteX8" fmla="*/ 5299241 w 12327402"/>
                <a:gd name="connsiteY8" fmla="*/ 1044594 h 3342786"/>
                <a:gd name="connsiteX9" fmla="*/ 2526096 w 12327402"/>
                <a:gd name="connsiteY9" fmla="*/ 1146046 h 3342786"/>
                <a:gd name="connsiteX10" fmla="*/ 0 w 12327402"/>
                <a:gd name="connsiteY10" fmla="*/ 1391748 h 3342786"/>
                <a:gd name="connsiteX11" fmla="*/ 42751 w 12327402"/>
                <a:gd name="connsiteY11" fmla="*/ 3485 h 3342786"/>
                <a:gd name="connsiteX0" fmla="*/ 42751 w 12327402"/>
                <a:gd name="connsiteY0" fmla="*/ 3485 h 3366278"/>
                <a:gd name="connsiteX1" fmla="*/ 5299241 w 12327402"/>
                <a:gd name="connsiteY1" fmla="*/ 0 h 3366278"/>
                <a:gd name="connsiteX2" fmla="*/ 8925589 w 12327402"/>
                <a:gd name="connsiteY2" fmla="*/ 953151 h 3366278"/>
                <a:gd name="connsiteX3" fmla="*/ 11146176 w 12327402"/>
                <a:gd name="connsiteY3" fmla="*/ 1869730 h 3366278"/>
                <a:gd name="connsiteX4" fmla="*/ 12327329 w 12327402"/>
                <a:gd name="connsiteY4" fmla="*/ 2792595 h 3366278"/>
                <a:gd name="connsiteX5" fmla="*/ 12308729 w 12327402"/>
                <a:gd name="connsiteY5" fmla="*/ 3342786 h 3366278"/>
                <a:gd name="connsiteX6" fmla="*/ 12064062 w 12327402"/>
                <a:gd name="connsiteY6" fmla="*/ 3138254 h 3366278"/>
                <a:gd name="connsiteX7" fmla="*/ 10576638 w 12327402"/>
                <a:gd name="connsiteY7" fmla="*/ 2016590 h 3366278"/>
                <a:gd name="connsiteX8" fmla="*/ 8533704 w 12327402"/>
                <a:gd name="connsiteY8" fmla="*/ 1357663 h 3366278"/>
                <a:gd name="connsiteX9" fmla="*/ 5299241 w 12327402"/>
                <a:gd name="connsiteY9" fmla="*/ 1044594 h 3366278"/>
                <a:gd name="connsiteX10" fmla="*/ 2526096 w 12327402"/>
                <a:gd name="connsiteY10" fmla="*/ 1146046 h 3366278"/>
                <a:gd name="connsiteX11" fmla="*/ 0 w 12327402"/>
                <a:gd name="connsiteY11" fmla="*/ 1391748 h 3366278"/>
                <a:gd name="connsiteX12" fmla="*/ 42751 w 12327402"/>
                <a:gd name="connsiteY12" fmla="*/ 3485 h 3366278"/>
                <a:gd name="connsiteX0" fmla="*/ 42751 w 12308729"/>
                <a:gd name="connsiteY0" fmla="*/ 3485 h 3366278"/>
                <a:gd name="connsiteX1" fmla="*/ 5299241 w 12308729"/>
                <a:gd name="connsiteY1" fmla="*/ 0 h 3366278"/>
                <a:gd name="connsiteX2" fmla="*/ 8925589 w 12308729"/>
                <a:gd name="connsiteY2" fmla="*/ 953151 h 3366278"/>
                <a:gd name="connsiteX3" fmla="*/ 11146176 w 12308729"/>
                <a:gd name="connsiteY3" fmla="*/ 1869730 h 3366278"/>
                <a:gd name="connsiteX4" fmla="*/ 12205409 w 12308729"/>
                <a:gd name="connsiteY4" fmla="*/ 73779 h 3366278"/>
                <a:gd name="connsiteX5" fmla="*/ 12308729 w 12308729"/>
                <a:gd name="connsiteY5" fmla="*/ 3342786 h 3366278"/>
                <a:gd name="connsiteX6" fmla="*/ 12064062 w 12308729"/>
                <a:gd name="connsiteY6" fmla="*/ 3138254 h 3366278"/>
                <a:gd name="connsiteX7" fmla="*/ 10576638 w 12308729"/>
                <a:gd name="connsiteY7" fmla="*/ 2016590 h 3366278"/>
                <a:gd name="connsiteX8" fmla="*/ 8533704 w 12308729"/>
                <a:gd name="connsiteY8" fmla="*/ 1357663 h 3366278"/>
                <a:gd name="connsiteX9" fmla="*/ 5299241 w 12308729"/>
                <a:gd name="connsiteY9" fmla="*/ 1044594 h 3366278"/>
                <a:gd name="connsiteX10" fmla="*/ 2526096 w 12308729"/>
                <a:gd name="connsiteY10" fmla="*/ 1146046 h 3366278"/>
                <a:gd name="connsiteX11" fmla="*/ 0 w 12308729"/>
                <a:gd name="connsiteY11" fmla="*/ 1391748 h 3366278"/>
                <a:gd name="connsiteX12" fmla="*/ 42751 w 12308729"/>
                <a:gd name="connsiteY12" fmla="*/ 3485 h 3366278"/>
                <a:gd name="connsiteX0" fmla="*/ 42751 w 12308729"/>
                <a:gd name="connsiteY0" fmla="*/ 6066 h 3368859"/>
                <a:gd name="connsiteX1" fmla="*/ 5299241 w 12308729"/>
                <a:gd name="connsiteY1" fmla="*/ 2581 h 3368859"/>
                <a:gd name="connsiteX2" fmla="*/ 8925589 w 12308729"/>
                <a:gd name="connsiteY2" fmla="*/ 955732 h 3368859"/>
                <a:gd name="connsiteX3" fmla="*/ 12205409 w 12308729"/>
                <a:gd name="connsiteY3" fmla="*/ 76360 h 3368859"/>
                <a:gd name="connsiteX4" fmla="*/ 12308729 w 12308729"/>
                <a:gd name="connsiteY4" fmla="*/ 3345367 h 3368859"/>
                <a:gd name="connsiteX5" fmla="*/ 12064062 w 12308729"/>
                <a:gd name="connsiteY5" fmla="*/ 3140835 h 3368859"/>
                <a:gd name="connsiteX6" fmla="*/ 10576638 w 12308729"/>
                <a:gd name="connsiteY6" fmla="*/ 2019171 h 3368859"/>
                <a:gd name="connsiteX7" fmla="*/ 8533704 w 12308729"/>
                <a:gd name="connsiteY7" fmla="*/ 1360244 h 3368859"/>
                <a:gd name="connsiteX8" fmla="*/ 5299241 w 12308729"/>
                <a:gd name="connsiteY8" fmla="*/ 1047175 h 3368859"/>
                <a:gd name="connsiteX9" fmla="*/ 2526096 w 12308729"/>
                <a:gd name="connsiteY9" fmla="*/ 1148627 h 3368859"/>
                <a:gd name="connsiteX10" fmla="*/ 0 w 12308729"/>
                <a:gd name="connsiteY10" fmla="*/ 1394329 h 3368859"/>
                <a:gd name="connsiteX11" fmla="*/ 42751 w 12308729"/>
                <a:gd name="connsiteY11" fmla="*/ 6066 h 3368859"/>
                <a:gd name="connsiteX0" fmla="*/ 42751 w 12308729"/>
                <a:gd name="connsiteY0" fmla="*/ 195052 h 3557845"/>
                <a:gd name="connsiteX1" fmla="*/ 5299241 w 12308729"/>
                <a:gd name="connsiteY1" fmla="*/ 191567 h 3557845"/>
                <a:gd name="connsiteX2" fmla="*/ 12205409 w 12308729"/>
                <a:gd name="connsiteY2" fmla="*/ 265346 h 3557845"/>
                <a:gd name="connsiteX3" fmla="*/ 12308729 w 12308729"/>
                <a:gd name="connsiteY3" fmla="*/ 3534353 h 3557845"/>
                <a:gd name="connsiteX4" fmla="*/ 12064062 w 12308729"/>
                <a:gd name="connsiteY4" fmla="*/ 3329821 h 3557845"/>
                <a:gd name="connsiteX5" fmla="*/ 10576638 w 12308729"/>
                <a:gd name="connsiteY5" fmla="*/ 2208157 h 3557845"/>
                <a:gd name="connsiteX6" fmla="*/ 8533704 w 12308729"/>
                <a:gd name="connsiteY6" fmla="*/ 1549230 h 3557845"/>
                <a:gd name="connsiteX7" fmla="*/ 5299241 w 12308729"/>
                <a:gd name="connsiteY7" fmla="*/ 1236161 h 3557845"/>
                <a:gd name="connsiteX8" fmla="*/ 2526096 w 12308729"/>
                <a:gd name="connsiteY8" fmla="*/ 1337613 h 3557845"/>
                <a:gd name="connsiteX9" fmla="*/ 0 w 12308729"/>
                <a:gd name="connsiteY9" fmla="*/ 1583315 h 3557845"/>
                <a:gd name="connsiteX10" fmla="*/ 42751 w 12308729"/>
                <a:gd name="connsiteY10" fmla="*/ 195052 h 3557845"/>
                <a:gd name="connsiteX0" fmla="*/ 42751 w 12308729"/>
                <a:gd name="connsiteY0" fmla="*/ 203662 h 3566455"/>
                <a:gd name="connsiteX1" fmla="*/ 5299241 w 12308729"/>
                <a:gd name="connsiteY1" fmla="*/ 200177 h 3566455"/>
                <a:gd name="connsiteX2" fmla="*/ 12229793 w 12308729"/>
                <a:gd name="connsiteY2" fmla="*/ 261764 h 3566455"/>
                <a:gd name="connsiteX3" fmla="*/ 12308729 w 12308729"/>
                <a:gd name="connsiteY3" fmla="*/ 3542963 h 3566455"/>
                <a:gd name="connsiteX4" fmla="*/ 12064062 w 12308729"/>
                <a:gd name="connsiteY4" fmla="*/ 3338431 h 3566455"/>
                <a:gd name="connsiteX5" fmla="*/ 10576638 w 12308729"/>
                <a:gd name="connsiteY5" fmla="*/ 2216767 h 3566455"/>
                <a:gd name="connsiteX6" fmla="*/ 8533704 w 12308729"/>
                <a:gd name="connsiteY6" fmla="*/ 1557840 h 3566455"/>
                <a:gd name="connsiteX7" fmla="*/ 5299241 w 12308729"/>
                <a:gd name="connsiteY7" fmla="*/ 1244771 h 3566455"/>
                <a:gd name="connsiteX8" fmla="*/ 2526096 w 12308729"/>
                <a:gd name="connsiteY8" fmla="*/ 1346223 h 3566455"/>
                <a:gd name="connsiteX9" fmla="*/ 0 w 12308729"/>
                <a:gd name="connsiteY9" fmla="*/ 1591925 h 3566455"/>
                <a:gd name="connsiteX10" fmla="*/ 42751 w 12308729"/>
                <a:gd name="connsiteY10" fmla="*/ 203662 h 3566455"/>
                <a:gd name="connsiteX0" fmla="*/ 42751 w 12308729"/>
                <a:gd name="connsiteY0" fmla="*/ 3485 h 3366278"/>
                <a:gd name="connsiteX1" fmla="*/ 5299241 w 12308729"/>
                <a:gd name="connsiteY1" fmla="*/ 0 h 3366278"/>
                <a:gd name="connsiteX2" fmla="*/ 12229793 w 12308729"/>
                <a:gd name="connsiteY2" fmla="*/ 61587 h 3366278"/>
                <a:gd name="connsiteX3" fmla="*/ 12308729 w 12308729"/>
                <a:gd name="connsiteY3" fmla="*/ 3342786 h 3366278"/>
                <a:gd name="connsiteX4" fmla="*/ 12064062 w 12308729"/>
                <a:gd name="connsiteY4" fmla="*/ 3138254 h 3366278"/>
                <a:gd name="connsiteX5" fmla="*/ 10576638 w 12308729"/>
                <a:gd name="connsiteY5" fmla="*/ 2016590 h 3366278"/>
                <a:gd name="connsiteX6" fmla="*/ 8533704 w 12308729"/>
                <a:gd name="connsiteY6" fmla="*/ 1357663 h 3366278"/>
                <a:gd name="connsiteX7" fmla="*/ 5299241 w 12308729"/>
                <a:gd name="connsiteY7" fmla="*/ 1044594 h 3366278"/>
                <a:gd name="connsiteX8" fmla="*/ 2526096 w 12308729"/>
                <a:gd name="connsiteY8" fmla="*/ 1146046 h 3366278"/>
                <a:gd name="connsiteX9" fmla="*/ 0 w 12308729"/>
                <a:gd name="connsiteY9" fmla="*/ 1391748 h 3366278"/>
                <a:gd name="connsiteX10" fmla="*/ 42751 w 12308729"/>
                <a:gd name="connsiteY10" fmla="*/ 3485 h 3366278"/>
                <a:gd name="connsiteX0" fmla="*/ 42751 w 12308729"/>
                <a:gd name="connsiteY0" fmla="*/ 3485 h 3366278"/>
                <a:gd name="connsiteX1" fmla="*/ 5299241 w 12308729"/>
                <a:gd name="connsiteY1" fmla="*/ 0 h 3366278"/>
                <a:gd name="connsiteX2" fmla="*/ 12229793 w 12308729"/>
                <a:gd name="connsiteY2" fmla="*/ 37203 h 3366278"/>
                <a:gd name="connsiteX3" fmla="*/ 12308729 w 12308729"/>
                <a:gd name="connsiteY3" fmla="*/ 3342786 h 3366278"/>
                <a:gd name="connsiteX4" fmla="*/ 12064062 w 12308729"/>
                <a:gd name="connsiteY4" fmla="*/ 3138254 h 3366278"/>
                <a:gd name="connsiteX5" fmla="*/ 10576638 w 12308729"/>
                <a:gd name="connsiteY5" fmla="*/ 2016590 h 3366278"/>
                <a:gd name="connsiteX6" fmla="*/ 8533704 w 12308729"/>
                <a:gd name="connsiteY6" fmla="*/ 1357663 h 3366278"/>
                <a:gd name="connsiteX7" fmla="*/ 5299241 w 12308729"/>
                <a:gd name="connsiteY7" fmla="*/ 1044594 h 3366278"/>
                <a:gd name="connsiteX8" fmla="*/ 2526096 w 12308729"/>
                <a:gd name="connsiteY8" fmla="*/ 1146046 h 3366278"/>
                <a:gd name="connsiteX9" fmla="*/ 0 w 12308729"/>
                <a:gd name="connsiteY9" fmla="*/ 1391748 h 3366278"/>
                <a:gd name="connsiteX10" fmla="*/ 42751 w 12308729"/>
                <a:gd name="connsiteY10" fmla="*/ 3485 h 3366278"/>
                <a:gd name="connsiteX0" fmla="*/ 42751 w 12308729"/>
                <a:gd name="connsiteY0" fmla="*/ 3485 h 3366278"/>
                <a:gd name="connsiteX1" fmla="*/ 5299241 w 12308729"/>
                <a:gd name="connsiteY1" fmla="*/ 0 h 3366278"/>
                <a:gd name="connsiteX2" fmla="*/ 12229793 w 12308729"/>
                <a:gd name="connsiteY2" fmla="*/ 627 h 3366278"/>
                <a:gd name="connsiteX3" fmla="*/ 12308729 w 12308729"/>
                <a:gd name="connsiteY3" fmla="*/ 3342786 h 3366278"/>
                <a:gd name="connsiteX4" fmla="*/ 12064062 w 12308729"/>
                <a:gd name="connsiteY4" fmla="*/ 3138254 h 3366278"/>
                <a:gd name="connsiteX5" fmla="*/ 10576638 w 12308729"/>
                <a:gd name="connsiteY5" fmla="*/ 2016590 h 3366278"/>
                <a:gd name="connsiteX6" fmla="*/ 8533704 w 12308729"/>
                <a:gd name="connsiteY6" fmla="*/ 1357663 h 3366278"/>
                <a:gd name="connsiteX7" fmla="*/ 5299241 w 12308729"/>
                <a:gd name="connsiteY7" fmla="*/ 1044594 h 3366278"/>
                <a:gd name="connsiteX8" fmla="*/ 2526096 w 12308729"/>
                <a:gd name="connsiteY8" fmla="*/ 1146046 h 3366278"/>
                <a:gd name="connsiteX9" fmla="*/ 0 w 12308729"/>
                <a:gd name="connsiteY9" fmla="*/ 1391748 h 3366278"/>
                <a:gd name="connsiteX10" fmla="*/ 42751 w 12308729"/>
                <a:gd name="connsiteY10" fmla="*/ 3485 h 336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08729" h="3366278">
                  <a:moveTo>
                    <a:pt x="42751" y="3485"/>
                  </a:moveTo>
                  <a:lnTo>
                    <a:pt x="5299241" y="0"/>
                  </a:lnTo>
                  <a:lnTo>
                    <a:pt x="12229793" y="627"/>
                  </a:lnTo>
                  <a:cubicBezTo>
                    <a:pt x="12231285" y="343246"/>
                    <a:pt x="12307237" y="3000167"/>
                    <a:pt x="12308729" y="3342786"/>
                  </a:cubicBezTo>
                  <a:cubicBezTo>
                    <a:pt x="12264851" y="3400396"/>
                    <a:pt x="12352744" y="3359287"/>
                    <a:pt x="12064062" y="3138254"/>
                  </a:cubicBezTo>
                  <a:cubicBezTo>
                    <a:pt x="11775380" y="2917221"/>
                    <a:pt x="11165031" y="2313355"/>
                    <a:pt x="10576638" y="2016590"/>
                  </a:cubicBezTo>
                  <a:cubicBezTo>
                    <a:pt x="9988245" y="1719825"/>
                    <a:pt x="9419366" y="1507470"/>
                    <a:pt x="8533704" y="1357663"/>
                  </a:cubicBezTo>
                  <a:cubicBezTo>
                    <a:pt x="7378156" y="1119629"/>
                    <a:pt x="6253555" y="1060923"/>
                    <a:pt x="5299241" y="1044594"/>
                  </a:cubicBezTo>
                  <a:cubicBezTo>
                    <a:pt x="4344927" y="1028266"/>
                    <a:pt x="3417068" y="1060320"/>
                    <a:pt x="2526096" y="1146046"/>
                  </a:cubicBezTo>
                  <a:cubicBezTo>
                    <a:pt x="1635124" y="1231772"/>
                    <a:pt x="701056" y="1277520"/>
                    <a:pt x="0" y="1391748"/>
                  </a:cubicBezTo>
                  <a:cubicBezTo>
                    <a:pt x="317" y="1339313"/>
                    <a:pt x="42434" y="55920"/>
                    <a:pt x="42751" y="3485"/>
                  </a:cubicBezTo>
                  <a:close/>
                </a:path>
              </a:pathLst>
            </a:custGeom>
            <a:solidFill>
              <a:srgbClr val="86D969">
                <a:alpha val="87843"/>
              </a:srgbClr>
            </a:solidFill>
            <a:ln>
              <a:noFill/>
            </a:ln>
            <a:effectLst>
              <a:glow rad="101600">
                <a:schemeClr val="tx1">
                  <a:alpha val="3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Арка 9"/>
            <p:cNvSpPr/>
            <p:nvPr/>
          </p:nvSpPr>
          <p:spPr>
            <a:xfrm rot="10800000">
              <a:off x="-142908" y="4929198"/>
              <a:ext cx="9501254" cy="1643074"/>
            </a:xfrm>
            <a:custGeom>
              <a:avLst/>
              <a:gdLst>
                <a:gd name="connsiteX0" fmla="*/ 5018220 w 10014858"/>
                <a:gd name="connsiteY0" fmla="*/ 4 h 3575958"/>
                <a:gd name="connsiteX1" fmla="*/ 9998483 w 10014858"/>
                <a:gd name="connsiteY1" fmla="*/ 1643502 h 3575958"/>
                <a:gd name="connsiteX2" fmla="*/ 9839674 w 10014858"/>
                <a:gd name="connsiteY2" fmla="*/ 1648100 h 3575958"/>
                <a:gd name="connsiteX3" fmla="*/ 5017270 w 10014858"/>
                <a:gd name="connsiteY3" fmla="*/ 157310 h 3575958"/>
                <a:gd name="connsiteX4" fmla="*/ 5018220 w 10014858"/>
                <a:gd name="connsiteY4" fmla="*/ 4 h 3575958"/>
                <a:gd name="connsiteX0" fmla="*/ 7457665 w 12437928"/>
                <a:gd name="connsiteY0" fmla="*/ 0 h 1648096"/>
                <a:gd name="connsiteX1" fmla="*/ 12437928 w 12437928"/>
                <a:gd name="connsiteY1" fmla="*/ 1643498 h 1648096"/>
                <a:gd name="connsiteX2" fmla="*/ 12279119 w 12437928"/>
                <a:gd name="connsiteY2" fmla="*/ 1648096 h 1648096"/>
                <a:gd name="connsiteX3" fmla="*/ 0 w 12437928"/>
                <a:gd name="connsiteY3" fmla="*/ 494763 h 1648096"/>
                <a:gd name="connsiteX4" fmla="*/ 7457665 w 12437928"/>
                <a:gd name="connsiteY4" fmla="*/ 0 h 1648096"/>
                <a:gd name="connsiteX0" fmla="*/ 6 w 12447869"/>
                <a:gd name="connsiteY0" fmla="*/ 0 h 1854925"/>
                <a:gd name="connsiteX1" fmla="*/ 12447869 w 12447869"/>
                <a:gd name="connsiteY1" fmla="*/ 1850327 h 1854925"/>
                <a:gd name="connsiteX2" fmla="*/ 12289060 w 12447869"/>
                <a:gd name="connsiteY2" fmla="*/ 1854925 h 1854925"/>
                <a:gd name="connsiteX3" fmla="*/ 9941 w 12447869"/>
                <a:gd name="connsiteY3" fmla="*/ 701592 h 1854925"/>
                <a:gd name="connsiteX4" fmla="*/ 6 w 12447869"/>
                <a:gd name="connsiteY4" fmla="*/ 0 h 1854925"/>
                <a:gd name="connsiteX0" fmla="*/ 6 w 12447869"/>
                <a:gd name="connsiteY0" fmla="*/ 0 h 1854925"/>
                <a:gd name="connsiteX1" fmla="*/ 8773986 w 12447869"/>
                <a:gd name="connsiteY1" fmla="*/ 435425 h 1854925"/>
                <a:gd name="connsiteX2" fmla="*/ 12447869 w 12447869"/>
                <a:gd name="connsiteY2" fmla="*/ 1850327 h 1854925"/>
                <a:gd name="connsiteX3" fmla="*/ 12289060 w 12447869"/>
                <a:gd name="connsiteY3" fmla="*/ 1854925 h 1854925"/>
                <a:gd name="connsiteX4" fmla="*/ 9941 w 12447869"/>
                <a:gd name="connsiteY4" fmla="*/ 701592 h 1854925"/>
                <a:gd name="connsiteX5" fmla="*/ 6 w 12447869"/>
                <a:gd name="connsiteY5" fmla="*/ 0 h 1854925"/>
                <a:gd name="connsiteX0" fmla="*/ 6 w 12447869"/>
                <a:gd name="connsiteY0" fmla="*/ 0 h 1854925"/>
                <a:gd name="connsiteX1" fmla="*/ 8773986 w 12447869"/>
                <a:gd name="connsiteY1" fmla="*/ 435425 h 1854925"/>
                <a:gd name="connsiteX2" fmla="*/ 12447869 w 12447869"/>
                <a:gd name="connsiteY2" fmla="*/ 1850327 h 1854925"/>
                <a:gd name="connsiteX3" fmla="*/ 12289060 w 12447869"/>
                <a:gd name="connsiteY3" fmla="*/ 1854925 h 1854925"/>
                <a:gd name="connsiteX4" fmla="*/ 8425644 w 12447869"/>
                <a:gd name="connsiteY4" fmla="*/ 566053 h 1854925"/>
                <a:gd name="connsiteX5" fmla="*/ 9941 w 12447869"/>
                <a:gd name="connsiteY5" fmla="*/ 701592 h 1854925"/>
                <a:gd name="connsiteX6" fmla="*/ 6 w 12447869"/>
                <a:gd name="connsiteY6" fmla="*/ 0 h 1854925"/>
                <a:gd name="connsiteX0" fmla="*/ 6 w 12447869"/>
                <a:gd name="connsiteY0" fmla="*/ 0 h 1854925"/>
                <a:gd name="connsiteX1" fmla="*/ 8773986 w 12447869"/>
                <a:gd name="connsiteY1" fmla="*/ 435425 h 1854925"/>
                <a:gd name="connsiteX2" fmla="*/ 12447869 w 12447869"/>
                <a:gd name="connsiteY2" fmla="*/ 1850327 h 1854925"/>
                <a:gd name="connsiteX3" fmla="*/ 12289060 w 12447869"/>
                <a:gd name="connsiteY3" fmla="*/ 1854925 h 1854925"/>
                <a:gd name="connsiteX4" fmla="*/ 8425644 w 12447869"/>
                <a:gd name="connsiteY4" fmla="*/ 566053 h 1854925"/>
                <a:gd name="connsiteX5" fmla="*/ 2710644 w 12447869"/>
                <a:gd name="connsiteY5" fmla="*/ 511625 h 1854925"/>
                <a:gd name="connsiteX6" fmla="*/ 9941 w 12447869"/>
                <a:gd name="connsiteY6" fmla="*/ 701592 h 1854925"/>
                <a:gd name="connsiteX7" fmla="*/ 6 w 12447869"/>
                <a:gd name="connsiteY7" fmla="*/ 0 h 1854925"/>
                <a:gd name="connsiteX0" fmla="*/ 6 w 12447869"/>
                <a:gd name="connsiteY0" fmla="*/ 0 h 1854925"/>
                <a:gd name="connsiteX1" fmla="*/ 8773986 w 12447869"/>
                <a:gd name="connsiteY1" fmla="*/ 435425 h 1854925"/>
                <a:gd name="connsiteX2" fmla="*/ 12447869 w 12447869"/>
                <a:gd name="connsiteY2" fmla="*/ 1850327 h 1854925"/>
                <a:gd name="connsiteX3" fmla="*/ 12289060 w 12447869"/>
                <a:gd name="connsiteY3" fmla="*/ 1854925 h 1854925"/>
                <a:gd name="connsiteX4" fmla="*/ 8425644 w 12447869"/>
                <a:gd name="connsiteY4" fmla="*/ 566053 h 1854925"/>
                <a:gd name="connsiteX5" fmla="*/ 2710644 w 12447869"/>
                <a:gd name="connsiteY5" fmla="*/ 511625 h 1854925"/>
                <a:gd name="connsiteX6" fmla="*/ 9941 w 12447869"/>
                <a:gd name="connsiteY6" fmla="*/ 701592 h 1854925"/>
                <a:gd name="connsiteX7" fmla="*/ 6 w 12447869"/>
                <a:gd name="connsiteY7" fmla="*/ 0 h 1854925"/>
                <a:gd name="connsiteX0" fmla="*/ 6 w 12447869"/>
                <a:gd name="connsiteY0" fmla="*/ 0 h 1854925"/>
                <a:gd name="connsiteX1" fmla="*/ 8773986 w 12447869"/>
                <a:gd name="connsiteY1" fmla="*/ 435425 h 1854925"/>
                <a:gd name="connsiteX2" fmla="*/ 12447869 w 12447869"/>
                <a:gd name="connsiteY2" fmla="*/ 1850327 h 1854925"/>
                <a:gd name="connsiteX3" fmla="*/ 12289060 w 12447869"/>
                <a:gd name="connsiteY3" fmla="*/ 1854925 h 1854925"/>
                <a:gd name="connsiteX4" fmla="*/ 8425644 w 12447869"/>
                <a:gd name="connsiteY4" fmla="*/ 566053 h 1854925"/>
                <a:gd name="connsiteX5" fmla="*/ 2699758 w 12447869"/>
                <a:gd name="connsiteY5" fmla="*/ 468082 h 1854925"/>
                <a:gd name="connsiteX6" fmla="*/ 9941 w 12447869"/>
                <a:gd name="connsiteY6" fmla="*/ 701592 h 1854925"/>
                <a:gd name="connsiteX7" fmla="*/ 6 w 12447869"/>
                <a:gd name="connsiteY7" fmla="*/ 0 h 1854925"/>
                <a:gd name="connsiteX0" fmla="*/ 6 w 12447869"/>
                <a:gd name="connsiteY0" fmla="*/ 0 h 1854925"/>
                <a:gd name="connsiteX1" fmla="*/ 8773986 w 12447869"/>
                <a:gd name="connsiteY1" fmla="*/ 435425 h 1854925"/>
                <a:gd name="connsiteX2" fmla="*/ 12447869 w 12447869"/>
                <a:gd name="connsiteY2" fmla="*/ 1850327 h 1854925"/>
                <a:gd name="connsiteX3" fmla="*/ 12289060 w 12447869"/>
                <a:gd name="connsiteY3" fmla="*/ 1854925 h 1854925"/>
                <a:gd name="connsiteX4" fmla="*/ 8425644 w 12447869"/>
                <a:gd name="connsiteY4" fmla="*/ 566053 h 1854925"/>
                <a:gd name="connsiteX5" fmla="*/ 2699758 w 12447869"/>
                <a:gd name="connsiteY5" fmla="*/ 468082 h 1854925"/>
                <a:gd name="connsiteX6" fmla="*/ 9941 w 12447869"/>
                <a:gd name="connsiteY6" fmla="*/ 941078 h 1854925"/>
                <a:gd name="connsiteX7" fmla="*/ 6 w 12447869"/>
                <a:gd name="connsiteY7" fmla="*/ 0 h 1854925"/>
                <a:gd name="connsiteX0" fmla="*/ 6 w 12447869"/>
                <a:gd name="connsiteY0" fmla="*/ 0 h 1854925"/>
                <a:gd name="connsiteX1" fmla="*/ 8773986 w 12447869"/>
                <a:gd name="connsiteY1" fmla="*/ 435425 h 1854925"/>
                <a:gd name="connsiteX2" fmla="*/ 12447869 w 12447869"/>
                <a:gd name="connsiteY2" fmla="*/ 1850327 h 1854925"/>
                <a:gd name="connsiteX3" fmla="*/ 12289060 w 12447869"/>
                <a:gd name="connsiteY3" fmla="*/ 1854925 h 1854925"/>
                <a:gd name="connsiteX4" fmla="*/ 8425644 w 12447869"/>
                <a:gd name="connsiteY4" fmla="*/ 566053 h 1854925"/>
                <a:gd name="connsiteX5" fmla="*/ 2699758 w 12447869"/>
                <a:gd name="connsiteY5" fmla="*/ 468082 h 1854925"/>
                <a:gd name="connsiteX6" fmla="*/ 9941 w 12447869"/>
                <a:gd name="connsiteY6" fmla="*/ 941078 h 1854925"/>
                <a:gd name="connsiteX7" fmla="*/ 6 w 12447869"/>
                <a:gd name="connsiteY7" fmla="*/ 0 h 1854925"/>
                <a:gd name="connsiteX0" fmla="*/ 1 w 12480522"/>
                <a:gd name="connsiteY0" fmla="*/ 31634 h 1614416"/>
                <a:gd name="connsiteX1" fmla="*/ 8806639 w 12480522"/>
                <a:gd name="connsiteY1" fmla="*/ 194916 h 1614416"/>
                <a:gd name="connsiteX2" fmla="*/ 12480522 w 12480522"/>
                <a:gd name="connsiteY2" fmla="*/ 1609818 h 1614416"/>
                <a:gd name="connsiteX3" fmla="*/ 12321713 w 12480522"/>
                <a:gd name="connsiteY3" fmla="*/ 1614416 h 1614416"/>
                <a:gd name="connsiteX4" fmla="*/ 8458297 w 12480522"/>
                <a:gd name="connsiteY4" fmla="*/ 325544 h 1614416"/>
                <a:gd name="connsiteX5" fmla="*/ 2732411 w 12480522"/>
                <a:gd name="connsiteY5" fmla="*/ 227573 h 1614416"/>
                <a:gd name="connsiteX6" fmla="*/ 42594 w 12480522"/>
                <a:gd name="connsiteY6" fmla="*/ 700569 h 1614416"/>
                <a:gd name="connsiteX7" fmla="*/ 1 w 12480522"/>
                <a:gd name="connsiteY7" fmla="*/ 31634 h 1614416"/>
                <a:gd name="connsiteX0" fmla="*/ 1 w 12480522"/>
                <a:gd name="connsiteY0" fmla="*/ 151219 h 1734001"/>
                <a:gd name="connsiteX1" fmla="*/ 8806639 w 12480522"/>
                <a:gd name="connsiteY1" fmla="*/ 314501 h 1734001"/>
                <a:gd name="connsiteX2" fmla="*/ 12480522 w 12480522"/>
                <a:gd name="connsiteY2" fmla="*/ 1729403 h 1734001"/>
                <a:gd name="connsiteX3" fmla="*/ 12321713 w 12480522"/>
                <a:gd name="connsiteY3" fmla="*/ 1734001 h 1734001"/>
                <a:gd name="connsiteX4" fmla="*/ 8458297 w 12480522"/>
                <a:gd name="connsiteY4" fmla="*/ 445129 h 1734001"/>
                <a:gd name="connsiteX5" fmla="*/ 2732411 w 12480522"/>
                <a:gd name="connsiteY5" fmla="*/ 347158 h 1734001"/>
                <a:gd name="connsiteX6" fmla="*/ 42594 w 12480522"/>
                <a:gd name="connsiteY6" fmla="*/ 820154 h 1734001"/>
                <a:gd name="connsiteX7" fmla="*/ 1 w 12480522"/>
                <a:gd name="connsiteY7" fmla="*/ 151219 h 1734001"/>
                <a:gd name="connsiteX0" fmla="*/ 1 w 12480522"/>
                <a:gd name="connsiteY0" fmla="*/ 326664 h 1909446"/>
                <a:gd name="connsiteX1" fmla="*/ 5312225 w 12480522"/>
                <a:gd name="connsiteY1" fmla="*/ 2268 h 1909446"/>
                <a:gd name="connsiteX2" fmla="*/ 8806639 w 12480522"/>
                <a:gd name="connsiteY2" fmla="*/ 489946 h 1909446"/>
                <a:gd name="connsiteX3" fmla="*/ 12480522 w 12480522"/>
                <a:gd name="connsiteY3" fmla="*/ 1904848 h 1909446"/>
                <a:gd name="connsiteX4" fmla="*/ 12321713 w 12480522"/>
                <a:gd name="connsiteY4" fmla="*/ 1909446 h 1909446"/>
                <a:gd name="connsiteX5" fmla="*/ 8458297 w 12480522"/>
                <a:gd name="connsiteY5" fmla="*/ 620574 h 1909446"/>
                <a:gd name="connsiteX6" fmla="*/ 2732411 w 12480522"/>
                <a:gd name="connsiteY6" fmla="*/ 522603 h 1909446"/>
                <a:gd name="connsiteX7" fmla="*/ 42594 w 12480522"/>
                <a:gd name="connsiteY7" fmla="*/ 995599 h 1909446"/>
                <a:gd name="connsiteX8" fmla="*/ 1 w 12480522"/>
                <a:gd name="connsiteY8" fmla="*/ 326664 h 1909446"/>
                <a:gd name="connsiteX0" fmla="*/ 1 w 12480522"/>
                <a:gd name="connsiteY0" fmla="*/ 326664 h 1909446"/>
                <a:gd name="connsiteX1" fmla="*/ 5312225 w 12480522"/>
                <a:gd name="connsiteY1" fmla="*/ 2268 h 1909446"/>
                <a:gd name="connsiteX2" fmla="*/ 8806639 w 12480522"/>
                <a:gd name="connsiteY2" fmla="*/ 489946 h 1909446"/>
                <a:gd name="connsiteX3" fmla="*/ 12480522 w 12480522"/>
                <a:gd name="connsiteY3" fmla="*/ 1904848 h 1909446"/>
                <a:gd name="connsiteX4" fmla="*/ 12321713 w 12480522"/>
                <a:gd name="connsiteY4" fmla="*/ 1909446 h 1909446"/>
                <a:gd name="connsiteX5" fmla="*/ 8458297 w 12480522"/>
                <a:gd name="connsiteY5" fmla="*/ 620574 h 1909446"/>
                <a:gd name="connsiteX6" fmla="*/ 5410197 w 12480522"/>
                <a:gd name="connsiteY6" fmla="*/ 350612 h 1909446"/>
                <a:gd name="connsiteX7" fmla="*/ 2732411 w 12480522"/>
                <a:gd name="connsiteY7" fmla="*/ 522603 h 1909446"/>
                <a:gd name="connsiteX8" fmla="*/ 42594 w 12480522"/>
                <a:gd name="connsiteY8" fmla="*/ 995599 h 1909446"/>
                <a:gd name="connsiteX9" fmla="*/ 1 w 12480522"/>
                <a:gd name="connsiteY9" fmla="*/ 326664 h 1909446"/>
                <a:gd name="connsiteX0" fmla="*/ 1 w 12480522"/>
                <a:gd name="connsiteY0" fmla="*/ 326664 h 2791189"/>
                <a:gd name="connsiteX1" fmla="*/ 5312225 w 12480522"/>
                <a:gd name="connsiteY1" fmla="*/ 2268 h 2791189"/>
                <a:gd name="connsiteX2" fmla="*/ 8806639 w 12480522"/>
                <a:gd name="connsiteY2" fmla="*/ 489946 h 2791189"/>
                <a:gd name="connsiteX3" fmla="*/ 12480522 w 12480522"/>
                <a:gd name="connsiteY3" fmla="*/ 1904848 h 2791189"/>
                <a:gd name="connsiteX4" fmla="*/ 12267285 w 12480522"/>
                <a:gd name="connsiteY4" fmla="*/ 2791189 h 2791189"/>
                <a:gd name="connsiteX5" fmla="*/ 8458297 w 12480522"/>
                <a:gd name="connsiteY5" fmla="*/ 620574 h 2791189"/>
                <a:gd name="connsiteX6" fmla="*/ 5410197 w 12480522"/>
                <a:gd name="connsiteY6" fmla="*/ 350612 h 2791189"/>
                <a:gd name="connsiteX7" fmla="*/ 2732411 w 12480522"/>
                <a:gd name="connsiteY7" fmla="*/ 522603 h 2791189"/>
                <a:gd name="connsiteX8" fmla="*/ 42594 w 12480522"/>
                <a:gd name="connsiteY8" fmla="*/ 995599 h 2791189"/>
                <a:gd name="connsiteX9" fmla="*/ 1 w 12480522"/>
                <a:gd name="connsiteY9" fmla="*/ 326664 h 2791189"/>
                <a:gd name="connsiteX0" fmla="*/ 1 w 12267285"/>
                <a:gd name="connsiteY0" fmla="*/ 326664 h 2791189"/>
                <a:gd name="connsiteX1" fmla="*/ 5312225 w 12267285"/>
                <a:gd name="connsiteY1" fmla="*/ 2268 h 2791189"/>
                <a:gd name="connsiteX2" fmla="*/ 8806639 w 12267285"/>
                <a:gd name="connsiteY2" fmla="*/ 489946 h 2791189"/>
                <a:gd name="connsiteX3" fmla="*/ 12262808 w 12267285"/>
                <a:gd name="connsiteY3" fmla="*/ 1763333 h 2791189"/>
                <a:gd name="connsiteX4" fmla="*/ 12267285 w 12267285"/>
                <a:gd name="connsiteY4" fmla="*/ 2791189 h 2791189"/>
                <a:gd name="connsiteX5" fmla="*/ 8458297 w 12267285"/>
                <a:gd name="connsiteY5" fmla="*/ 620574 h 2791189"/>
                <a:gd name="connsiteX6" fmla="*/ 5410197 w 12267285"/>
                <a:gd name="connsiteY6" fmla="*/ 350612 h 2791189"/>
                <a:gd name="connsiteX7" fmla="*/ 2732411 w 12267285"/>
                <a:gd name="connsiteY7" fmla="*/ 522603 h 2791189"/>
                <a:gd name="connsiteX8" fmla="*/ 42594 w 12267285"/>
                <a:gd name="connsiteY8" fmla="*/ 995599 h 2791189"/>
                <a:gd name="connsiteX9" fmla="*/ 1 w 12267285"/>
                <a:gd name="connsiteY9" fmla="*/ 326664 h 2791189"/>
                <a:gd name="connsiteX0" fmla="*/ 1 w 12267285"/>
                <a:gd name="connsiteY0" fmla="*/ 326664 h 2791189"/>
                <a:gd name="connsiteX1" fmla="*/ 5312225 w 12267285"/>
                <a:gd name="connsiteY1" fmla="*/ 2268 h 2791189"/>
                <a:gd name="connsiteX2" fmla="*/ 8806639 w 12267285"/>
                <a:gd name="connsiteY2" fmla="*/ 489946 h 2791189"/>
                <a:gd name="connsiteX3" fmla="*/ 12262808 w 12267285"/>
                <a:gd name="connsiteY3" fmla="*/ 1763333 h 2791189"/>
                <a:gd name="connsiteX4" fmla="*/ 12267285 w 12267285"/>
                <a:gd name="connsiteY4" fmla="*/ 2791189 h 2791189"/>
                <a:gd name="connsiteX5" fmla="*/ 8458297 w 12267285"/>
                <a:gd name="connsiteY5" fmla="*/ 620574 h 2791189"/>
                <a:gd name="connsiteX6" fmla="*/ 5410197 w 12267285"/>
                <a:gd name="connsiteY6" fmla="*/ 350612 h 2791189"/>
                <a:gd name="connsiteX7" fmla="*/ 2732411 w 12267285"/>
                <a:gd name="connsiteY7" fmla="*/ 522603 h 2791189"/>
                <a:gd name="connsiteX8" fmla="*/ 42594 w 12267285"/>
                <a:gd name="connsiteY8" fmla="*/ 995599 h 2791189"/>
                <a:gd name="connsiteX9" fmla="*/ 1 w 12267285"/>
                <a:gd name="connsiteY9" fmla="*/ 326664 h 2791189"/>
                <a:gd name="connsiteX0" fmla="*/ 1 w 12284657"/>
                <a:gd name="connsiteY0" fmla="*/ 326664 h 2791189"/>
                <a:gd name="connsiteX1" fmla="*/ 5312225 w 12284657"/>
                <a:gd name="connsiteY1" fmla="*/ 2268 h 2791189"/>
                <a:gd name="connsiteX2" fmla="*/ 8806639 w 12284657"/>
                <a:gd name="connsiteY2" fmla="*/ 489946 h 2791189"/>
                <a:gd name="connsiteX3" fmla="*/ 12284579 w 12284657"/>
                <a:gd name="connsiteY3" fmla="*/ 2176990 h 2791189"/>
                <a:gd name="connsiteX4" fmla="*/ 12267285 w 12284657"/>
                <a:gd name="connsiteY4" fmla="*/ 2791189 h 2791189"/>
                <a:gd name="connsiteX5" fmla="*/ 8458297 w 12284657"/>
                <a:gd name="connsiteY5" fmla="*/ 620574 h 2791189"/>
                <a:gd name="connsiteX6" fmla="*/ 5410197 w 12284657"/>
                <a:gd name="connsiteY6" fmla="*/ 350612 h 2791189"/>
                <a:gd name="connsiteX7" fmla="*/ 2732411 w 12284657"/>
                <a:gd name="connsiteY7" fmla="*/ 522603 h 2791189"/>
                <a:gd name="connsiteX8" fmla="*/ 42594 w 12284657"/>
                <a:gd name="connsiteY8" fmla="*/ 995599 h 2791189"/>
                <a:gd name="connsiteX9" fmla="*/ 1 w 12284657"/>
                <a:gd name="connsiteY9" fmla="*/ 326664 h 2791189"/>
                <a:gd name="connsiteX0" fmla="*/ 1 w 12284657"/>
                <a:gd name="connsiteY0" fmla="*/ 326664 h 2791189"/>
                <a:gd name="connsiteX1" fmla="*/ 5312225 w 12284657"/>
                <a:gd name="connsiteY1" fmla="*/ 2268 h 2791189"/>
                <a:gd name="connsiteX2" fmla="*/ 8882839 w 12284657"/>
                <a:gd name="connsiteY2" fmla="*/ 337546 h 2791189"/>
                <a:gd name="connsiteX3" fmla="*/ 12284579 w 12284657"/>
                <a:gd name="connsiteY3" fmla="*/ 2176990 h 2791189"/>
                <a:gd name="connsiteX4" fmla="*/ 12267285 w 12284657"/>
                <a:gd name="connsiteY4" fmla="*/ 2791189 h 2791189"/>
                <a:gd name="connsiteX5" fmla="*/ 8458297 w 12284657"/>
                <a:gd name="connsiteY5" fmla="*/ 620574 h 2791189"/>
                <a:gd name="connsiteX6" fmla="*/ 5410197 w 12284657"/>
                <a:gd name="connsiteY6" fmla="*/ 350612 h 2791189"/>
                <a:gd name="connsiteX7" fmla="*/ 2732411 w 12284657"/>
                <a:gd name="connsiteY7" fmla="*/ 522603 h 2791189"/>
                <a:gd name="connsiteX8" fmla="*/ 42594 w 12284657"/>
                <a:gd name="connsiteY8" fmla="*/ 995599 h 2791189"/>
                <a:gd name="connsiteX9" fmla="*/ 1 w 12284657"/>
                <a:gd name="connsiteY9" fmla="*/ 326664 h 2791189"/>
                <a:gd name="connsiteX0" fmla="*/ 1 w 12284657"/>
                <a:gd name="connsiteY0" fmla="*/ 326664 h 2791189"/>
                <a:gd name="connsiteX1" fmla="*/ 5312225 w 12284657"/>
                <a:gd name="connsiteY1" fmla="*/ 2268 h 2791189"/>
                <a:gd name="connsiteX2" fmla="*/ 8882839 w 12284657"/>
                <a:gd name="connsiteY2" fmla="*/ 337546 h 2791189"/>
                <a:gd name="connsiteX3" fmla="*/ 11081654 w 12284657"/>
                <a:gd name="connsiteY3" fmla="*/ 1319440 h 2791189"/>
                <a:gd name="connsiteX4" fmla="*/ 12284579 w 12284657"/>
                <a:gd name="connsiteY4" fmla="*/ 2176990 h 2791189"/>
                <a:gd name="connsiteX5" fmla="*/ 12267285 w 12284657"/>
                <a:gd name="connsiteY5" fmla="*/ 2791189 h 2791189"/>
                <a:gd name="connsiteX6" fmla="*/ 8458297 w 12284657"/>
                <a:gd name="connsiteY6" fmla="*/ 620574 h 2791189"/>
                <a:gd name="connsiteX7" fmla="*/ 5410197 w 12284657"/>
                <a:gd name="connsiteY7" fmla="*/ 350612 h 2791189"/>
                <a:gd name="connsiteX8" fmla="*/ 2732411 w 12284657"/>
                <a:gd name="connsiteY8" fmla="*/ 522603 h 2791189"/>
                <a:gd name="connsiteX9" fmla="*/ 42594 w 12284657"/>
                <a:gd name="connsiteY9" fmla="*/ 995599 h 2791189"/>
                <a:gd name="connsiteX10" fmla="*/ 1 w 12284657"/>
                <a:gd name="connsiteY10" fmla="*/ 326664 h 2791189"/>
                <a:gd name="connsiteX0" fmla="*/ 1 w 12284740"/>
                <a:gd name="connsiteY0" fmla="*/ 326664 h 2410189"/>
                <a:gd name="connsiteX1" fmla="*/ 5312225 w 12284740"/>
                <a:gd name="connsiteY1" fmla="*/ 2268 h 2410189"/>
                <a:gd name="connsiteX2" fmla="*/ 8882839 w 12284740"/>
                <a:gd name="connsiteY2" fmla="*/ 337546 h 2410189"/>
                <a:gd name="connsiteX3" fmla="*/ 11081654 w 12284740"/>
                <a:gd name="connsiteY3" fmla="*/ 1319440 h 2410189"/>
                <a:gd name="connsiteX4" fmla="*/ 12284579 w 12284740"/>
                <a:gd name="connsiteY4" fmla="*/ 2176990 h 2410189"/>
                <a:gd name="connsiteX5" fmla="*/ 12278171 w 12284740"/>
                <a:gd name="connsiteY5" fmla="*/ 2410189 h 2410189"/>
                <a:gd name="connsiteX6" fmla="*/ 8458297 w 12284740"/>
                <a:gd name="connsiteY6" fmla="*/ 620574 h 2410189"/>
                <a:gd name="connsiteX7" fmla="*/ 5410197 w 12284740"/>
                <a:gd name="connsiteY7" fmla="*/ 350612 h 2410189"/>
                <a:gd name="connsiteX8" fmla="*/ 2732411 w 12284740"/>
                <a:gd name="connsiteY8" fmla="*/ 522603 h 2410189"/>
                <a:gd name="connsiteX9" fmla="*/ 42594 w 12284740"/>
                <a:gd name="connsiteY9" fmla="*/ 995599 h 2410189"/>
                <a:gd name="connsiteX10" fmla="*/ 1 w 12284740"/>
                <a:gd name="connsiteY10" fmla="*/ 326664 h 2410189"/>
                <a:gd name="connsiteX0" fmla="*/ 1 w 12284740"/>
                <a:gd name="connsiteY0" fmla="*/ 326664 h 2410189"/>
                <a:gd name="connsiteX1" fmla="*/ 5312225 w 12284740"/>
                <a:gd name="connsiteY1" fmla="*/ 2268 h 2410189"/>
                <a:gd name="connsiteX2" fmla="*/ 8882839 w 12284740"/>
                <a:gd name="connsiteY2" fmla="*/ 337546 h 2410189"/>
                <a:gd name="connsiteX3" fmla="*/ 11081654 w 12284740"/>
                <a:gd name="connsiteY3" fmla="*/ 1319440 h 2410189"/>
                <a:gd name="connsiteX4" fmla="*/ 12284579 w 12284740"/>
                <a:gd name="connsiteY4" fmla="*/ 2176990 h 2410189"/>
                <a:gd name="connsiteX5" fmla="*/ 12278171 w 12284740"/>
                <a:gd name="connsiteY5" fmla="*/ 2410189 h 2410189"/>
                <a:gd name="connsiteX6" fmla="*/ 8490954 w 12284740"/>
                <a:gd name="connsiteY6" fmla="*/ 522602 h 2410189"/>
                <a:gd name="connsiteX7" fmla="*/ 5410197 w 12284740"/>
                <a:gd name="connsiteY7" fmla="*/ 350612 h 2410189"/>
                <a:gd name="connsiteX8" fmla="*/ 2732411 w 12284740"/>
                <a:gd name="connsiteY8" fmla="*/ 522603 h 2410189"/>
                <a:gd name="connsiteX9" fmla="*/ 42594 w 12284740"/>
                <a:gd name="connsiteY9" fmla="*/ 995599 h 2410189"/>
                <a:gd name="connsiteX10" fmla="*/ 1 w 12284740"/>
                <a:gd name="connsiteY10" fmla="*/ 326664 h 2410189"/>
                <a:gd name="connsiteX0" fmla="*/ 1 w 12284740"/>
                <a:gd name="connsiteY0" fmla="*/ 326664 h 2410189"/>
                <a:gd name="connsiteX1" fmla="*/ 5312225 w 12284740"/>
                <a:gd name="connsiteY1" fmla="*/ 2268 h 2410189"/>
                <a:gd name="connsiteX2" fmla="*/ 8882839 w 12284740"/>
                <a:gd name="connsiteY2" fmla="*/ 337546 h 2410189"/>
                <a:gd name="connsiteX3" fmla="*/ 11103426 w 12284740"/>
                <a:gd name="connsiteY3" fmla="*/ 1254125 h 2410189"/>
                <a:gd name="connsiteX4" fmla="*/ 12284579 w 12284740"/>
                <a:gd name="connsiteY4" fmla="*/ 2176990 h 2410189"/>
                <a:gd name="connsiteX5" fmla="*/ 12278171 w 12284740"/>
                <a:gd name="connsiteY5" fmla="*/ 2410189 h 2410189"/>
                <a:gd name="connsiteX6" fmla="*/ 8490954 w 12284740"/>
                <a:gd name="connsiteY6" fmla="*/ 522602 h 2410189"/>
                <a:gd name="connsiteX7" fmla="*/ 5410197 w 12284740"/>
                <a:gd name="connsiteY7" fmla="*/ 350612 h 2410189"/>
                <a:gd name="connsiteX8" fmla="*/ 2732411 w 12284740"/>
                <a:gd name="connsiteY8" fmla="*/ 522603 h 2410189"/>
                <a:gd name="connsiteX9" fmla="*/ 42594 w 12284740"/>
                <a:gd name="connsiteY9" fmla="*/ 995599 h 2410189"/>
                <a:gd name="connsiteX10" fmla="*/ 1 w 12284740"/>
                <a:gd name="connsiteY10" fmla="*/ 326664 h 2410189"/>
                <a:gd name="connsiteX0" fmla="*/ 1 w 12284740"/>
                <a:gd name="connsiteY0" fmla="*/ 326664 h 2410189"/>
                <a:gd name="connsiteX1" fmla="*/ 5312225 w 12284740"/>
                <a:gd name="connsiteY1" fmla="*/ 2268 h 2410189"/>
                <a:gd name="connsiteX2" fmla="*/ 8882839 w 12284740"/>
                <a:gd name="connsiteY2" fmla="*/ 337546 h 2410189"/>
                <a:gd name="connsiteX3" fmla="*/ 11103426 w 12284740"/>
                <a:gd name="connsiteY3" fmla="*/ 1254125 h 2410189"/>
                <a:gd name="connsiteX4" fmla="*/ 12284579 w 12284740"/>
                <a:gd name="connsiteY4" fmla="*/ 2176990 h 2410189"/>
                <a:gd name="connsiteX5" fmla="*/ 12278171 w 12284740"/>
                <a:gd name="connsiteY5" fmla="*/ 2410189 h 2410189"/>
                <a:gd name="connsiteX6" fmla="*/ 8490954 w 12284740"/>
                <a:gd name="connsiteY6" fmla="*/ 522602 h 2410189"/>
                <a:gd name="connsiteX7" fmla="*/ 5268683 w 12284740"/>
                <a:gd name="connsiteY7" fmla="*/ 307069 h 2410189"/>
                <a:gd name="connsiteX8" fmla="*/ 2732411 w 12284740"/>
                <a:gd name="connsiteY8" fmla="*/ 522603 h 2410189"/>
                <a:gd name="connsiteX9" fmla="*/ 42594 w 12284740"/>
                <a:gd name="connsiteY9" fmla="*/ 995599 h 2410189"/>
                <a:gd name="connsiteX10" fmla="*/ 1 w 12284740"/>
                <a:gd name="connsiteY10" fmla="*/ 326664 h 2410189"/>
                <a:gd name="connsiteX0" fmla="*/ 1 w 12284740"/>
                <a:gd name="connsiteY0" fmla="*/ 359056 h 2442581"/>
                <a:gd name="connsiteX1" fmla="*/ 5268683 w 12284740"/>
                <a:gd name="connsiteY1" fmla="*/ 2003 h 2442581"/>
                <a:gd name="connsiteX2" fmla="*/ 8882839 w 12284740"/>
                <a:gd name="connsiteY2" fmla="*/ 369938 h 2442581"/>
                <a:gd name="connsiteX3" fmla="*/ 11103426 w 12284740"/>
                <a:gd name="connsiteY3" fmla="*/ 1286517 h 2442581"/>
                <a:gd name="connsiteX4" fmla="*/ 12284579 w 12284740"/>
                <a:gd name="connsiteY4" fmla="*/ 2209382 h 2442581"/>
                <a:gd name="connsiteX5" fmla="*/ 12278171 w 12284740"/>
                <a:gd name="connsiteY5" fmla="*/ 2442581 h 2442581"/>
                <a:gd name="connsiteX6" fmla="*/ 8490954 w 12284740"/>
                <a:gd name="connsiteY6" fmla="*/ 554994 h 2442581"/>
                <a:gd name="connsiteX7" fmla="*/ 5268683 w 12284740"/>
                <a:gd name="connsiteY7" fmla="*/ 339461 h 2442581"/>
                <a:gd name="connsiteX8" fmla="*/ 2732411 w 12284740"/>
                <a:gd name="connsiteY8" fmla="*/ 554995 h 2442581"/>
                <a:gd name="connsiteX9" fmla="*/ 42594 w 12284740"/>
                <a:gd name="connsiteY9" fmla="*/ 1027991 h 2442581"/>
                <a:gd name="connsiteX10" fmla="*/ 1 w 12284740"/>
                <a:gd name="connsiteY10" fmla="*/ 359056 h 2442581"/>
                <a:gd name="connsiteX0" fmla="*/ 1 w 12284740"/>
                <a:gd name="connsiteY0" fmla="*/ 359056 h 2442581"/>
                <a:gd name="connsiteX1" fmla="*/ 5268683 w 12284740"/>
                <a:gd name="connsiteY1" fmla="*/ 2003 h 2442581"/>
                <a:gd name="connsiteX2" fmla="*/ 8882839 w 12284740"/>
                <a:gd name="connsiteY2" fmla="*/ 369938 h 2442581"/>
                <a:gd name="connsiteX3" fmla="*/ 11103426 w 12284740"/>
                <a:gd name="connsiteY3" fmla="*/ 1286517 h 2442581"/>
                <a:gd name="connsiteX4" fmla="*/ 12284579 w 12284740"/>
                <a:gd name="connsiteY4" fmla="*/ 2209382 h 2442581"/>
                <a:gd name="connsiteX5" fmla="*/ 12278171 w 12284740"/>
                <a:gd name="connsiteY5" fmla="*/ 2442581 h 2442581"/>
                <a:gd name="connsiteX6" fmla="*/ 8490954 w 12284740"/>
                <a:gd name="connsiteY6" fmla="*/ 554994 h 2442581"/>
                <a:gd name="connsiteX7" fmla="*/ 5268683 w 12284740"/>
                <a:gd name="connsiteY7" fmla="*/ 339461 h 2442581"/>
                <a:gd name="connsiteX8" fmla="*/ 2471154 w 12284740"/>
                <a:gd name="connsiteY8" fmla="*/ 489681 h 2442581"/>
                <a:gd name="connsiteX9" fmla="*/ 42594 w 12284740"/>
                <a:gd name="connsiteY9" fmla="*/ 1027991 h 2442581"/>
                <a:gd name="connsiteX10" fmla="*/ 1 w 12284740"/>
                <a:gd name="connsiteY10" fmla="*/ 359056 h 244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284740" h="2442581">
                  <a:moveTo>
                    <a:pt x="1" y="359056"/>
                  </a:moveTo>
                  <a:cubicBezTo>
                    <a:pt x="865573" y="231601"/>
                    <a:pt x="3800910" y="-25211"/>
                    <a:pt x="5268683" y="2003"/>
                  </a:cubicBezTo>
                  <a:cubicBezTo>
                    <a:pt x="6736456" y="29217"/>
                    <a:pt x="7939411" y="134081"/>
                    <a:pt x="8882839" y="369938"/>
                  </a:cubicBezTo>
                  <a:cubicBezTo>
                    <a:pt x="9826267" y="605795"/>
                    <a:pt x="10536469" y="979943"/>
                    <a:pt x="11103426" y="1286517"/>
                  </a:cubicBezTo>
                  <a:cubicBezTo>
                    <a:pt x="11670383" y="1593091"/>
                    <a:pt x="12068831" y="1980419"/>
                    <a:pt x="12284579" y="2209382"/>
                  </a:cubicBezTo>
                  <a:cubicBezTo>
                    <a:pt x="12286071" y="2552001"/>
                    <a:pt x="12276679" y="2099962"/>
                    <a:pt x="12278171" y="2442581"/>
                  </a:cubicBezTo>
                  <a:cubicBezTo>
                    <a:pt x="12019643" y="1947322"/>
                    <a:pt x="10537474" y="747216"/>
                    <a:pt x="8490954" y="554994"/>
                  </a:cubicBezTo>
                  <a:cubicBezTo>
                    <a:pt x="7335406" y="316960"/>
                    <a:pt x="6222997" y="355790"/>
                    <a:pt x="5268683" y="339461"/>
                  </a:cubicBezTo>
                  <a:cubicBezTo>
                    <a:pt x="4314369" y="323133"/>
                    <a:pt x="3362126" y="403955"/>
                    <a:pt x="2471154" y="489681"/>
                  </a:cubicBezTo>
                  <a:cubicBezTo>
                    <a:pt x="1580182" y="575407"/>
                    <a:pt x="499810" y="828419"/>
                    <a:pt x="42594" y="1027991"/>
                  </a:cubicBezTo>
                  <a:cubicBezTo>
                    <a:pt x="42911" y="975556"/>
                    <a:pt x="-316" y="411491"/>
                    <a:pt x="1" y="359056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ffectLst>
              <a:glow rad="101600">
                <a:schemeClr val="tx1">
                  <a:alpha val="3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8" name="Арка 9"/>
            <p:cNvSpPr/>
            <p:nvPr/>
          </p:nvSpPr>
          <p:spPr>
            <a:xfrm rot="10800000">
              <a:off x="-142909" y="4929198"/>
              <a:ext cx="9429816" cy="1571614"/>
            </a:xfrm>
            <a:custGeom>
              <a:avLst/>
              <a:gdLst>
                <a:gd name="connsiteX0" fmla="*/ 5018220 w 10014858"/>
                <a:gd name="connsiteY0" fmla="*/ 4 h 3575958"/>
                <a:gd name="connsiteX1" fmla="*/ 9998483 w 10014858"/>
                <a:gd name="connsiteY1" fmla="*/ 1643502 h 3575958"/>
                <a:gd name="connsiteX2" fmla="*/ 9839674 w 10014858"/>
                <a:gd name="connsiteY2" fmla="*/ 1648100 h 3575958"/>
                <a:gd name="connsiteX3" fmla="*/ 5017270 w 10014858"/>
                <a:gd name="connsiteY3" fmla="*/ 157310 h 3575958"/>
                <a:gd name="connsiteX4" fmla="*/ 5018220 w 10014858"/>
                <a:gd name="connsiteY4" fmla="*/ 4 h 3575958"/>
                <a:gd name="connsiteX0" fmla="*/ 7457665 w 12437928"/>
                <a:gd name="connsiteY0" fmla="*/ 0 h 1648096"/>
                <a:gd name="connsiteX1" fmla="*/ 12437928 w 12437928"/>
                <a:gd name="connsiteY1" fmla="*/ 1643498 h 1648096"/>
                <a:gd name="connsiteX2" fmla="*/ 12279119 w 12437928"/>
                <a:gd name="connsiteY2" fmla="*/ 1648096 h 1648096"/>
                <a:gd name="connsiteX3" fmla="*/ 0 w 12437928"/>
                <a:gd name="connsiteY3" fmla="*/ 494763 h 1648096"/>
                <a:gd name="connsiteX4" fmla="*/ 7457665 w 12437928"/>
                <a:gd name="connsiteY4" fmla="*/ 0 h 1648096"/>
                <a:gd name="connsiteX0" fmla="*/ 6 w 12447869"/>
                <a:gd name="connsiteY0" fmla="*/ 0 h 1854925"/>
                <a:gd name="connsiteX1" fmla="*/ 12447869 w 12447869"/>
                <a:gd name="connsiteY1" fmla="*/ 1850327 h 1854925"/>
                <a:gd name="connsiteX2" fmla="*/ 12289060 w 12447869"/>
                <a:gd name="connsiteY2" fmla="*/ 1854925 h 1854925"/>
                <a:gd name="connsiteX3" fmla="*/ 9941 w 12447869"/>
                <a:gd name="connsiteY3" fmla="*/ 701592 h 1854925"/>
                <a:gd name="connsiteX4" fmla="*/ 6 w 12447869"/>
                <a:gd name="connsiteY4" fmla="*/ 0 h 1854925"/>
                <a:gd name="connsiteX0" fmla="*/ 6 w 12447869"/>
                <a:gd name="connsiteY0" fmla="*/ 0 h 1854925"/>
                <a:gd name="connsiteX1" fmla="*/ 8773986 w 12447869"/>
                <a:gd name="connsiteY1" fmla="*/ 435425 h 1854925"/>
                <a:gd name="connsiteX2" fmla="*/ 12447869 w 12447869"/>
                <a:gd name="connsiteY2" fmla="*/ 1850327 h 1854925"/>
                <a:gd name="connsiteX3" fmla="*/ 12289060 w 12447869"/>
                <a:gd name="connsiteY3" fmla="*/ 1854925 h 1854925"/>
                <a:gd name="connsiteX4" fmla="*/ 9941 w 12447869"/>
                <a:gd name="connsiteY4" fmla="*/ 701592 h 1854925"/>
                <a:gd name="connsiteX5" fmla="*/ 6 w 12447869"/>
                <a:gd name="connsiteY5" fmla="*/ 0 h 1854925"/>
                <a:gd name="connsiteX0" fmla="*/ 6 w 12447869"/>
                <a:gd name="connsiteY0" fmla="*/ 0 h 1854925"/>
                <a:gd name="connsiteX1" fmla="*/ 8773986 w 12447869"/>
                <a:gd name="connsiteY1" fmla="*/ 435425 h 1854925"/>
                <a:gd name="connsiteX2" fmla="*/ 12447869 w 12447869"/>
                <a:gd name="connsiteY2" fmla="*/ 1850327 h 1854925"/>
                <a:gd name="connsiteX3" fmla="*/ 12289060 w 12447869"/>
                <a:gd name="connsiteY3" fmla="*/ 1854925 h 1854925"/>
                <a:gd name="connsiteX4" fmla="*/ 8425644 w 12447869"/>
                <a:gd name="connsiteY4" fmla="*/ 566053 h 1854925"/>
                <a:gd name="connsiteX5" fmla="*/ 9941 w 12447869"/>
                <a:gd name="connsiteY5" fmla="*/ 701592 h 1854925"/>
                <a:gd name="connsiteX6" fmla="*/ 6 w 12447869"/>
                <a:gd name="connsiteY6" fmla="*/ 0 h 1854925"/>
                <a:gd name="connsiteX0" fmla="*/ 6 w 12447869"/>
                <a:gd name="connsiteY0" fmla="*/ 0 h 1854925"/>
                <a:gd name="connsiteX1" fmla="*/ 8773986 w 12447869"/>
                <a:gd name="connsiteY1" fmla="*/ 435425 h 1854925"/>
                <a:gd name="connsiteX2" fmla="*/ 12447869 w 12447869"/>
                <a:gd name="connsiteY2" fmla="*/ 1850327 h 1854925"/>
                <a:gd name="connsiteX3" fmla="*/ 12289060 w 12447869"/>
                <a:gd name="connsiteY3" fmla="*/ 1854925 h 1854925"/>
                <a:gd name="connsiteX4" fmla="*/ 8425644 w 12447869"/>
                <a:gd name="connsiteY4" fmla="*/ 566053 h 1854925"/>
                <a:gd name="connsiteX5" fmla="*/ 2710644 w 12447869"/>
                <a:gd name="connsiteY5" fmla="*/ 511625 h 1854925"/>
                <a:gd name="connsiteX6" fmla="*/ 9941 w 12447869"/>
                <a:gd name="connsiteY6" fmla="*/ 701592 h 1854925"/>
                <a:gd name="connsiteX7" fmla="*/ 6 w 12447869"/>
                <a:gd name="connsiteY7" fmla="*/ 0 h 1854925"/>
                <a:gd name="connsiteX0" fmla="*/ 6 w 12447869"/>
                <a:gd name="connsiteY0" fmla="*/ 0 h 1854925"/>
                <a:gd name="connsiteX1" fmla="*/ 8773986 w 12447869"/>
                <a:gd name="connsiteY1" fmla="*/ 435425 h 1854925"/>
                <a:gd name="connsiteX2" fmla="*/ 12447869 w 12447869"/>
                <a:gd name="connsiteY2" fmla="*/ 1850327 h 1854925"/>
                <a:gd name="connsiteX3" fmla="*/ 12289060 w 12447869"/>
                <a:gd name="connsiteY3" fmla="*/ 1854925 h 1854925"/>
                <a:gd name="connsiteX4" fmla="*/ 8425644 w 12447869"/>
                <a:gd name="connsiteY4" fmla="*/ 566053 h 1854925"/>
                <a:gd name="connsiteX5" fmla="*/ 2710644 w 12447869"/>
                <a:gd name="connsiteY5" fmla="*/ 511625 h 1854925"/>
                <a:gd name="connsiteX6" fmla="*/ 9941 w 12447869"/>
                <a:gd name="connsiteY6" fmla="*/ 701592 h 1854925"/>
                <a:gd name="connsiteX7" fmla="*/ 6 w 12447869"/>
                <a:gd name="connsiteY7" fmla="*/ 0 h 1854925"/>
                <a:gd name="connsiteX0" fmla="*/ 6 w 12447869"/>
                <a:gd name="connsiteY0" fmla="*/ 0 h 1854925"/>
                <a:gd name="connsiteX1" fmla="*/ 8773986 w 12447869"/>
                <a:gd name="connsiteY1" fmla="*/ 435425 h 1854925"/>
                <a:gd name="connsiteX2" fmla="*/ 12447869 w 12447869"/>
                <a:gd name="connsiteY2" fmla="*/ 1850327 h 1854925"/>
                <a:gd name="connsiteX3" fmla="*/ 12289060 w 12447869"/>
                <a:gd name="connsiteY3" fmla="*/ 1854925 h 1854925"/>
                <a:gd name="connsiteX4" fmla="*/ 8425644 w 12447869"/>
                <a:gd name="connsiteY4" fmla="*/ 566053 h 1854925"/>
                <a:gd name="connsiteX5" fmla="*/ 2699758 w 12447869"/>
                <a:gd name="connsiteY5" fmla="*/ 468082 h 1854925"/>
                <a:gd name="connsiteX6" fmla="*/ 9941 w 12447869"/>
                <a:gd name="connsiteY6" fmla="*/ 701592 h 1854925"/>
                <a:gd name="connsiteX7" fmla="*/ 6 w 12447869"/>
                <a:gd name="connsiteY7" fmla="*/ 0 h 1854925"/>
                <a:gd name="connsiteX0" fmla="*/ 6 w 12447869"/>
                <a:gd name="connsiteY0" fmla="*/ 0 h 1854925"/>
                <a:gd name="connsiteX1" fmla="*/ 8773986 w 12447869"/>
                <a:gd name="connsiteY1" fmla="*/ 435425 h 1854925"/>
                <a:gd name="connsiteX2" fmla="*/ 12447869 w 12447869"/>
                <a:gd name="connsiteY2" fmla="*/ 1850327 h 1854925"/>
                <a:gd name="connsiteX3" fmla="*/ 12289060 w 12447869"/>
                <a:gd name="connsiteY3" fmla="*/ 1854925 h 1854925"/>
                <a:gd name="connsiteX4" fmla="*/ 8425644 w 12447869"/>
                <a:gd name="connsiteY4" fmla="*/ 566053 h 1854925"/>
                <a:gd name="connsiteX5" fmla="*/ 2699758 w 12447869"/>
                <a:gd name="connsiteY5" fmla="*/ 468082 h 1854925"/>
                <a:gd name="connsiteX6" fmla="*/ 9941 w 12447869"/>
                <a:gd name="connsiteY6" fmla="*/ 941078 h 1854925"/>
                <a:gd name="connsiteX7" fmla="*/ 6 w 12447869"/>
                <a:gd name="connsiteY7" fmla="*/ 0 h 1854925"/>
                <a:gd name="connsiteX0" fmla="*/ 6 w 12447869"/>
                <a:gd name="connsiteY0" fmla="*/ 0 h 1854925"/>
                <a:gd name="connsiteX1" fmla="*/ 8773986 w 12447869"/>
                <a:gd name="connsiteY1" fmla="*/ 435425 h 1854925"/>
                <a:gd name="connsiteX2" fmla="*/ 12447869 w 12447869"/>
                <a:gd name="connsiteY2" fmla="*/ 1850327 h 1854925"/>
                <a:gd name="connsiteX3" fmla="*/ 12289060 w 12447869"/>
                <a:gd name="connsiteY3" fmla="*/ 1854925 h 1854925"/>
                <a:gd name="connsiteX4" fmla="*/ 8425644 w 12447869"/>
                <a:gd name="connsiteY4" fmla="*/ 566053 h 1854925"/>
                <a:gd name="connsiteX5" fmla="*/ 2699758 w 12447869"/>
                <a:gd name="connsiteY5" fmla="*/ 468082 h 1854925"/>
                <a:gd name="connsiteX6" fmla="*/ 9941 w 12447869"/>
                <a:gd name="connsiteY6" fmla="*/ 941078 h 1854925"/>
                <a:gd name="connsiteX7" fmla="*/ 6 w 12447869"/>
                <a:gd name="connsiteY7" fmla="*/ 0 h 1854925"/>
                <a:gd name="connsiteX0" fmla="*/ 1 w 12480522"/>
                <a:gd name="connsiteY0" fmla="*/ 31634 h 1614416"/>
                <a:gd name="connsiteX1" fmla="*/ 8806639 w 12480522"/>
                <a:gd name="connsiteY1" fmla="*/ 194916 h 1614416"/>
                <a:gd name="connsiteX2" fmla="*/ 12480522 w 12480522"/>
                <a:gd name="connsiteY2" fmla="*/ 1609818 h 1614416"/>
                <a:gd name="connsiteX3" fmla="*/ 12321713 w 12480522"/>
                <a:gd name="connsiteY3" fmla="*/ 1614416 h 1614416"/>
                <a:gd name="connsiteX4" fmla="*/ 8458297 w 12480522"/>
                <a:gd name="connsiteY4" fmla="*/ 325544 h 1614416"/>
                <a:gd name="connsiteX5" fmla="*/ 2732411 w 12480522"/>
                <a:gd name="connsiteY5" fmla="*/ 227573 h 1614416"/>
                <a:gd name="connsiteX6" fmla="*/ 42594 w 12480522"/>
                <a:gd name="connsiteY6" fmla="*/ 700569 h 1614416"/>
                <a:gd name="connsiteX7" fmla="*/ 1 w 12480522"/>
                <a:gd name="connsiteY7" fmla="*/ 31634 h 1614416"/>
                <a:gd name="connsiteX0" fmla="*/ 1 w 12480522"/>
                <a:gd name="connsiteY0" fmla="*/ 151219 h 1734001"/>
                <a:gd name="connsiteX1" fmla="*/ 8806639 w 12480522"/>
                <a:gd name="connsiteY1" fmla="*/ 314501 h 1734001"/>
                <a:gd name="connsiteX2" fmla="*/ 12480522 w 12480522"/>
                <a:gd name="connsiteY2" fmla="*/ 1729403 h 1734001"/>
                <a:gd name="connsiteX3" fmla="*/ 12321713 w 12480522"/>
                <a:gd name="connsiteY3" fmla="*/ 1734001 h 1734001"/>
                <a:gd name="connsiteX4" fmla="*/ 8458297 w 12480522"/>
                <a:gd name="connsiteY4" fmla="*/ 445129 h 1734001"/>
                <a:gd name="connsiteX5" fmla="*/ 2732411 w 12480522"/>
                <a:gd name="connsiteY5" fmla="*/ 347158 h 1734001"/>
                <a:gd name="connsiteX6" fmla="*/ 42594 w 12480522"/>
                <a:gd name="connsiteY6" fmla="*/ 820154 h 1734001"/>
                <a:gd name="connsiteX7" fmla="*/ 1 w 12480522"/>
                <a:gd name="connsiteY7" fmla="*/ 151219 h 1734001"/>
                <a:gd name="connsiteX0" fmla="*/ 1 w 12480522"/>
                <a:gd name="connsiteY0" fmla="*/ 326664 h 1909446"/>
                <a:gd name="connsiteX1" fmla="*/ 5312225 w 12480522"/>
                <a:gd name="connsiteY1" fmla="*/ 2268 h 1909446"/>
                <a:gd name="connsiteX2" fmla="*/ 8806639 w 12480522"/>
                <a:gd name="connsiteY2" fmla="*/ 489946 h 1909446"/>
                <a:gd name="connsiteX3" fmla="*/ 12480522 w 12480522"/>
                <a:gd name="connsiteY3" fmla="*/ 1904848 h 1909446"/>
                <a:gd name="connsiteX4" fmla="*/ 12321713 w 12480522"/>
                <a:gd name="connsiteY4" fmla="*/ 1909446 h 1909446"/>
                <a:gd name="connsiteX5" fmla="*/ 8458297 w 12480522"/>
                <a:gd name="connsiteY5" fmla="*/ 620574 h 1909446"/>
                <a:gd name="connsiteX6" fmla="*/ 2732411 w 12480522"/>
                <a:gd name="connsiteY6" fmla="*/ 522603 h 1909446"/>
                <a:gd name="connsiteX7" fmla="*/ 42594 w 12480522"/>
                <a:gd name="connsiteY7" fmla="*/ 995599 h 1909446"/>
                <a:gd name="connsiteX8" fmla="*/ 1 w 12480522"/>
                <a:gd name="connsiteY8" fmla="*/ 326664 h 1909446"/>
                <a:gd name="connsiteX0" fmla="*/ 1 w 12480522"/>
                <a:gd name="connsiteY0" fmla="*/ 326664 h 1909446"/>
                <a:gd name="connsiteX1" fmla="*/ 5312225 w 12480522"/>
                <a:gd name="connsiteY1" fmla="*/ 2268 h 1909446"/>
                <a:gd name="connsiteX2" fmla="*/ 8806639 w 12480522"/>
                <a:gd name="connsiteY2" fmla="*/ 489946 h 1909446"/>
                <a:gd name="connsiteX3" fmla="*/ 12480522 w 12480522"/>
                <a:gd name="connsiteY3" fmla="*/ 1904848 h 1909446"/>
                <a:gd name="connsiteX4" fmla="*/ 12321713 w 12480522"/>
                <a:gd name="connsiteY4" fmla="*/ 1909446 h 1909446"/>
                <a:gd name="connsiteX5" fmla="*/ 8458297 w 12480522"/>
                <a:gd name="connsiteY5" fmla="*/ 620574 h 1909446"/>
                <a:gd name="connsiteX6" fmla="*/ 5410197 w 12480522"/>
                <a:gd name="connsiteY6" fmla="*/ 350612 h 1909446"/>
                <a:gd name="connsiteX7" fmla="*/ 2732411 w 12480522"/>
                <a:gd name="connsiteY7" fmla="*/ 522603 h 1909446"/>
                <a:gd name="connsiteX8" fmla="*/ 42594 w 12480522"/>
                <a:gd name="connsiteY8" fmla="*/ 995599 h 1909446"/>
                <a:gd name="connsiteX9" fmla="*/ 1 w 12480522"/>
                <a:gd name="connsiteY9" fmla="*/ 326664 h 1909446"/>
                <a:gd name="connsiteX0" fmla="*/ 1 w 12480522"/>
                <a:gd name="connsiteY0" fmla="*/ 326664 h 2791189"/>
                <a:gd name="connsiteX1" fmla="*/ 5312225 w 12480522"/>
                <a:gd name="connsiteY1" fmla="*/ 2268 h 2791189"/>
                <a:gd name="connsiteX2" fmla="*/ 8806639 w 12480522"/>
                <a:gd name="connsiteY2" fmla="*/ 489946 h 2791189"/>
                <a:gd name="connsiteX3" fmla="*/ 12480522 w 12480522"/>
                <a:gd name="connsiteY3" fmla="*/ 1904848 h 2791189"/>
                <a:gd name="connsiteX4" fmla="*/ 12267285 w 12480522"/>
                <a:gd name="connsiteY4" fmla="*/ 2791189 h 2791189"/>
                <a:gd name="connsiteX5" fmla="*/ 8458297 w 12480522"/>
                <a:gd name="connsiteY5" fmla="*/ 620574 h 2791189"/>
                <a:gd name="connsiteX6" fmla="*/ 5410197 w 12480522"/>
                <a:gd name="connsiteY6" fmla="*/ 350612 h 2791189"/>
                <a:gd name="connsiteX7" fmla="*/ 2732411 w 12480522"/>
                <a:gd name="connsiteY7" fmla="*/ 522603 h 2791189"/>
                <a:gd name="connsiteX8" fmla="*/ 42594 w 12480522"/>
                <a:gd name="connsiteY8" fmla="*/ 995599 h 2791189"/>
                <a:gd name="connsiteX9" fmla="*/ 1 w 12480522"/>
                <a:gd name="connsiteY9" fmla="*/ 326664 h 2791189"/>
                <a:gd name="connsiteX0" fmla="*/ 1 w 12267285"/>
                <a:gd name="connsiteY0" fmla="*/ 326664 h 2791189"/>
                <a:gd name="connsiteX1" fmla="*/ 5312225 w 12267285"/>
                <a:gd name="connsiteY1" fmla="*/ 2268 h 2791189"/>
                <a:gd name="connsiteX2" fmla="*/ 8806639 w 12267285"/>
                <a:gd name="connsiteY2" fmla="*/ 489946 h 2791189"/>
                <a:gd name="connsiteX3" fmla="*/ 12262808 w 12267285"/>
                <a:gd name="connsiteY3" fmla="*/ 1763333 h 2791189"/>
                <a:gd name="connsiteX4" fmla="*/ 12267285 w 12267285"/>
                <a:gd name="connsiteY4" fmla="*/ 2791189 h 2791189"/>
                <a:gd name="connsiteX5" fmla="*/ 8458297 w 12267285"/>
                <a:gd name="connsiteY5" fmla="*/ 620574 h 2791189"/>
                <a:gd name="connsiteX6" fmla="*/ 5410197 w 12267285"/>
                <a:gd name="connsiteY6" fmla="*/ 350612 h 2791189"/>
                <a:gd name="connsiteX7" fmla="*/ 2732411 w 12267285"/>
                <a:gd name="connsiteY7" fmla="*/ 522603 h 2791189"/>
                <a:gd name="connsiteX8" fmla="*/ 42594 w 12267285"/>
                <a:gd name="connsiteY8" fmla="*/ 995599 h 2791189"/>
                <a:gd name="connsiteX9" fmla="*/ 1 w 12267285"/>
                <a:gd name="connsiteY9" fmla="*/ 326664 h 2791189"/>
                <a:gd name="connsiteX0" fmla="*/ 1 w 12267285"/>
                <a:gd name="connsiteY0" fmla="*/ 326664 h 2791189"/>
                <a:gd name="connsiteX1" fmla="*/ 5312225 w 12267285"/>
                <a:gd name="connsiteY1" fmla="*/ 2268 h 2791189"/>
                <a:gd name="connsiteX2" fmla="*/ 8806639 w 12267285"/>
                <a:gd name="connsiteY2" fmla="*/ 489946 h 2791189"/>
                <a:gd name="connsiteX3" fmla="*/ 12262808 w 12267285"/>
                <a:gd name="connsiteY3" fmla="*/ 1763333 h 2791189"/>
                <a:gd name="connsiteX4" fmla="*/ 12267285 w 12267285"/>
                <a:gd name="connsiteY4" fmla="*/ 2791189 h 2791189"/>
                <a:gd name="connsiteX5" fmla="*/ 8458297 w 12267285"/>
                <a:gd name="connsiteY5" fmla="*/ 620574 h 2791189"/>
                <a:gd name="connsiteX6" fmla="*/ 5410197 w 12267285"/>
                <a:gd name="connsiteY6" fmla="*/ 350612 h 2791189"/>
                <a:gd name="connsiteX7" fmla="*/ 2732411 w 12267285"/>
                <a:gd name="connsiteY7" fmla="*/ 522603 h 2791189"/>
                <a:gd name="connsiteX8" fmla="*/ 42594 w 12267285"/>
                <a:gd name="connsiteY8" fmla="*/ 995599 h 2791189"/>
                <a:gd name="connsiteX9" fmla="*/ 1 w 12267285"/>
                <a:gd name="connsiteY9" fmla="*/ 326664 h 2791189"/>
                <a:gd name="connsiteX0" fmla="*/ 1 w 12284657"/>
                <a:gd name="connsiteY0" fmla="*/ 326664 h 2791189"/>
                <a:gd name="connsiteX1" fmla="*/ 5312225 w 12284657"/>
                <a:gd name="connsiteY1" fmla="*/ 2268 h 2791189"/>
                <a:gd name="connsiteX2" fmla="*/ 8806639 w 12284657"/>
                <a:gd name="connsiteY2" fmla="*/ 489946 h 2791189"/>
                <a:gd name="connsiteX3" fmla="*/ 12284579 w 12284657"/>
                <a:gd name="connsiteY3" fmla="*/ 2176990 h 2791189"/>
                <a:gd name="connsiteX4" fmla="*/ 12267285 w 12284657"/>
                <a:gd name="connsiteY4" fmla="*/ 2791189 h 2791189"/>
                <a:gd name="connsiteX5" fmla="*/ 8458297 w 12284657"/>
                <a:gd name="connsiteY5" fmla="*/ 620574 h 2791189"/>
                <a:gd name="connsiteX6" fmla="*/ 5410197 w 12284657"/>
                <a:gd name="connsiteY6" fmla="*/ 350612 h 2791189"/>
                <a:gd name="connsiteX7" fmla="*/ 2732411 w 12284657"/>
                <a:gd name="connsiteY7" fmla="*/ 522603 h 2791189"/>
                <a:gd name="connsiteX8" fmla="*/ 42594 w 12284657"/>
                <a:gd name="connsiteY8" fmla="*/ 995599 h 2791189"/>
                <a:gd name="connsiteX9" fmla="*/ 1 w 12284657"/>
                <a:gd name="connsiteY9" fmla="*/ 326664 h 2791189"/>
                <a:gd name="connsiteX0" fmla="*/ 1 w 12284657"/>
                <a:gd name="connsiteY0" fmla="*/ 326664 h 2791189"/>
                <a:gd name="connsiteX1" fmla="*/ 5312225 w 12284657"/>
                <a:gd name="connsiteY1" fmla="*/ 2268 h 2791189"/>
                <a:gd name="connsiteX2" fmla="*/ 8882839 w 12284657"/>
                <a:gd name="connsiteY2" fmla="*/ 337546 h 2791189"/>
                <a:gd name="connsiteX3" fmla="*/ 12284579 w 12284657"/>
                <a:gd name="connsiteY3" fmla="*/ 2176990 h 2791189"/>
                <a:gd name="connsiteX4" fmla="*/ 12267285 w 12284657"/>
                <a:gd name="connsiteY4" fmla="*/ 2791189 h 2791189"/>
                <a:gd name="connsiteX5" fmla="*/ 8458297 w 12284657"/>
                <a:gd name="connsiteY5" fmla="*/ 620574 h 2791189"/>
                <a:gd name="connsiteX6" fmla="*/ 5410197 w 12284657"/>
                <a:gd name="connsiteY6" fmla="*/ 350612 h 2791189"/>
                <a:gd name="connsiteX7" fmla="*/ 2732411 w 12284657"/>
                <a:gd name="connsiteY7" fmla="*/ 522603 h 2791189"/>
                <a:gd name="connsiteX8" fmla="*/ 42594 w 12284657"/>
                <a:gd name="connsiteY8" fmla="*/ 995599 h 2791189"/>
                <a:gd name="connsiteX9" fmla="*/ 1 w 12284657"/>
                <a:gd name="connsiteY9" fmla="*/ 326664 h 2791189"/>
                <a:gd name="connsiteX0" fmla="*/ 1 w 12284657"/>
                <a:gd name="connsiteY0" fmla="*/ 326664 h 2791189"/>
                <a:gd name="connsiteX1" fmla="*/ 5312225 w 12284657"/>
                <a:gd name="connsiteY1" fmla="*/ 2268 h 2791189"/>
                <a:gd name="connsiteX2" fmla="*/ 8882839 w 12284657"/>
                <a:gd name="connsiteY2" fmla="*/ 337546 h 2791189"/>
                <a:gd name="connsiteX3" fmla="*/ 11081654 w 12284657"/>
                <a:gd name="connsiteY3" fmla="*/ 1319440 h 2791189"/>
                <a:gd name="connsiteX4" fmla="*/ 12284579 w 12284657"/>
                <a:gd name="connsiteY4" fmla="*/ 2176990 h 2791189"/>
                <a:gd name="connsiteX5" fmla="*/ 12267285 w 12284657"/>
                <a:gd name="connsiteY5" fmla="*/ 2791189 h 2791189"/>
                <a:gd name="connsiteX6" fmla="*/ 8458297 w 12284657"/>
                <a:gd name="connsiteY6" fmla="*/ 620574 h 2791189"/>
                <a:gd name="connsiteX7" fmla="*/ 5410197 w 12284657"/>
                <a:gd name="connsiteY7" fmla="*/ 350612 h 2791189"/>
                <a:gd name="connsiteX8" fmla="*/ 2732411 w 12284657"/>
                <a:gd name="connsiteY8" fmla="*/ 522603 h 2791189"/>
                <a:gd name="connsiteX9" fmla="*/ 42594 w 12284657"/>
                <a:gd name="connsiteY9" fmla="*/ 995599 h 2791189"/>
                <a:gd name="connsiteX10" fmla="*/ 1 w 12284657"/>
                <a:gd name="connsiteY10" fmla="*/ 326664 h 2791189"/>
                <a:gd name="connsiteX0" fmla="*/ 1 w 12284740"/>
                <a:gd name="connsiteY0" fmla="*/ 326664 h 2410189"/>
                <a:gd name="connsiteX1" fmla="*/ 5312225 w 12284740"/>
                <a:gd name="connsiteY1" fmla="*/ 2268 h 2410189"/>
                <a:gd name="connsiteX2" fmla="*/ 8882839 w 12284740"/>
                <a:gd name="connsiteY2" fmla="*/ 337546 h 2410189"/>
                <a:gd name="connsiteX3" fmla="*/ 11081654 w 12284740"/>
                <a:gd name="connsiteY3" fmla="*/ 1319440 h 2410189"/>
                <a:gd name="connsiteX4" fmla="*/ 12284579 w 12284740"/>
                <a:gd name="connsiteY4" fmla="*/ 2176990 h 2410189"/>
                <a:gd name="connsiteX5" fmla="*/ 12278171 w 12284740"/>
                <a:gd name="connsiteY5" fmla="*/ 2410189 h 2410189"/>
                <a:gd name="connsiteX6" fmla="*/ 8458297 w 12284740"/>
                <a:gd name="connsiteY6" fmla="*/ 620574 h 2410189"/>
                <a:gd name="connsiteX7" fmla="*/ 5410197 w 12284740"/>
                <a:gd name="connsiteY7" fmla="*/ 350612 h 2410189"/>
                <a:gd name="connsiteX8" fmla="*/ 2732411 w 12284740"/>
                <a:gd name="connsiteY8" fmla="*/ 522603 h 2410189"/>
                <a:gd name="connsiteX9" fmla="*/ 42594 w 12284740"/>
                <a:gd name="connsiteY9" fmla="*/ 995599 h 2410189"/>
                <a:gd name="connsiteX10" fmla="*/ 1 w 12284740"/>
                <a:gd name="connsiteY10" fmla="*/ 326664 h 2410189"/>
                <a:gd name="connsiteX0" fmla="*/ 1 w 12284740"/>
                <a:gd name="connsiteY0" fmla="*/ 326664 h 2410189"/>
                <a:gd name="connsiteX1" fmla="*/ 5312225 w 12284740"/>
                <a:gd name="connsiteY1" fmla="*/ 2268 h 2410189"/>
                <a:gd name="connsiteX2" fmla="*/ 8882839 w 12284740"/>
                <a:gd name="connsiteY2" fmla="*/ 337546 h 2410189"/>
                <a:gd name="connsiteX3" fmla="*/ 11081654 w 12284740"/>
                <a:gd name="connsiteY3" fmla="*/ 1319440 h 2410189"/>
                <a:gd name="connsiteX4" fmla="*/ 12284579 w 12284740"/>
                <a:gd name="connsiteY4" fmla="*/ 2176990 h 2410189"/>
                <a:gd name="connsiteX5" fmla="*/ 12278171 w 12284740"/>
                <a:gd name="connsiteY5" fmla="*/ 2410189 h 2410189"/>
                <a:gd name="connsiteX6" fmla="*/ 8490954 w 12284740"/>
                <a:gd name="connsiteY6" fmla="*/ 522602 h 2410189"/>
                <a:gd name="connsiteX7" fmla="*/ 5410197 w 12284740"/>
                <a:gd name="connsiteY7" fmla="*/ 350612 h 2410189"/>
                <a:gd name="connsiteX8" fmla="*/ 2732411 w 12284740"/>
                <a:gd name="connsiteY8" fmla="*/ 522603 h 2410189"/>
                <a:gd name="connsiteX9" fmla="*/ 42594 w 12284740"/>
                <a:gd name="connsiteY9" fmla="*/ 995599 h 2410189"/>
                <a:gd name="connsiteX10" fmla="*/ 1 w 12284740"/>
                <a:gd name="connsiteY10" fmla="*/ 326664 h 2410189"/>
                <a:gd name="connsiteX0" fmla="*/ 1 w 12284740"/>
                <a:gd name="connsiteY0" fmla="*/ 326664 h 2410189"/>
                <a:gd name="connsiteX1" fmla="*/ 5312225 w 12284740"/>
                <a:gd name="connsiteY1" fmla="*/ 2268 h 2410189"/>
                <a:gd name="connsiteX2" fmla="*/ 8882839 w 12284740"/>
                <a:gd name="connsiteY2" fmla="*/ 337546 h 2410189"/>
                <a:gd name="connsiteX3" fmla="*/ 11103426 w 12284740"/>
                <a:gd name="connsiteY3" fmla="*/ 1254125 h 2410189"/>
                <a:gd name="connsiteX4" fmla="*/ 12284579 w 12284740"/>
                <a:gd name="connsiteY4" fmla="*/ 2176990 h 2410189"/>
                <a:gd name="connsiteX5" fmla="*/ 12278171 w 12284740"/>
                <a:gd name="connsiteY5" fmla="*/ 2410189 h 2410189"/>
                <a:gd name="connsiteX6" fmla="*/ 8490954 w 12284740"/>
                <a:gd name="connsiteY6" fmla="*/ 522602 h 2410189"/>
                <a:gd name="connsiteX7" fmla="*/ 5410197 w 12284740"/>
                <a:gd name="connsiteY7" fmla="*/ 350612 h 2410189"/>
                <a:gd name="connsiteX8" fmla="*/ 2732411 w 12284740"/>
                <a:gd name="connsiteY8" fmla="*/ 522603 h 2410189"/>
                <a:gd name="connsiteX9" fmla="*/ 42594 w 12284740"/>
                <a:gd name="connsiteY9" fmla="*/ 995599 h 2410189"/>
                <a:gd name="connsiteX10" fmla="*/ 1 w 12284740"/>
                <a:gd name="connsiteY10" fmla="*/ 326664 h 2410189"/>
                <a:gd name="connsiteX0" fmla="*/ 1 w 12284740"/>
                <a:gd name="connsiteY0" fmla="*/ 326664 h 2410189"/>
                <a:gd name="connsiteX1" fmla="*/ 5312225 w 12284740"/>
                <a:gd name="connsiteY1" fmla="*/ 2268 h 2410189"/>
                <a:gd name="connsiteX2" fmla="*/ 8882839 w 12284740"/>
                <a:gd name="connsiteY2" fmla="*/ 337546 h 2410189"/>
                <a:gd name="connsiteX3" fmla="*/ 11103426 w 12284740"/>
                <a:gd name="connsiteY3" fmla="*/ 1254125 h 2410189"/>
                <a:gd name="connsiteX4" fmla="*/ 12284579 w 12284740"/>
                <a:gd name="connsiteY4" fmla="*/ 2176990 h 2410189"/>
                <a:gd name="connsiteX5" fmla="*/ 12278171 w 12284740"/>
                <a:gd name="connsiteY5" fmla="*/ 2410189 h 2410189"/>
                <a:gd name="connsiteX6" fmla="*/ 8490954 w 12284740"/>
                <a:gd name="connsiteY6" fmla="*/ 522602 h 2410189"/>
                <a:gd name="connsiteX7" fmla="*/ 5268683 w 12284740"/>
                <a:gd name="connsiteY7" fmla="*/ 307069 h 2410189"/>
                <a:gd name="connsiteX8" fmla="*/ 2732411 w 12284740"/>
                <a:gd name="connsiteY8" fmla="*/ 522603 h 2410189"/>
                <a:gd name="connsiteX9" fmla="*/ 42594 w 12284740"/>
                <a:gd name="connsiteY9" fmla="*/ 995599 h 2410189"/>
                <a:gd name="connsiteX10" fmla="*/ 1 w 12284740"/>
                <a:gd name="connsiteY10" fmla="*/ 326664 h 2410189"/>
                <a:gd name="connsiteX0" fmla="*/ 1 w 12284740"/>
                <a:gd name="connsiteY0" fmla="*/ 359056 h 2442581"/>
                <a:gd name="connsiteX1" fmla="*/ 5268683 w 12284740"/>
                <a:gd name="connsiteY1" fmla="*/ 2003 h 2442581"/>
                <a:gd name="connsiteX2" fmla="*/ 8882839 w 12284740"/>
                <a:gd name="connsiteY2" fmla="*/ 369938 h 2442581"/>
                <a:gd name="connsiteX3" fmla="*/ 11103426 w 12284740"/>
                <a:gd name="connsiteY3" fmla="*/ 1286517 h 2442581"/>
                <a:gd name="connsiteX4" fmla="*/ 12284579 w 12284740"/>
                <a:gd name="connsiteY4" fmla="*/ 2209382 h 2442581"/>
                <a:gd name="connsiteX5" fmla="*/ 12278171 w 12284740"/>
                <a:gd name="connsiteY5" fmla="*/ 2442581 h 2442581"/>
                <a:gd name="connsiteX6" fmla="*/ 8490954 w 12284740"/>
                <a:gd name="connsiteY6" fmla="*/ 554994 h 2442581"/>
                <a:gd name="connsiteX7" fmla="*/ 5268683 w 12284740"/>
                <a:gd name="connsiteY7" fmla="*/ 339461 h 2442581"/>
                <a:gd name="connsiteX8" fmla="*/ 2732411 w 12284740"/>
                <a:gd name="connsiteY8" fmla="*/ 554995 h 2442581"/>
                <a:gd name="connsiteX9" fmla="*/ 42594 w 12284740"/>
                <a:gd name="connsiteY9" fmla="*/ 1027991 h 2442581"/>
                <a:gd name="connsiteX10" fmla="*/ 1 w 12284740"/>
                <a:gd name="connsiteY10" fmla="*/ 359056 h 2442581"/>
                <a:gd name="connsiteX0" fmla="*/ 1 w 12284740"/>
                <a:gd name="connsiteY0" fmla="*/ 359056 h 2442581"/>
                <a:gd name="connsiteX1" fmla="*/ 5268683 w 12284740"/>
                <a:gd name="connsiteY1" fmla="*/ 2003 h 2442581"/>
                <a:gd name="connsiteX2" fmla="*/ 8882839 w 12284740"/>
                <a:gd name="connsiteY2" fmla="*/ 369938 h 2442581"/>
                <a:gd name="connsiteX3" fmla="*/ 11103426 w 12284740"/>
                <a:gd name="connsiteY3" fmla="*/ 1286517 h 2442581"/>
                <a:gd name="connsiteX4" fmla="*/ 12284579 w 12284740"/>
                <a:gd name="connsiteY4" fmla="*/ 2209382 h 2442581"/>
                <a:gd name="connsiteX5" fmla="*/ 12278171 w 12284740"/>
                <a:gd name="connsiteY5" fmla="*/ 2442581 h 2442581"/>
                <a:gd name="connsiteX6" fmla="*/ 8490954 w 12284740"/>
                <a:gd name="connsiteY6" fmla="*/ 554994 h 2442581"/>
                <a:gd name="connsiteX7" fmla="*/ 5268683 w 12284740"/>
                <a:gd name="connsiteY7" fmla="*/ 339461 h 2442581"/>
                <a:gd name="connsiteX8" fmla="*/ 2471154 w 12284740"/>
                <a:gd name="connsiteY8" fmla="*/ 489681 h 2442581"/>
                <a:gd name="connsiteX9" fmla="*/ 42594 w 12284740"/>
                <a:gd name="connsiteY9" fmla="*/ 1027991 h 2442581"/>
                <a:gd name="connsiteX10" fmla="*/ 1 w 12284740"/>
                <a:gd name="connsiteY10" fmla="*/ 359056 h 244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284740" h="2442581">
                  <a:moveTo>
                    <a:pt x="1" y="359056"/>
                  </a:moveTo>
                  <a:cubicBezTo>
                    <a:pt x="865573" y="231601"/>
                    <a:pt x="3800910" y="-25211"/>
                    <a:pt x="5268683" y="2003"/>
                  </a:cubicBezTo>
                  <a:cubicBezTo>
                    <a:pt x="6736456" y="29217"/>
                    <a:pt x="7939411" y="134081"/>
                    <a:pt x="8882839" y="369938"/>
                  </a:cubicBezTo>
                  <a:cubicBezTo>
                    <a:pt x="9826267" y="605795"/>
                    <a:pt x="10536469" y="979943"/>
                    <a:pt x="11103426" y="1286517"/>
                  </a:cubicBezTo>
                  <a:cubicBezTo>
                    <a:pt x="11670383" y="1593091"/>
                    <a:pt x="12068831" y="1980419"/>
                    <a:pt x="12284579" y="2209382"/>
                  </a:cubicBezTo>
                  <a:cubicBezTo>
                    <a:pt x="12286071" y="2552001"/>
                    <a:pt x="12276679" y="2099962"/>
                    <a:pt x="12278171" y="2442581"/>
                  </a:cubicBezTo>
                  <a:cubicBezTo>
                    <a:pt x="12019643" y="1947322"/>
                    <a:pt x="10537474" y="747216"/>
                    <a:pt x="8490954" y="554994"/>
                  </a:cubicBezTo>
                  <a:cubicBezTo>
                    <a:pt x="7335406" y="316960"/>
                    <a:pt x="6222997" y="355790"/>
                    <a:pt x="5268683" y="339461"/>
                  </a:cubicBezTo>
                  <a:cubicBezTo>
                    <a:pt x="4314369" y="323133"/>
                    <a:pt x="3362126" y="403955"/>
                    <a:pt x="2471154" y="489681"/>
                  </a:cubicBezTo>
                  <a:cubicBezTo>
                    <a:pt x="1580182" y="575407"/>
                    <a:pt x="499810" y="828419"/>
                    <a:pt x="42594" y="1027991"/>
                  </a:cubicBezTo>
                  <a:cubicBezTo>
                    <a:pt x="42911" y="975556"/>
                    <a:pt x="-316" y="411491"/>
                    <a:pt x="1" y="3590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101600">
                <a:schemeClr val="tx1">
                  <a:alpha val="3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7179" name="Picture 11" descr="C:\Documents and Settings\ДЕНИС\Рабочий стол\презентация\IMG_7573.JPG"/>
          <p:cNvPicPr>
            <a:picLocks noChangeAspect="1" noChangeArrowheads="1"/>
          </p:cNvPicPr>
          <p:nvPr/>
        </p:nvPicPr>
        <p:blipFill>
          <a:blip r:embed="rId4"/>
          <a:srcRect l="13733" t="14242" r="6008" b="3155"/>
          <a:stretch>
            <a:fillRect/>
          </a:stretch>
        </p:blipFill>
        <p:spPr bwMode="auto">
          <a:xfrm>
            <a:off x="285750" y="1143000"/>
            <a:ext cx="2776538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4" name="Picture 9" descr="C:\Documents and Settings\ДЕНИС\Рабочий стол\презентация\threesteps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4071938"/>
            <a:ext cx="3976687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2"/>
          <p:cNvSpPr txBox="1">
            <a:spLocks noChangeArrowheads="1"/>
          </p:cNvSpPr>
          <p:nvPr/>
        </p:nvSpPr>
        <p:spPr bwMode="auto">
          <a:xfrm>
            <a:off x="250825" y="1268413"/>
            <a:ext cx="8642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en-US" b="1">
                <a:latin typeface="Arial" panose="020B0604020202020204" pitchFamily="34" charset="0"/>
              </a:rPr>
              <a:t>Цель</a:t>
            </a:r>
            <a:r>
              <a:rPr lang="ru-RU" altLang="en-US">
                <a:latin typeface="Arial" panose="020B0604020202020204" pitchFamily="34" charset="0"/>
              </a:rPr>
              <a:t>: разработать модель воспитательной системы дошкольной образовательной организации на основе формирования субъект-субъектного воспитательного пространства через создание детско-родительской организации «Город Детства», базирующейся на принципах самоуправления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06EA2C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684213" y="260350"/>
            <a:ext cx="7704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800" b="1"/>
              <a:t>Цель и задачи первого этапа</a:t>
            </a:r>
          </a:p>
        </p:txBody>
      </p:sp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250825" y="2608263"/>
            <a:ext cx="86423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en-US" b="1">
                <a:latin typeface="Arial" panose="020B0604020202020204" pitchFamily="34" charset="0"/>
              </a:rPr>
              <a:t>Задачи:</a:t>
            </a:r>
          </a:p>
          <a:p>
            <a:pPr algn="just" eaLnBrk="1" hangingPunct="1"/>
            <a:r>
              <a:rPr lang="en-US" altLang="en-US">
                <a:latin typeface="Arial" panose="020B0604020202020204" pitchFamily="34" charset="0"/>
              </a:rPr>
              <a:t>1</a:t>
            </a:r>
            <a:r>
              <a:rPr lang="ru-RU" altLang="en-US">
                <a:latin typeface="Arial" panose="020B0604020202020204" pitchFamily="34" charset="0"/>
              </a:rPr>
              <a:t>. Создать условия для реализации направлений проекта в образовательной деятельности для всех возрастных групп детского сада.</a:t>
            </a:r>
          </a:p>
          <a:p>
            <a:pPr algn="just" eaLnBrk="1" hangingPunct="1"/>
            <a:r>
              <a:rPr lang="ru-RU" altLang="en-US">
                <a:latin typeface="Arial" panose="020B0604020202020204" pitchFamily="34" charset="0"/>
              </a:rPr>
              <a:t>2. Создать условия для проведения еженедельных досуговых мероприятий в рамках функционирования «Города Детства».</a:t>
            </a:r>
          </a:p>
          <a:p>
            <a:pPr algn="just" eaLnBrk="1" hangingPunct="1"/>
            <a:r>
              <a:rPr lang="ru-RU" altLang="en-US">
                <a:latin typeface="Arial" panose="020B0604020202020204" pitchFamily="34" charset="0"/>
              </a:rPr>
              <a:t>3. Создать условия для проведения полугодичных выборов членов администрации Города.</a:t>
            </a:r>
          </a:p>
          <a:p>
            <a:pPr algn="just" eaLnBrk="1" hangingPunct="1"/>
            <a:r>
              <a:rPr lang="ru-RU" altLang="en-US">
                <a:latin typeface="Arial" panose="020B0604020202020204" pitchFamily="34" charset="0"/>
              </a:rPr>
              <a:t>4. Создать условия для работы службы детской взаимопомощи.</a:t>
            </a:r>
          </a:p>
          <a:p>
            <a:pPr algn="just" eaLnBrk="1" hangingPunct="1"/>
            <a:r>
              <a:rPr lang="ru-RU" altLang="en-US">
                <a:latin typeface="Arial" panose="020B0604020202020204" pitchFamily="34" charset="0"/>
              </a:rPr>
              <a:t>5. Создать условия для проведения Фестивалей педагогической пробы родителей</a:t>
            </a:r>
            <a:r>
              <a:rPr lang="ru-RU" altLang="en-US" sz="2400"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06EA2C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250825" y="260350"/>
            <a:ext cx="8642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latin typeface="Arial" panose="020B0604020202020204" pitchFamily="34" charset="0"/>
              </a:rPr>
              <a:t>Результаты первичной диагностики мониторинга эффективности инновационной деятельности</a:t>
            </a:r>
          </a:p>
          <a:p>
            <a:pPr eaLnBrk="1" hangingPunct="1"/>
            <a:endParaRPr lang="ru-RU" alt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76250" y="1184275"/>
          <a:ext cx="8191500" cy="52498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7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9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78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6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9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89" marR="6528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Критерии 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89" marR="6528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Средние значения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89" marR="6528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6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Баллы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89" marR="65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Уровень/Результат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89" marR="6528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9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89" marR="65289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Критерии развития профессиональной компетентности педагогов как субъектов образования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89" marR="6528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835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mbria"/>
                        <a:ea typeface="MS Minngs"/>
                        <a:cs typeface="Cambria"/>
                      </a:endParaRPr>
                    </a:p>
                  </a:txBody>
                  <a:tcPr marL="65289" marR="65289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>
                          <a:effectLst/>
                        </a:rPr>
                        <a:t>Уровень внутренней мотивации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9" marR="65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65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89" marR="65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средний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89" marR="6528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7672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mbria"/>
                        <a:ea typeface="MS Minngs"/>
                        <a:cs typeface="Cambria"/>
                      </a:endParaRPr>
                    </a:p>
                  </a:txBody>
                  <a:tcPr marL="65289" marR="65289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>
                          <a:effectLst/>
                        </a:rPr>
                        <a:t>Уровень внешней мотивации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9" marR="65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</a:t>
                      </a:r>
                      <a:r>
                        <a:rPr lang="en-US" sz="1100" dirty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89" marR="65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средне-высокий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89" marR="6528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7672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mbria"/>
                        <a:ea typeface="MS Minngs"/>
                        <a:cs typeface="Cambria"/>
                      </a:endParaRPr>
                    </a:p>
                  </a:txBody>
                  <a:tcPr marL="65289" marR="65289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>
                          <a:effectLst/>
                        </a:rPr>
                        <a:t>Уровень сформированности педагога к инновационной работе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9" marR="65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70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89" marR="65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средне-высокий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89" marR="6528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7672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mbria"/>
                        <a:ea typeface="MS Minngs"/>
                        <a:cs typeface="Cambria"/>
                      </a:endParaRPr>
                    </a:p>
                  </a:txBody>
                  <a:tcPr marL="65289" marR="65289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>
                          <a:effectLst/>
                        </a:rPr>
                        <a:t>Уровень применение проектных технологий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9" marR="65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70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89" marR="65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средне-высокий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89" marR="65289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7672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mbria"/>
                        <a:ea typeface="MS Minngs"/>
                        <a:cs typeface="Cambria"/>
                      </a:endParaRPr>
                    </a:p>
                  </a:txBody>
                  <a:tcPr marL="65289" marR="65289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>
                          <a:effectLst/>
                        </a:rPr>
                        <a:t>Уровень применение ИК-технологий</a:t>
                      </a:r>
                    </a:p>
                    <a:p>
                      <a:pPr algn="just"/>
                      <a:r>
                        <a:rPr lang="ru-RU" sz="1000">
                          <a:effectLst/>
                        </a:rPr>
                        <a:t>личностно-ориентированных</a:t>
                      </a:r>
                    </a:p>
                    <a:p>
                      <a:pPr algn="just"/>
                      <a:r>
                        <a:rPr lang="ru-RU" sz="1000">
                          <a:effectLst/>
                        </a:rPr>
                        <a:t>методов критического мышления</a:t>
                      </a:r>
                    </a:p>
                    <a:p>
                      <a:pPr algn="just"/>
                      <a:r>
                        <a:rPr lang="ru-RU" sz="1000">
                          <a:effectLst/>
                        </a:rPr>
                        <a:t>интерактивных технологий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9" marR="65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80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89" marR="65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средне-высокий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89" marR="65289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835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mbria"/>
                        <a:ea typeface="MS Minngs"/>
                        <a:cs typeface="Cambria"/>
                      </a:endParaRPr>
                    </a:p>
                  </a:txBody>
                  <a:tcPr marL="65289" marR="65289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>
                          <a:effectLst/>
                        </a:rPr>
                        <a:t>Уровень субъектности педагога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89" marR="65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61,4</a:t>
                      </a:r>
                      <a:endParaRPr lang="ru-RU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89" marR="65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средний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289" marR="65289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87363" y="115888"/>
          <a:ext cx="8169275" cy="66262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1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6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2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794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5535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MS Minngs"/>
                        <a:cs typeface="Cambria"/>
                      </a:endParaRPr>
                    </a:p>
                  </a:txBody>
                  <a:tcPr marL="68571" marR="68571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Критерии развития активности родителей воспитанников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069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MS Minngs"/>
                        <a:cs typeface="Cambria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Число родителей, принявших участие в мероприятиях проекта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85%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высокий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535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MS Minngs"/>
                        <a:cs typeface="Cambria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Отсутствие мотивированных жалоб от родителей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высокий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069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MS Minngs"/>
                        <a:cs typeface="Cambria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Число родителей, имеющих затруднения в организации развития ребенка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40%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средний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1069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MS Minngs"/>
                        <a:cs typeface="Cambria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Число родителей, получивших индивидуальную консультативную помощь специалистов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30%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низкий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8740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MS Minngs"/>
                        <a:cs typeface="Cambria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Особенности родительско-детских отношений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Получена информация: сравнительная оценка ребенка, значимые характеристики ребенка, позитивные особенности ребенка, идеальные ожидания, возможные страхи, опасения, реальные требования, причины трудностей,  предпочтения ребенка, ситуация «педагог-ребенок-родитель».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535"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MS Minngs"/>
                        <a:cs typeface="Cambria"/>
                      </a:endParaRPr>
                    </a:p>
                  </a:txBody>
                  <a:tcPr marL="68571" marR="68571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Уровень субъектной позиции воспитанника ДОО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535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MS Minngs"/>
                        <a:cs typeface="Cambria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Уровень самостоятельности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70 %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средне-высокий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535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MS Minngs"/>
                        <a:cs typeface="Cambria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Уровень проявления инициативности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75%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средне-высокий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535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MS Minngs"/>
                        <a:cs typeface="Cambria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Уровень ответственности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80%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средне-высокий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1069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MS Minngs"/>
                        <a:cs typeface="Cambria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Уровень сформированности личностных качеств воспитанников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70%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средне-высокий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71" marR="68571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06EA2C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179388" y="188913"/>
            <a:ext cx="8713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/>
              <a:t>Анализ результатов диагностики позволил нам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611560" y="1268760"/>
          <a:ext cx="813690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971550" y="1989138"/>
            <a:ext cx="11525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/>
              <a:t>1</a:t>
            </a: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958850" y="3933825"/>
            <a:ext cx="11525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/>
              <a:t>2</a:t>
            </a:r>
          </a:p>
        </p:txBody>
      </p:sp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958850" y="5516563"/>
            <a:ext cx="11525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06EA2C">
              <a:alpha val="3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  <p:pic>
        <p:nvPicPr>
          <p:cNvPr id="102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1000125"/>
            <a:ext cx="4135437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4124325"/>
            <a:ext cx="3975100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37025"/>
            <a:ext cx="4144963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684213" y="84138"/>
            <a:ext cx="81359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400" b="1">
                <a:latin typeface="Arial" panose="020B0604020202020204" pitchFamily="34" charset="0"/>
              </a:rPr>
              <a:t>ФОТО – ЗОНЫ </a:t>
            </a:r>
            <a:endParaRPr lang="en-US" altLang="en-US" sz="2400" b="1">
              <a:latin typeface="Arial" panose="020B0604020202020204" pitchFamily="34" charset="0"/>
            </a:endParaRPr>
          </a:p>
          <a:p>
            <a:pPr algn="ctr" eaLnBrk="1" hangingPunct="1"/>
            <a:r>
              <a:rPr lang="ru-RU" altLang="en-US" sz="2400" b="1">
                <a:latin typeface="Arial" panose="020B0604020202020204" pitchFamily="34" charset="0"/>
              </a:rPr>
              <a:t>на территорию детского сада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12361</TotalTime>
  <Words>1067</Words>
  <Application>Microsoft Office PowerPoint</Application>
  <PresentationFormat>On-screen Show (4:3)</PresentationFormat>
  <Paragraphs>215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Verdana</vt:lpstr>
      <vt:lpstr>Arial</vt:lpstr>
      <vt:lpstr>Calibri</vt:lpstr>
      <vt:lpstr>Times New Roman</vt:lpstr>
      <vt:lpstr>Cambria</vt:lpstr>
      <vt:lpstr>MS Minngs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Kovalevskaya</dc:creator>
  <cp:lastModifiedBy>word</cp:lastModifiedBy>
  <cp:revision>1197</cp:revision>
  <cp:lastPrinted>2021-02-08T06:20:11Z</cp:lastPrinted>
  <dcterms:created xsi:type="dcterms:W3CDTF">2002-05-22T11:42:14Z</dcterms:created>
  <dcterms:modified xsi:type="dcterms:W3CDTF">2021-02-08T07:59:22Z</dcterms:modified>
</cp:coreProperties>
</file>