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otki.yandex.ru/next/users/lenarudenko2014/album/500725/view/1193821?page=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fotki.yandex.ru/next/users/lenarudenko2014/album/500725/view/119379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tki.yandex.ru/next/users/lenarudenko2014/album/500725/view/119384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fotki.yandex.ru/next/users/lenarudenko2014/album/500725/view/1193795?page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otki.yandex.ru/next/users/lenarudenko2014/album/500725/view/1193821?page=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fotki.yandex.ru/next/users/lenarudenko2014/album/500725/view/1193815?page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fotki.yandex.ru/next/users/lenarudenko2014/album/500725/view/1193826?page=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fotki.yandex.ru/next/users/lenarudenko2014/album/500725/view/1193839?page=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otki.yandex.ru/next/users/lenarudenko2014/album/500725/view/1193783?page=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otki.yandex.ru/next/users/lenarudenko2014/album/500725/view/1193829?page=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tki.yandex.ru/next/users/lenarudenko2014/album/500725/view/1193820?pag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otki.yandex.ru/next/users/lenarudenko2014/album/500725/view/1193804?page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fotki.yandex.ru/next/users/lenarudenko2014/album/500725/view/1193787?page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7861/223867995.c/0_12375d_381cd79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7291416" cy="4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1437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_Albionic" pitchFamily="34" charset="-52"/>
              </a:rPr>
              <a:t>ЗАЩИТНИЦЫ </a:t>
            </a:r>
          </a:p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a_Albionic" pitchFamily="34" charset="-52"/>
              </a:rPr>
              <a:t>РУССКОГО НЕБА</a:t>
            </a:r>
            <a:endParaRPr lang="ru-RU" sz="66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7698/223867995.b/0_123742_d988bea2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9232/223867995.c/0_123775_be595170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517232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_Albionic" pitchFamily="34" charset="-52"/>
              </a:rPr>
              <a:t>Евдокия Носаль. Герой Советского Союза, погибла в 25 лет. </a:t>
            </a:r>
            <a:endParaRPr lang="ru-RU" sz="20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3546/223867995.b/0_123743_74f8051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64" y="4071942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_Albionic" pitchFamily="34" charset="-52"/>
              </a:rPr>
              <a:t>Наталья </a:t>
            </a:r>
            <a:r>
              <a:rPr lang="ru-RU" sz="2400" dirty="0" err="1" smtClean="0">
                <a:latin typeface="a_Albionic" pitchFamily="34" charset="-52"/>
              </a:rPr>
              <a:t>Меклин</a:t>
            </a:r>
            <a:r>
              <a:rPr lang="ru-RU" sz="2400" dirty="0" smtClean="0">
                <a:latin typeface="a_Albionic" pitchFamily="34" charset="-52"/>
              </a:rPr>
              <a:t> (Кравцова), в 20 лет была зачислена в авиаполк. Герой Советского Союза. </a:t>
            </a:r>
            <a:br>
              <a:rPr lang="ru-RU" sz="2400" dirty="0" smtClean="0">
                <a:latin typeface="a_Albionic" pitchFamily="34" charset="-52"/>
              </a:rPr>
            </a:br>
            <a:r>
              <a:rPr lang="ru-RU" sz="2400" dirty="0" smtClean="0">
                <a:latin typeface="a_Albionic" pitchFamily="34" charset="-52"/>
              </a:rPr>
              <a:t>Соавтор книги "Нас звали ночными ведьмами" </a:t>
            </a:r>
            <a:br>
              <a:rPr lang="ru-RU" sz="2400" dirty="0" smtClean="0">
                <a:latin typeface="a_Albionic" pitchFamily="34" charset="-52"/>
              </a:rPr>
            </a:br>
            <a:endParaRPr lang="ru-RU" sz="2400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7861/223867995.c/0_12375d_381cd79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7291416" cy="4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1437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ЗАЩИТНИЦЫ </a:t>
            </a:r>
          </a:p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РУССКОГО НЕБА</a:t>
            </a:r>
            <a:endParaRPr lang="ru-RU" sz="66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437/223867995.c/0_123757_117a3a9d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00052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623731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"</a:t>
            </a:r>
            <a:r>
              <a:rPr lang="ru-RU" sz="2000" b="1" dirty="0" smtClean="0">
                <a:latin typeface="a_Albionic" pitchFamily="34" charset="-52"/>
              </a:rPr>
              <a:t>Звездочет" Евгения Руднева, погибла в 24 года </a:t>
            </a:r>
            <a:endParaRPr lang="ru-RU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oypolk.ru/sites/default/files/styles/soldier_photo/public/photos/%D0%90%20156-17.04.13%20-%20%20%D0%A0%D0%B0%D1%81%D0%BF%D0%BE%D0%BF%D0%BE%D0%B2%D0%B0%20%D0%9D%D0%B8%D0%BD%D0%B0%20%D0%9C%D0%B0%D0%BA%D1%81%D0%B8%D0%BC%D0%BE%D0%B2%D0%BD%D0%B0%2C%20%D1%81%D1%82.%D0%BB%D0%B5%D0%B9%D1%82%D0%B5%D0%BD%D0%B0%D0%BD%D1%82-%D1%84%D0%BE%D1%82%D0%BE.jpg?itok=oNycVc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416165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14364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_Albionic" pitchFamily="34" charset="-52"/>
              </a:rPr>
              <a:t>Летчица Нина Максимовна </a:t>
            </a:r>
            <a:r>
              <a:rPr lang="ru-RU" sz="2000" b="1" dirty="0" err="1" smtClean="0">
                <a:latin typeface="a_Albionic" pitchFamily="34" charset="-52"/>
              </a:rPr>
              <a:t>Распопова</a:t>
            </a:r>
            <a:endParaRPr lang="ru-RU" sz="20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7606/223867995.c/0_123762_8476ef1d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286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_Albionic" pitchFamily="34" charset="-52"/>
              </a:rPr>
              <a:t>Летчица Евгения Жигуленко после войны сняла фильм "В небе ночные ведьмы"</a:t>
            </a:r>
            <a:br>
              <a:rPr lang="ru-RU" b="1" dirty="0" smtClean="0">
                <a:latin typeface="a_Albionic" pitchFamily="34" charset="-52"/>
              </a:rPr>
            </a:br>
            <a:endParaRPr lang="ru-RU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hehz.ru/wp-content/uploads/2016/05/WarHeroesInColor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4081287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5786454"/>
            <a:ext cx="447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_Albionic" pitchFamily="34" charset="-52"/>
              </a:rPr>
              <a:t>Летчица Нина Захаровна Ульянченко</a:t>
            </a:r>
            <a:endParaRPr lang="ru-RU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gbosses.ru/img/2016/011208/4744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95325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43546/223867995.c/0_12376f_b5717d44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63579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159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2928918" cy="2138110"/>
          </a:xfrm>
          <a:prstGeom prst="rect">
            <a:avLst/>
          </a:prstGeom>
          <a:noFill/>
        </p:spPr>
      </p:pic>
      <p:pic>
        <p:nvPicPr>
          <p:cNvPr id="1044" name="Picture 20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476500" cy="2857500"/>
          </a:xfrm>
          <a:prstGeom prst="rect">
            <a:avLst/>
          </a:prstGeom>
          <a:noFill/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1785910" cy="2381213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43314"/>
            <a:ext cx="3976662" cy="2579860"/>
          </a:xfrm>
          <a:prstGeom prst="rect">
            <a:avLst/>
          </a:prstGeom>
          <a:noFill/>
        </p:spPr>
      </p:pic>
      <p:pic>
        <p:nvPicPr>
          <p:cNvPr id="1050" name="Picture 26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7" cstate="print"/>
          <a:srcRect r="47876"/>
          <a:stretch>
            <a:fillRect/>
          </a:stretch>
        </p:blipFill>
        <p:spPr bwMode="auto">
          <a:xfrm>
            <a:off x="2857488" y="3857628"/>
            <a:ext cx="18393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io.ru/galgrnd/inf4/dev-o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00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71249/223867995.b/0_123737_f94d76af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543439" cy="61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5139" y="4929198"/>
            <a:ext cx="3864392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	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Лётчица 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Марина Раскова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620000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5124/223867995.c/0_123765_18917106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810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8577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_Albionic" pitchFamily="34" charset="-52"/>
              </a:rPr>
              <a:t>Ирина Ракобольская (Линде), возглавила штаб в 23 года.</a:t>
            </a:r>
            <a:br>
              <a:rPr lang="ru-RU" sz="2000" dirty="0" smtClean="0">
                <a:latin typeface="a_Albionic" pitchFamily="34" charset="-52"/>
              </a:rPr>
            </a:br>
            <a:r>
              <a:rPr lang="ru-RU" sz="2000" dirty="0" smtClean="0">
                <a:latin typeface="a_Albionic" pitchFamily="34" charset="-52"/>
              </a:rPr>
              <a:t>Соавтор книги "Нас звали ночными ведьмами"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4973/223867995.c/0_12375c_7137f9a4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7091388" cy="49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00.yaplakal.com/pics/pics_preview/2/8/5/7511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857488" cy="2009171"/>
          </a:xfrm>
          <a:prstGeom prst="rect">
            <a:avLst/>
          </a:prstGeom>
          <a:noFill/>
        </p:spPr>
      </p:pic>
      <p:pic>
        <p:nvPicPr>
          <p:cNvPr id="17412" name="Picture 4" descr="https://im1-tub-ru.yandex.net/i?id=1206d8e680097dd6d0765e9ead2ac0c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3446"/>
            <a:ext cx="2754875" cy="1857388"/>
          </a:xfrm>
          <a:prstGeom prst="rect">
            <a:avLst/>
          </a:prstGeom>
          <a:noFill/>
        </p:spPr>
      </p:pic>
      <p:pic>
        <p:nvPicPr>
          <p:cNvPr id="17414" name="Picture 6" descr="http://asiarussia.ru/upload/iblock/e22/e22178f08782c9df8c868e0d550c9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2786082" cy="184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502/223867995.c/0_12374c_86ea1a96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215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4857760"/>
            <a:ext cx="456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Боевой самолет "Ночных ведьм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0.infourok.ru/images/doc/250/255310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119/223867995.b/0_12373b_b4f33821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572032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1844824"/>
            <a:ext cx="392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_Albionic" pitchFamily="34" charset="-52"/>
              </a:rPr>
              <a:t>Евдокия Бершанская (Бочарова), в 29 лет командовала женским авиаполком </a:t>
            </a:r>
            <a:br>
              <a:rPr lang="ru-RU" sz="2400" b="1" dirty="0" smtClean="0">
                <a:latin typeface="a_Albionic" pitchFamily="34" charset="-52"/>
              </a:rPr>
            </a:br>
            <a:endParaRPr lang="ru-RU" sz="24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93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Постучи и я открою</cp:lastModifiedBy>
  <cp:revision>15</cp:revision>
  <dcterms:created xsi:type="dcterms:W3CDTF">2017-03-02T20:54:47Z</dcterms:created>
  <dcterms:modified xsi:type="dcterms:W3CDTF">2017-12-15T08:58:46Z</dcterms:modified>
</cp:coreProperties>
</file>