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16" r:id="rId4"/>
    <p:sldId id="311" r:id="rId5"/>
    <p:sldId id="312" r:id="rId6"/>
    <p:sldId id="313" r:id="rId7"/>
    <p:sldId id="315" r:id="rId8"/>
    <p:sldId id="289" r:id="rId9"/>
    <p:sldId id="276" r:id="rId10"/>
    <p:sldId id="291" r:id="rId11"/>
    <p:sldId id="294" r:id="rId12"/>
    <p:sldId id="295" r:id="rId1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262673"/>
        </a:solidFill>
        <a:latin typeface="Monotype Corsiva" pitchFamily="66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262673"/>
        </a:solidFill>
        <a:latin typeface="Monotype Corsiva" pitchFamily="66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262673"/>
        </a:solidFill>
        <a:latin typeface="Monotype Corsiva" pitchFamily="66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262673"/>
        </a:solidFill>
        <a:latin typeface="Monotype Corsiva" pitchFamily="66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262673"/>
        </a:solidFill>
        <a:latin typeface="Monotype Corsiva" pitchFamily="66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b="1" kern="1200">
        <a:solidFill>
          <a:srgbClr val="262673"/>
        </a:solidFill>
        <a:latin typeface="Monotype Corsiva" pitchFamily="66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b="1" kern="1200">
        <a:solidFill>
          <a:srgbClr val="262673"/>
        </a:solidFill>
        <a:latin typeface="Monotype Corsiva" pitchFamily="66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b="1" kern="1200">
        <a:solidFill>
          <a:srgbClr val="262673"/>
        </a:solidFill>
        <a:latin typeface="Monotype Corsiva" pitchFamily="66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b="1" kern="1200">
        <a:solidFill>
          <a:srgbClr val="262673"/>
        </a:solidFill>
        <a:latin typeface="Monotype Corsiva" pitchFamily="66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422C16"/>
    <a:srgbClr val="0C788E"/>
    <a:srgbClr val="025198"/>
    <a:srgbClr val="1C1C1C"/>
    <a:srgbClr val="660066"/>
    <a:srgbClr val="5F5F5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6EA89B-FF12-44F7-8DC5-3F5576B77D1A}" type="datetimeFigureOut">
              <a:rPr lang="ru-RU"/>
              <a:pPr>
                <a:defRPr/>
              </a:pPr>
              <a:t>06.05.2021</a:t>
            </a:fld>
            <a:endParaRPr lang="ru-RU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1465EA-A537-43C1-B3FB-91C09276E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34B94-B29B-4C6A-98A7-892800776F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B15F0-ABB8-4468-9F66-29F03729B1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544C2-EAD2-4947-B61E-4B7C809856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E606B-504E-49DD-825F-FE559C4562D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FD91-E2CD-419E-9DE1-510D4422C63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1DDF-5052-4854-973B-0B06ADBF08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B6FD5-C2AF-4154-9BA2-921F057D37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209F3-F31E-4183-B365-6F19B1CF59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4880-FDA9-4FEA-B2F8-995A27FF0C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4D174-876F-4486-A866-C4EEB63E56B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B3DF3-0334-4E35-9797-102683E4A5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Sz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B8ED6C-FFC8-422B-9B3A-DF8D0C268C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6"/>
          <p:cNvSpPr>
            <a:spLocks noChangeArrowheads="1"/>
          </p:cNvSpPr>
          <p:nvPr/>
        </p:nvSpPr>
        <p:spPr bwMode="auto">
          <a:xfrm>
            <a:off x="684213" y="260350"/>
            <a:ext cx="78486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>
                <a:solidFill>
                  <a:srgbClr val="0000FF"/>
                </a:solidFill>
              </a:rPr>
              <a:t>                         Я – учитель здоровья!</a:t>
            </a:r>
          </a:p>
          <a:p>
            <a:pPr algn="ctr" eaLnBrk="1" hangingPunct="1"/>
            <a:endParaRPr lang="ru-RU" sz="18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5834" y="2981622"/>
            <a:ext cx="47069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ПОРТФОЛИО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4311" y="3717032"/>
            <a:ext cx="820455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учителя физической культуры</a:t>
            </a:r>
          </a:p>
          <a:p>
            <a:pPr algn="ctr" eaLnBrk="1" hangingPunct="1">
              <a:defRPr/>
            </a:pPr>
            <a:r>
              <a:rPr lang="ru-RU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МБОУ СОШ №22 пос.Кубань</a:t>
            </a:r>
          </a:p>
        </p:txBody>
      </p:sp>
      <p:pic>
        <p:nvPicPr>
          <p:cNvPr id="2053" name="Рисунок 8" descr="C:\Users\User\Desktop\Хороженко\Рисунок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80288" y="0"/>
            <a:ext cx="176371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0"/>
            <a:ext cx="80055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cs typeface="Arial" charset="0"/>
              </a:rPr>
              <a:t>Классное руководство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939463">
            <a:off x="6208822" y="1812906"/>
            <a:ext cx="2711094" cy="203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20253029">
            <a:off x="334535" y="1663369"/>
            <a:ext cx="3109856" cy="2332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24128" y="4077072"/>
            <a:ext cx="3419872" cy="192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95736" y="4509120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75856" y="1412776"/>
            <a:ext cx="2374742" cy="316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27784" y="188640"/>
            <a:ext cx="38350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cs typeface="Arial" charset="0"/>
              </a:rPr>
              <a:t>Моё хобби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1030548">
            <a:off x="6253754" y="2202481"/>
            <a:ext cx="2731697" cy="204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20739659">
            <a:off x="180640" y="1528028"/>
            <a:ext cx="3786361" cy="2839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2885563" y="3099216"/>
            <a:ext cx="3562598" cy="321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1" y="1484784"/>
            <a:ext cx="7368155" cy="4608512"/>
          </a:xfrm>
          <a:prstGeom prst="flowChartPunchedTap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3315" name="Picture 7" descr="1e5f5d4b1dd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06909">
            <a:off x="2484438" y="1196975"/>
            <a:ext cx="24336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1956" y="260648"/>
            <a:ext cx="814774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4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cs typeface="Arial" charset="0"/>
              </a:rPr>
              <a:t>Одинцова Арина Андреевна</a:t>
            </a:r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4067175" y="2205038"/>
            <a:ext cx="4608513" cy="4494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rgbClr val="000099"/>
                </a:solidFill>
              </a:rPr>
              <a:t>         Я – учитель физической культуры </a:t>
            </a:r>
            <a:endParaRPr lang="ru-RU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0099"/>
                </a:solidFill>
                <a:latin typeface="Times New Roman" pitchFamily="18" charset="0"/>
              </a:rPr>
              <a:t>МБОУ СОШ № 22 им.Героя Советского Союза Г.Г.Шумейко Гулькевичский район посёлок Кубань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0099"/>
                </a:solidFill>
                <a:latin typeface="Times New Roman" pitchFamily="18" charset="0"/>
              </a:rPr>
              <a:t>В 2013 году закончила </a:t>
            </a:r>
            <a:r>
              <a:rPr lang="ru-RU" sz="1800" dirty="0" err="1">
                <a:solidFill>
                  <a:srgbClr val="000099"/>
                </a:solidFill>
                <a:latin typeface="Times New Roman" pitchFamily="18" charset="0"/>
              </a:rPr>
              <a:t>КГУФКСиТ</a:t>
            </a:r>
            <a:endParaRPr lang="ru-RU" sz="1800" dirty="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0099"/>
                </a:solidFill>
                <a:latin typeface="Times New Roman" pitchFamily="18" charset="0"/>
              </a:rPr>
              <a:t>Педагогический стаж работы -7 лет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0099"/>
                </a:solidFill>
                <a:latin typeface="Times New Roman" pitchFamily="18" charset="0"/>
              </a:rPr>
              <a:t>В своей педагогической деятельности использую элементы различных технологий: </a:t>
            </a:r>
            <a:r>
              <a:rPr lang="ru-RU" sz="1800" dirty="0" err="1">
                <a:solidFill>
                  <a:srgbClr val="000099"/>
                </a:solidFill>
                <a:latin typeface="Times New Roman" pitchFamily="18" charset="0"/>
              </a:rPr>
              <a:t>здоровьесберегающие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</a:rPr>
              <a:t> технологии, игровые технологии, ИКТ, и другие.</a:t>
            </a:r>
          </a:p>
          <a:p>
            <a:pPr>
              <a:defRPr/>
            </a:pPr>
            <a:endParaRPr lang="ru-RU" sz="14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3600" i="1" dirty="0">
              <a:solidFill>
                <a:srgbClr val="000099"/>
              </a:solidFill>
            </a:endParaRPr>
          </a:p>
        </p:txBody>
      </p:sp>
      <p:pic>
        <p:nvPicPr>
          <p:cNvPr id="3076" name="Рисунок 19" descr="C:\Users\User\Desktop\Хороженко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24750" y="1125538"/>
            <a:ext cx="10890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1412776"/>
            <a:ext cx="3165816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468313" y="620713"/>
            <a:ext cx="84248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ru-RU" altLang="ru-RU" sz="2400">
                <a:solidFill>
                  <a:srgbClr val="000099"/>
                </a:solidFill>
                <a:latin typeface="Comic Sans MS" pitchFamily="66" charset="0"/>
              </a:rPr>
              <a:t>Цель моей работы: </a:t>
            </a:r>
            <a:br>
              <a:rPr lang="ru-RU" altLang="ru-RU" sz="240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altLang="ru-RU" sz="2400">
                <a:solidFill>
                  <a:srgbClr val="000099"/>
                </a:solidFill>
                <a:latin typeface="Comic Sans MS" pitchFamily="66" charset="0"/>
              </a:rPr>
              <a:t>•формирование потребности в здоровом образе жизни и систематическим занятиям физической культуры;</a:t>
            </a:r>
          </a:p>
          <a:p>
            <a:pPr eaLnBrk="1" hangingPunct="1"/>
            <a:r>
              <a:rPr lang="ru-RU" altLang="ru-RU" sz="2400">
                <a:solidFill>
                  <a:srgbClr val="000099"/>
                </a:solidFill>
                <a:latin typeface="Comic Sans MS" pitchFamily="66" charset="0"/>
              </a:rPr>
              <a:t>   •сохранение и укрепление физического здоровья обучающихся.</a:t>
            </a:r>
            <a:br>
              <a:rPr lang="ru-RU" altLang="ru-RU" sz="240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altLang="ru-RU" sz="2400">
                <a:solidFill>
                  <a:srgbClr val="000099"/>
                </a:solidFill>
                <a:latin typeface="Comic Sans MS" pitchFamily="66" charset="0"/>
              </a:rPr>
              <a:t>Задачи:</a:t>
            </a:r>
            <a:br>
              <a:rPr lang="ru-RU" altLang="ru-RU" sz="240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altLang="ru-RU" sz="2400">
                <a:solidFill>
                  <a:srgbClr val="000099"/>
                </a:solidFill>
                <a:latin typeface="Comic Sans MS" pitchFamily="66" charset="0"/>
              </a:rPr>
              <a:t>•учить беречь и укреплять своё здоровье;</a:t>
            </a:r>
            <a:br>
              <a:rPr lang="ru-RU" altLang="ru-RU" sz="240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altLang="ru-RU" sz="2400">
                <a:solidFill>
                  <a:srgbClr val="000099"/>
                </a:solidFill>
                <a:latin typeface="Comic Sans MS" pitchFamily="66" charset="0"/>
              </a:rPr>
              <a:t>•способствовать овладению умениями организовывать здоровьесберегающую жизнедеятельность;</a:t>
            </a:r>
            <a:br>
              <a:rPr lang="ru-RU" altLang="ru-RU" sz="2400">
                <a:solidFill>
                  <a:srgbClr val="000099"/>
                </a:solidFill>
                <a:latin typeface="Comic Sans MS" pitchFamily="66" charset="0"/>
              </a:rPr>
            </a:br>
            <a:r>
              <a:rPr lang="ru-RU" altLang="ru-RU" sz="2400">
                <a:solidFill>
                  <a:srgbClr val="000099"/>
                </a:solidFill>
                <a:latin typeface="Comic Sans MS" pitchFamily="66" charset="0"/>
              </a:rPr>
              <a:t>• создавать условия позволяющие воспитывать потребность в двигательной активности и здоровом образе жизни.</a:t>
            </a:r>
            <a:endParaRPr lang="ru-RU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4425" y="261938"/>
            <a:ext cx="6715125" cy="17986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chemeClr val="accent3">
                    <a:lumMod val="95000"/>
                  </a:schemeClr>
                </a:solidFill>
              </a:rPr>
              <a:t>Своим личным примером стараюсь зарядить и </a:t>
            </a:r>
            <a:r>
              <a:rPr lang="ru-RU" sz="3200" i="1" dirty="0" smtClean="0">
                <a:solidFill>
                  <a:srgbClr val="7030A0"/>
                </a:solidFill>
              </a:rPr>
              <a:t>вдохновить своих воспитанников</a:t>
            </a:r>
          </a:p>
        </p:txBody>
      </p:sp>
      <p:pic>
        <p:nvPicPr>
          <p:cNvPr id="5123" name="Рисунок 19" descr="C:\Users\User\Desktop\Хороженко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12088" y="0"/>
            <a:ext cx="10890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87637" y="2172547"/>
            <a:ext cx="2742952" cy="274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7311135" y="4142578"/>
            <a:ext cx="1844824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984" y="250053"/>
            <a:ext cx="1635646" cy="2180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24675" y="1916832"/>
            <a:ext cx="3119325" cy="175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67914" y="4797152"/>
            <a:ext cx="2483768" cy="186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253762" y="4949136"/>
            <a:ext cx="2814152" cy="187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Рисунок 10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13075" y="2768600"/>
            <a:ext cx="167163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35672" y="2716802"/>
            <a:ext cx="1977011" cy="1794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85750" y="214313"/>
            <a:ext cx="8715375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2F2F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ТВОРЧЕСКАЯ ДЕЯТЕЛЬНОСТЬ</a:t>
            </a:r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265113" y="1219200"/>
            <a:ext cx="2668587" cy="866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ПРАЗДНИКИ</a:t>
            </a:r>
          </a:p>
        </p:txBody>
      </p:sp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6019800" y="1247775"/>
            <a:ext cx="2747963" cy="9715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468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 ДЕТЬМИ</a:t>
            </a: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3048000" y="1143000"/>
            <a:ext cx="2895600" cy="1417638"/>
          </a:xfrm>
          <a:prstGeom prst="ellipse">
            <a:avLst/>
          </a:prstGeom>
          <a:solidFill>
            <a:srgbClr val="FF00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4800">
                <a:solidFill>
                  <a:srgbClr val="000099"/>
                </a:solidFill>
                <a:latin typeface="Arial" charset="0"/>
                <a:cs typeface="Arial" charset="0"/>
              </a:rPr>
              <a:t>ВМЕСТЕ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1309" y="2560603"/>
            <a:ext cx="312906" cy="11695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ru-RU" sz="3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51252" y="2422707"/>
            <a:ext cx="2775456" cy="2614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6542" y="2085975"/>
            <a:ext cx="2859782" cy="381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24731" y="4244784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20709" y="2718564"/>
            <a:ext cx="3005344" cy="1690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90" grpId="0" animBg="1"/>
      <p:bldP spid="20491" grpId="0" animBg="1"/>
      <p:bldP spid="204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WordArt 16"/>
          <p:cNvSpPr>
            <a:spLocks noChangeArrowheads="1" noChangeShapeType="1" noTextEdit="1"/>
          </p:cNvSpPr>
          <p:nvPr/>
        </p:nvSpPr>
        <p:spPr bwMode="auto">
          <a:xfrm>
            <a:off x="1112838" y="1079500"/>
            <a:ext cx="69135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Участие в мероприятиях</a:t>
            </a:r>
          </a:p>
        </p:txBody>
      </p:sp>
      <p:sp>
        <p:nvSpPr>
          <p:cNvPr id="19473" name="WordArt 17"/>
          <p:cNvSpPr>
            <a:spLocks noChangeArrowheads="1" noChangeShapeType="1" noTextEdit="1"/>
          </p:cNvSpPr>
          <p:nvPr/>
        </p:nvSpPr>
        <p:spPr bwMode="auto">
          <a:xfrm>
            <a:off x="2195513" y="3500438"/>
            <a:ext cx="2441575" cy="16541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Выпускников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школы </a:t>
            </a:r>
          </a:p>
        </p:txBody>
      </p:sp>
      <p:sp>
        <p:nvSpPr>
          <p:cNvPr id="19478" name="WordArt 22"/>
          <p:cNvSpPr>
            <a:spLocks noChangeArrowheads="1" noChangeShapeType="1" noTextEdit="1"/>
          </p:cNvSpPr>
          <p:nvPr/>
        </p:nvSpPr>
        <p:spPr bwMode="auto">
          <a:xfrm>
            <a:off x="322263" y="0"/>
            <a:ext cx="8535987" cy="1000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861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2F2F2"/>
                </a:solidFill>
                <a:latin typeface="Bookman Old Style"/>
              </a:rPr>
              <a:t>ФОРМЫ ВНЕУРОЧНОЙ ДЕЯТЕЛЬНОСТИ</a:t>
            </a:r>
          </a:p>
        </p:txBody>
      </p:sp>
      <p:sp>
        <p:nvSpPr>
          <p:cNvPr id="19479" name="WordArt 23"/>
          <p:cNvSpPr>
            <a:spLocks noChangeArrowheads="1" noChangeShapeType="1" noTextEdit="1"/>
          </p:cNvSpPr>
          <p:nvPr/>
        </p:nvSpPr>
        <p:spPr bwMode="auto">
          <a:xfrm>
            <a:off x="5580063" y="3716338"/>
            <a:ext cx="3086100" cy="1292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ИЗВЕСТНЫХ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СПОРТСМЕНОВ</a:t>
            </a:r>
          </a:p>
        </p:txBody>
      </p:sp>
      <p:sp>
        <p:nvSpPr>
          <p:cNvPr id="19480" name="WordArt 24"/>
          <p:cNvSpPr>
            <a:spLocks noChangeArrowheads="1" noChangeShapeType="1" noTextEdit="1"/>
          </p:cNvSpPr>
          <p:nvPr/>
        </p:nvSpPr>
        <p:spPr bwMode="auto">
          <a:xfrm>
            <a:off x="5297488" y="1509713"/>
            <a:ext cx="3108325" cy="463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84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РОДИТЕЛЕЙ</a:t>
            </a:r>
          </a:p>
        </p:txBody>
      </p:sp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3062288" y="3976688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1800" b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9707" name="TextBox 1"/>
          <p:cNvSpPr txBox="1">
            <a:spLocks noChangeArrowheads="1"/>
          </p:cNvSpPr>
          <p:nvPr/>
        </p:nvSpPr>
        <p:spPr bwMode="auto">
          <a:xfrm>
            <a:off x="714375" y="1214438"/>
            <a:ext cx="25225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коллеги</a:t>
            </a:r>
          </a:p>
        </p:txBody>
      </p:sp>
      <p:pic>
        <p:nvPicPr>
          <p:cNvPr id="6153" name="Picture 12" descr="IMG_105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87675" y="5084763"/>
            <a:ext cx="1997075" cy="149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154" name="Picture 13" descr="DSC028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92951" y="5301207"/>
            <a:ext cx="1799408" cy="1199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156" name="Picture 15" descr="DSC014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292724" y="5008563"/>
            <a:ext cx="1989667" cy="1492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157" name="Picture 16" descr="DSC0408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1682" y="4460457"/>
            <a:ext cx="1944688" cy="1458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181" name="Рисунок 1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500" y="1978025"/>
            <a:ext cx="28511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20699776">
            <a:off x="4163741" y="2088951"/>
            <a:ext cx="2073780" cy="138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468627">
            <a:off x="6334964" y="2049506"/>
            <a:ext cx="2558212" cy="170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animBg="1"/>
      <p:bldP spid="19473" grpId="0" animBg="1"/>
      <p:bldP spid="19478" grpId="0" animBg="1"/>
      <p:bldP spid="19479" grpId="0" animBg="1"/>
      <p:bldP spid="19480" grpId="0" animBg="1"/>
      <p:bldP spid="29705" grpId="0"/>
      <p:bldP spid="297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3" name="WordArt 13"/>
          <p:cNvSpPr>
            <a:spLocks noChangeArrowheads="1" noChangeShapeType="1" noTextEdit="1"/>
          </p:cNvSpPr>
          <p:nvPr/>
        </p:nvSpPr>
        <p:spPr bwMode="auto">
          <a:xfrm>
            <a:off x="254000" y="303213"/>
            <a:ext cx="8537575" cy="825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ru-RU" sz="4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3213"/>
            <a:ext cx="8686800" cy="20462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E1E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Организация летней занятости</a:t>
            </a:r>
            <a:endParaRPr lang="ru-RU" b="1" dirty="0" smtClean="0">
              <a:solidFill>
                <a:srgbClr val="0E1E2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107504" y="1326046"/>
            <a:ext cx="234888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96136" y="4005064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21119483">
            <a:off x="2915605" y="2621263"/>
            <a:ext cx="3035830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463347">
            <a:off x="5736566" y="1614698"/>
            <a:ext cx="2915816" cy="194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3933056"/>
            <a:ext cx="2740360" cy="205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3" grpId="0" animBg="1"/>
      <p:bldP spid="10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92072" y="39698"/>
            <a:ext cx="7952818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0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cs typeface="Arial" charset="0"/>
              </a:rPr>
              <a:t>Трофи</a:t>
            </a:r>
            <a:r>
              <a:rPr lang="ru-RU" sz="4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cs typeface="Arial" charset="0"/>
              </a:rPr>
              <a:t> ГТО</a:t>
            </a:r>
          </a:p>
          <a:p>
            <a:pPr algn="ctr" eaLnBrk="1" hangingPunct="1">
              <a:defRPr/>
            </a:pPr>
            <a:r>
              <a:rPr lang="ru-RU" sz="4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cs typeface="Arial" charset="0"/>
              </a:rPr>
              <a:t>1 место в Краснодарском крае</a:t>
            </a:r>
          </a:p>
          <a:p>
            <a:pPr algn="ctr" eaLnBrk="1" hangingPunct="1">
              <a:defRPr/>
            </a:pPr>
            <a:r>
              <a:rPr lang="ru-RU" sz="4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cs typeface="Arial" charset="0"/>
              </a:rPr>
              <a:t>2021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357843">
            <a:off x="6796055" y="2577033"/>
            <a:ext cx="1784796" cy="3172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396" y="3791349"/>
            <a:ext cx="2951820" cy="196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93763" y="1700808"/>
            <a:ext cx="39364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68793" y="4653136"/>
            <a:ext cx="2565825" cy="19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4644" y="133350"/>
            <a:ext cx="7768730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46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  <a:cs typeface="Arial" charset="0"/>
              </a:rPr>
              <a:t>Участия в соревнованиях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 rot="20904697">
            <a:off x="172732" y="1179643"/>
            <a:ext cx="2651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16216" y="4797152"/>
            <a:ext cx="2363755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56176" y="1984600"/>
            <a:ext cx="2404616" cy="180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31459" y="4564192"/>
            <a:ext cx="2579902" cy="193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56027" y="1601450"/>
            <a:ext cx="3050073" cy="228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17684" y="3442692"/>
            <a:ext cx="270892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11724</TotalTime>
  <Words>119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Monotype Corsiva</vt:lpstr>
      <vt:lpstr>Times New Roman</vt:lpstr>
      <vt:lpstr>Arial</vt:lpstr>
      <vt:lpstr>Calibri</vt:lpstr>
      <vt:lpstr>Comic Sans MS</vt:lpstr>
      <vt:lpstr>Bookman Old Style</vt:lpstr>
      <vt:lpstr>Diseño predeterminado</vt:lpstr>
      <vt:lpstr>Слайд 1</vt:lpstr>
      <vt:lpstr>Слайд 2</vt:lpstr>
      <vt:lpstr>Слайд 3</vt:lpstr>
      <vt:lpstr>Своим личным примером стараюсь зарядить и вдохновить своих воспитанников</vt:lpstr>
      <vt:lpstr>Слайд 5</vt:lpstr>
      <vt:lpstr>Слайд 6</vt:lpstr>
      <vt:lpstr>Организация летней занятости</vt:lpstr>
      <vt:lpstr>Слайд 8</vt:lpstr>
      <vt:lpstr>Слайд 9</vt:lpstr>
      <vt:lpstr>Слайд 10</vt:lpstr>
      <vt:lpstr>Слайд 11</vt:lpstr>
      <vt:lpstr>Слайд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802</cp:revision>
  <dcterms:created xsi:type="dcterms:W3CDTF">2010-05-23T14:28:12Z</dcterms:created>
  <dcterms:modified xsi:type="dcterms:W3CDTF">2021-05-06T10:39:27Z</dcterms:modified>
</cp:coreProperties>
</file>