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1"/>
  </p:notesMasterIdLst>
  <p:sldIdLst>
    <p:sldId id="263" r:id="rId2"/>
    <p:sldId id="267" r:id="rId3"/>
    <p:sldId id="268" r:id="rId4"/>
    <p:sldId id="270" r:id="rId5"/>
    <p:sldId id="269" r:id="rId6"/>
    <p:sldId id="265" r:id="rId7"/>
    <p:sldId id="271" r:id="rId8"/>
    <p:sldId id="266" r:id="rId9"/>
    <p:sldId id="272" r:id="rId10"/>
  </p:sldIdLst>
  <p:sldSz cx="9144000" cy="5143500" type="screen16x9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CC66"/>
    <a:srgbClr val="CC0099"/>
    <a:srgbClr val="BC00BC"/>
    <a:srgbClr val="990099"/>
    <a:srgbClr val="FF6600"/>
    <a:srgbClr val="0066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87621" autoAdjust="0"/>
  </p:normalViewPr>
  <p:slideViewPr>
    <p:cSldViewPr>
      <p:cViewPr varScale="1">
        <p:scale>
          <a:sx n="76" d="100"/>
          <a:sy n="76" d="100"/>
        </p:scale>
        <p:origin x="-1014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4EB103-1B7A-4427-B549-38E60AF29108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1936B6E-7AB5-47B8-B735-FAC8A9207307}">
      <dgm:prSet phldrT="[Текст]"/>
      <dgm:spPr/>
      <dgm:t>
        <a:bodyPr/>
        <a:lstStyle/>
        <a:p>
          <a:pPr algn="just"/>
          <a:r>
            <a:rPr lang="ru-RU" b="1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Разработать нормативно-правовую документацию в рамках реализации инновационного проекта.</a:t>
          </a:r>
          <a:endParaRPr lang="ru-RU" b="1" dirty="0">
            <a:solidFill>
              <a:srgbClr val="00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A8B5E6-B9C8-4F12-9853-DCB13C872445}" type="parTrans" cxnId="{51A66F9E-9538-4B2B-8066-AD5774701867}">
      <dgm:prSet/>
      <dgm:spPr/>
      <dgm:t>
        <a:bodyPr/>
        <a:lstStyle/>
        <a:p>
          <a:endParaRPr lang="ru-RU"/>
        </a:p>
      </dgm:t>
    </dgm:pt>
    <dgm:pt modelId="{BDA62A91-5E17-415D-B181-279D3C12C0AD}" type="sibTrans" cxnId="{51A66F9E-9538-4B2B-8066-AD5774701867}">
      <dgm:prSet/>
      <dgm:spPr/>
      <dgm:t>
        <a:bodyPr/>
        <a:lstStyle/>
        <a:p>
          <a:endParaRPr lang="ru-RU"/>
        </a:p>
      </dgm:t>
    </dgm:pt>
    <dgm:pt modelId="{370BEE7C-91A3-4CCC-AF70-C8C5C9A67725}">
      <dgm:prSet phldrT="[Текст]"/>
      <dgm:spPr/>
      <dgm:t>
        <a:bodyPr/>
        <a:lstStyle/>
        <a:p>
          <a:r>
            <a:rPr lang="ru-RU" b="1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-Апробировать инструментарий мониторинга эффективности реализации образовательной инновационной модели.  </a:t>
          </a:r>
          <a:endParaRPr lang="ru-RU" b="1" dirty="0">
            <a:solidFill>
              <a:srgbClr val="00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7F3F55-9753-483D-B025-B534C0098381}" type="parTrans" cxnId="{19A3B328-C5D1-4A1E-BBD8-903B0BB8F0CF}">
      <dgm:prSet/>
      <dgm:spPr/>
      <dgm:t>
        <a:bodyPr/>
        <a:lstStyle/>
        <a:p>
          <a:endParaRPr lang="ru-RU"/>
        </a:p>
      </dgm:t>
    </dgm:pt>
    <dgm:pt modelId="{A0FB49B1-1FCA-4649-A64E-22C892C2857E}" type="sibTrans" cxnId="{19A3B328-C5D1-4A1E-BBD8-903B0BB8F0CF}">
      <dgm:prSet/>
      <dgm:spPr/>
      <dgm:t>
        <a:bodyPr/>
        <a:lstStyle/>
        <a:p>
          <a:endParaRPr lang="ru-RU"/>
        </a:p>
      </dgm:t>
    </dgm:pt>
    <dgm:pt modelId="{E9932061-CBB7-4559-BD28-F0B54345EFB3}">
      <dgm:prSet phldrT="[Текст]"/>
      <dgm:spPr/>
      <dgm:t>
        <a:bodyPr/>
        <a:lstStyle/>
        <a:p>
          <a:r>
            <a:rPr lang="ru-RU" b="1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Транслировать опыт работы на площадках (семинарах-практикумах и мастер-классах и </a:t>
          </a:r>
          <a:r>
            <a:rPr lang="ru-RU" b="1" dirty="0" err="1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др</a:t>
          </a:r>
          <a:r>
            <a:rPr lang="ru-RU" b="1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) различного уровня (муниципального, краевого и </a:t>
          </a:r>
          <a:r>
            <a:rPr lang="ru-RU" b="1" dirty="0" err="1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тд</a:t>
          </a:r>
          <a:r>
            <a:rPr lang="ru-RU" b="1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).</a:t>
          </a:r>
          <a:endParaRPr lang="ru-RU" b="1" dirty="0">
            <a:solidFill>
              <a:srgbClr val="00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2D4F9D-37DB-4B7D-93EC-FA8534B77C59}" type="parTrans" cxnId="{CF932536-79C3-463A-98F3-E183E847FE1B}">
      <dgm:prSet/>
      <dgm:spPr/>
      <dgm:t>
        <a:bodyPr/>
        <a:lstStyle/>
        <a:p>
          <a:endParaRPr lang="ru-RU"/>
        </a:p>
      </dgm:t>
    </dgm:pt>
    <dgm:pt modelId="{33C150C6-C697-445A-A2CE-415D1D029765}" type="sibTrans" cxnId="{CF932536-79C3-463A-98F3-E183E847FE1B}">
      <dgm:prSet/>
      <dgm:spPr/>
      <dgm:t>
        <a:bodyPr/>
        <a:lstStyle/>
        <a:p>
          <a:endParaRPr lang="ru-RU"/>
        </a:p>
      </dgm:t>
    </dgm:pt>
    <dgm:pt modelId="{91CC1372-8FA2-4B21-93A5-61E6C3746071}" type="pres">
      <dgm:prSet presAssocID="{F14EB103-1B7A-4427-B549-38E60AF29108}" presName="linear" presStyleCnt="0">
        <dgm:presLayoutVars>
          <dgm:dir/>
          <dgm:resizeHandles val="exact"/>
        </dgm:presLayoutVars>
      </dgm:prSet>
      <dgm:spPr/>
    </dgm:pt>
    <dgm:pt modelId="{6ED97292-0F9A-4C06-8178-1067340B03C8}" type="pres">
      <dgm:prSet presAssocID="{F1936B6E-7AB5-47B8-B735-FAC8A9207307}" presName="comp" presStyleCnt="0"/>
      <dgm:spPr/>
    </dgm:pt>
    <dgm:pt modelId="{70BFD46D-F194-4C0B-A905-242EBF3BA1AD}" type="pres">
      <dgm:prSet presAssocID="{F1936B6E-7AB5-47B8-B735-FAC8A9207307}" presName="box" presStyleLbl="node1" presStyleIdx="0" presStyleCnt="3"/>
      <dgm:spPr/>
    </dgm:pt>
    <dgm:pt modelId="{D9923069-F684-406D-B2F7-6FDF445CEC2B}" type="pres">
      <dgm:prSet presAssocID="{F1936B6E-7AB5-47B8-B735-FAC8A9207307}" presName="img" presStyleLbl="fgImgPlace1" presStyleIdx="0" presStyleCnt="3" custScaleX="58802"/>
      <dgm:spPr>
        <a:blipFill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66A20F0C-3BEB-4C33-B81C-B99D65A1C060}" type="pres">
      <dgm:prSet presAssocID="{F1936B6E-7AB5-47B8-B735-FAC8A9207307}" presName="text" presStyleLbl="node1" presStyleIdx="0" presStyleCnt="3">
        <dgm:presLayoutVars>
          <dgm:bulletEnabled val="1"/>
        </dgm:presLayoutVars>
      </dgm:prSet>
      <dgm:spPr/>
    </dgm:pt>
    <dgm:pt modelId="{C6760534-BA2E-4B61-A4DF-02B5FAF916E4}" type="pres">
      <dgm:prSet presAssocID="{BDA62A91-5E17-415D-B181-279D3C12C0AD}" presName="spacer" presStyleCnt="0"/>
      <dgm:spPr/>
    </dgm:pt>
    <dgm:pt modelId="{9297195E-886B-40E2-A0FF-5CE29016722A}" type="pres">
      <dgm:prSet presAssocID="{370BEE7C-91A3-4CCC-AF70-C8C5C9A67725}" presName="comp" presStyleCnt="0"/>
      <dgm:spPr/>
    </dgm:pt>
    <dgm:pt modelId="{0D4ED29E-BA79-4E3E-9186-CF298C352B5E}" type="pres">
      <dgm:prSet presAssocID="{370BEE7C-91A3-4CCC-AF70-C8C5C9A67725}" presName="box" presStyleLbl="node1" presStyleIdx="1" presStyleCnt="3"/>
      <dgm:spPr/>
    </dgm:pt>
    <dgm:pt modelId="{926CDF47-226F-4AFE-BA24-E4BC068CAEE7}" type="pres">
      <dgm:prSet presAssocID="{370BEE7C-91A3-4CCC-AF70-C8C5C9A67725}" presName="img" presStyleLbl="fgImgPlace1" presStyleIdx="1" presStyleCnt="3" custScaleX="58802"/>
      <dgm:spPr>
        <a:blipFill rotWithShape="1"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2BB7DC5B-0040-4ACA-9F9A-336CA12EEE40}" type="pres">
      <dgm:prSet presAssocID="{370BEE7C-91A3-4CCC-AF70-C8C5C9A67725}" presName="text" presStyleLbl="node1" presStyleIdx="1" presStyleCnt="3">
        <dgm:presLayoutVars>
          <dgm:bulletEnabled val="1"/>
        </dgm:presLayoutVars>
      </dgm:prSet>
      <dgm:spPr/>
    </dgm:pt>
    <dgm:pt modelId="{FF19E88F-4242-453D-85B5-6F2F4D454540}" type="pres">
      <dgm:prSet presAssocID="{A0FB49B1-1FCA-4649-A64E-22C892C2857E}" presName="spacer" presStyleCnt="0"/>
      <dgm:spPr/>
    </dgm:pt>
    <dgm:pt modelId="{AFC625AC-DA3A-4AFC-A06E-EE13D7D9E38F}" type="pres">
      <dgm:prSet presAssocID="{E9932061-CBB7-4559-BD28-F0B54345EFB3}" presName="comp" presStyleCnt="0"/>
      <dgm:spPr/>
    </dgm:pt>
    <dgm:pt modelId="{B3951224-E1C4-4270-9981-F69471E396C3}" type="pres">
      <dgm:prSet presAssocID="{E9932061-CBB7-4559-BD28-F0B54345EFB3}" presName="box" presStyleLbl="node1" presStyleIdx="2" presStyleCnt="3"/>
      <dgm:spPr/>
    </dgm:pt>
    <dgm:pt modelId="{0E393A15-A4B8-4558-8CF1-E700FBF8F2C3}" type="pres">
      <dgm:prSet presAssocID="{E9932061-CBB7-4559-BD28-F0B54345EFB3}" presName="img" presStyleLbl="fgImgPlace1" presStyleIdx="2" presStyleCnt="3" custScaleX="67976"/>
      <dgm:spPr>
        <a:blipFill rotWithShape="1">
          <a:blip xmlns:r="http://schemas.openxmlformats.org/officeDocument/2006/relationships"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97917B70-396E-426D-B193-431B3713C48F}" type="pres">
      <dgm:prSet presAssocID="{E9932061-CBB7-4559-BD28-F0B54345EFB3}" presName="text" presStyleLbl="node1" presStyleIdx="2" presStyleCnt="3">
        <dgm:presLayoutVars>
          <dgm:bulletEnabled val="1"/>
        </dgm:presLayoutVars>
      </dgm:prSet>
      <dgm:spPr/>
    </dgm:pt>
  </dgm:ptLst>
  <dgm:cxnLst>
    <dgm:cxn modelId="{EC8A6588-D46E-40B6-9A6B-34259CBC4012}" type="presOf" srcId="{F1936B6E-7AB5-47B8-B735-FAC8A9207307}" destId="{70BFD46D-F194-4C0B-A905-242EBF3BA1AD}" srcOrd="0" destOrd="0" presId="urn:microsoft.com/office/officeart/2005/8/layout/vList4"/>
    <dgm:cxn modelId="{0A86102B-EC9A-496F-B4CD-29B2D81F76D7}" type="presOf" srcId="{E9932061-CBB7-4559-BD28-F0B54345EFB3}" destId="{97917B70-396E-426D-B193-431B3713C48F}" srcOrd="1" destOrd="0" presId="urn:microsoft.com/office/officeart/2005/8/layout/vList4"/>
    <dgm:cxn modelId="{D4A3E229-0B5B-451D-A5AF-CE60FF902402}" type="presOf" srcId="{370BEE7C-91A3-4CCC-AF70-C8C5C9A67725}" destId="{0D4ED29E-BA79-4E3E-9186-CF298C352B5E}" srcOrd="0" destOrd="0" presId="urn:microsoft.com/office/officeart/2005/8/layout/vList4"/>
    <dgm:cxn modelId="{19A3B328-C5D1-4A1E-BBD8-903B0BB8F0CF}" srcId="{F14EB103-1B7A-4427-B549-38E60AF29108}" destId="{370BEE7C-91A3-4CCC-AF70-C8C5C9A67725}" srcOrd="1" destOrd="0" parTransId="{257F3F55-9753-483D-B025-B534C0098381}" sibTransId="{A0FB49B1-1FCA-4649-A64E-22C892C2857E}"/>
    <dgm:cxn modelId="{AC5AAA45-FF62-4403-AE48-5114A357F4BB}" type="presOf" srcId="{F14EB103-1B7A-4427-B549-38E60AF29108}" destId="{91CC1372-8FA2-4B21-93A5-61E6C3746071}" srcOrd="0" destOrd="0" presId="urn:microsoft.com/office/officeart/2005/8/layout/vList4"/>
    <dgm:cxn modelId="{51A66F9E-9538-4B2B-8066-AD5774701867}" srcId="{F14EB103-1B7A-4427-B549-38E60AF29108}" destId="{F1936B6E-7AB5-47B8-B735-FAC8A9207307}" srcOrd="0" destOrd="0" parTransId="{9CA8B5E6-B9C8-4F12-9853-DCB13C872445}" sibTransId="{BDA62A91-5E17-415D-B181-279D3C12C0AD}"/>
    <dgm:cxn modelId="{B51C675F-85B7-44F6-862C-EEE390F292FE}" type="presOf" srcId="{E9932061-CBB7-4559-BD28-F0B54345EFB3}" destId="{B3951224-E1C4-4270-9981-F69471E396C3}" srcOrd="0" destOrd="0" presId="urn:microsoft.com/office/officeart/2005/8/layout/vList4"/>
    <dgm:cxn modelId="{AF993625-D727-413D-B4D3-41DCA8E4D080}" type="presOf" srcId="{370BEE7C-91A3-4CCC-AF70-C8C5C9A67725}" destId="{2BB7DC5B-0040-4ACA-9F9A-336CA12EEE40}" srcOrd="1" destOrd="0" presId="urn:microsoft.com/office/officeart/2005/8/layout/vList4"/>
    <dgm:cxn modelId="{AB9464BE-C4EE-4EF2-BA02-E9FD219D88DE}" type="presOf" srcId="{F1936B6E-7AB5-47B8-B735-FAC8A9207307}" destId="{66A20F0C-3BEB-4C33-B81C-B99D65A1C060}" srcOrd="1" destOrd="0" presId="urn:microsoft.com/office/officeart/2005/8/layout/vList4"/>
    <dgm:cxn modelId="{CF932536-79C3-463A-98F3-E183E847FE1B}" srcId="{F14EB103-1B7A-4427-B549-38E60AF29108}" destId="{E9932061-CBB7-4559-BD28-F0B54345EFB3}" srcOrd="2" destOrd="0" parTransId="{312D4F9D-37DB-4B7D-93EC-FA8534B77C59}" sibTransId="{33C150C6-C697-445A-A2CE-415D1D029765}"/>
    <dgm:cxn modelId="{AEEA728F-0D0D-41A8-9982-A24BE0741DE4}" type="presParOf" srcId="{91CC1372-8FA2-4B21-93A5-61E6C3746071}" destId="{6ED97292-0F9A-4C06-8178-1067340B03C8}" srcOrd="0" destOrd="0" presId="urn:microsoft.com/office/officeart/2005/8/layout/vList4"/>
    <dgm:cxn modelId="{874492AB-EB7E-49A6-9DAB-C024C828DEDD}" type="presParOf" srcId="{6ED97292-0F9A-4C06-8178-1067340B03C8}" destId="{70BFD46D-F194-4C0B-A905-242EBF3BA1AD}" srcOrd="0" destOrd="0" presId="urn:microsoft.com/office/officeart/2005/8/layout/vList4"/>
    <dgm:cxn modelId="{8857848D-7EC8-4CC6-9EA8-1BCF269BAAC8}" type="presParOf" srcId="{6ED97292-0F9A-4C06-8178-1067340B03C8}" destId="{D9923069-F684-406D-B2F7-6FDF445CEC2B}" srcOrd="1" destOrd="0" presId="urn:microsoft.com/office/officeart/2005/8/layout/vList4"/>
    <dgm:cxn modelId="{D679ACE7-93E3-463B-ADB2-A1753B537A94}" type="presParOf" srcId="{6ED97292-0F9A-4C06-8178-1067340B03C8}" destId="{66A20F0C-3BEB-4C33-B81C-B99D65A1C060}" srcOrd="2" destOrd="0" presId="urn:microsoft.com/office/officeart/2005/8/layout/vList4"/>
    <dgm:cxn modelId="{B6201F67-8D38-4CB2-A3D3-AC05D72C0A9D}" type="presParOf" srcId="{91CC1372-8FA2-4B21-93A5-61E6C3746071}" destId="{C6760534-BA2E-4B61-A4DF-02B5FAF916E4}" srcOrd="1" destOrd="0" presId="urn:microsoft.com/office/officeart/2005/8/layout/vList4"/>
    <dgm:cxn modelId="{893859C3-B6E3-4F94-9A9F-58C3512E95F0}" type="presParOf" srcId="{91CC1372-8FA2-4B21-93A5-61E6C3746071}" destId="{9297195E-886B-40E2-A0FF-5CE29016722A}" srcOrd="2" destOrd="0" presId="urn:microsoft.com/office/officeart/2005/8/layout/vList4"/>
    <dgm:cxn modelId="{75D51E94-1752-4C3D-8C73-1623330ECDBE}" type="presParOf" srcId="{9297195E-886B-40E2-A0FF-5CE29016722A}" destId="{0D4ED29E-BA79-4E3E-9186-CF298C352B5E}" srcOrd="0" destOrd="0" presId="urn:microsoft.com/office/officeart/2005/8/layout/vList4"/>
    <dgm:cxn modelId="{F9316FE4-84D0-4FFF-8A8B-77345DBFDF2C}" type="presParOf" srcId="{9297195E-886B-40E2-A0FF-5CE29016722A}" destId="{926CDF47-226F-4AFE-BA24-E4BC068CAEE7}" srcOrd="1" destOrd="0" presId="urn:microsoft.com/office/officeart/2005/8/layout/vList4"/>
    <dgm:cxn modelId="{2A84EF59-D256-4FD6-814B-01FD850C118D}" type="presParOf" srcId="{9297195E-886B-40E2-A0FF-5CE29016722A}" destId="{2BB7DC5B-0040-4ACA-9F9A-336CA12EEE40}" srcOrd="2" destOrd="0" presId="urn:microsoft.com/office/officeart/2005/8/layout/vList4"/>
    <dgm:cxn modelId="{F95B7541-36F3-4873-9CE0-485237AB3DBD}" type="presParOf" srcId="{91CC1372-8FA2-4B21-93A5-61E6C3746071}" destId="{FF19E88F-4242-453D-85B5-6F2F4D454540}" srcOrd="3" destOrd="0" presId="urn:microsoft.com/office/officeart/2005/8/layout/vList4"/>
    <dgm:cxn modelId="{04ADE9E3-E7F8-4838-90A8-35A3AE81A4B8}" type="presParOf" srcId="{91CC1372-8FA2-4B21-93A5-61E6C3746071}" destId="{AFC625AC-DA3A-4AFC-A06E-EE13D7D9E38F}" srcOrd="4" destOrd="0" presId="urn:microsoft.com/office/officeart/2005/8/layout/vList4"/>
    <dgm:cxn modelId="{7F8C8E9A-CC41-4C01-9E29-E1F3957C79E2}" type="presParOf" srcId="{AFC625AC-DA3A-4AFC-A06E-EE13D7D9E38F}" destId="{B3951224-E1C4-4270-9981-F69471E396C3}" srcOrd="0" destOrd="0" presId="urn:microsoft.com/office/officeart/2005/8/layout/vList4"/>
    <dgm:cxn modelId="{FF89177F-68BE-41DB-AF75-57E40B397CF8}" type="presParOf" srcId="{AFC625AC-DA3A-4AFC-A06E-EE13D7D9E38F}" destId="{0E393A15-A4B8-4558-8CF1-E700FBF8F2C3}" srcOrd="1" destOrd="0" presId="urn:microsoft.com/office/officeart/2005/8/layout/vList4"/>
    <dgm:cxn modelId="{97BCD4F2-43BD-4B7F-8548-6A767A829851}" type="presParOf" srcId="{AFC625AC-DA3A-4AFC-A06E-EE13D7D9E38F}" destId="{97917B70-396E-426D-B193-431B3713C48F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EDC2A0-F284-4BA5-A7C4-10FAB8CB991D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DA046CD-AE0C-416D-9DF5-8273930DE4BC}">
      <dgm:prSet phldrT="[Текст]"/>
      <dgm:spPr/>
      <dgm:t>
        <a:bodyPr/>
        <a:lstStyle/>
        <a:p>
          <a:r>
            <a:rPr lang="ru-RU" b="1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Разработана нормативно-правовая база, регламентирующая деятельность КИП в МАДОУ № 4</a:t>
          </a:r>
        </a:p>
      </dgm:t>
    </dgm:pt>
    <dgm:pt modelId="{6FD13A2E-5D9D-4455-AEBB-DD33FE9192A8}" type="parTrans" cxnId="{9727E1D8-CF9D-41BE-94EF-9137385A35B5}">
      <dgm:prSet/>
      <dgm:spPr/>
      <dgm:t>
        <a:bodyPr/>
        <a:lstStyle/>
        <a:p>
          <a:endParaRPr lang="ru-RU"/>
        </a:p>
      </dgm:t>
    </dgm:pt>
    <dgm:pt modelId="{48FB7366-6DE9-4EB9-BBDE-C3870B87EEF7}" type="sibTrans" cxnId="{9727E1D8-CF9D-41BE-94EF-9137385A35B5}">
      <dgm:prSet/>
      <dgm:spPr/>
      <dgm:t>
        <a:bodyPr/>
        <a:lstStyle/>
        <a:p>
          <a:endParaRPr lang="ru-RU"/>
        </a:p>
      </dgm:t>
    </dgm:pt>
    <dgm:pt modelId="{CCCEC05C-66FD-4A2C-8621-167E7EC37022}">
      <dgm:prSet phldrT="[Текст]"/>
      <dgm:spPr/>
      <dgm:t>
        <a:bodyPr/>
        <a:lstStyle/>
        <a:p>
          <a:r>
            <a:rPr lang="ru-RU" b="1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Проведена первичная диагностика коммуникативных навыков, уровня мышления, самостоятельности детей старшего дошкольного возраста.</a:t>
          </a:r>
          <a:endParaRPr lang="ru-RU" b="1" dirty="0">
            <a:solidFill>
              <a:srgbClr val="00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7C1BDB-59D6-4555-8EE9-7B19265CD262}" type="parTrans" cxnId="{84074029-CB87-47DE-B64E-7C53D308F0C2}">
      <dgm:prSet/>
      <dgm:spPr/>
      <dgm:t>
        <a:bodyPr/>
        <a:lstStyle/>
        <a:p>
          <a:endParaRPr lang="ru-RU"/>
        </a:p>
      </dgm:t>
    </dgm:pt>
    <dgm:pt modelId="{3C240123-C34B-42FF-826A-0C05A0494F6F}" type="sibTrans" cxnId="{84074029-CB87-47DE-B64E-7C53D308F0C2}">
      <dgm:prSet/>
      <dgm:spPr/>
      <dgm:t>
        <a:bodyPr/>
        <a:lstStyle/>
        <a:p>
          <a:endParaRPr lang="ru-RU"/>
        </a:p>
      </dgm:t>
    </dgm:pt>
    <dgm:pt modelId="{43D170A8-0CD8-4502-B52A-3E61E7EAB653}">
      <dgm:prSet phldrT="[Текст]"/>
      <dgm:spPr/>
      <dgm:t>
        <a:bodyPr/>
        <a:lstStyle/>
        <a:p>
          <a:r>
            <a:rPr lang="ru-RU" b="1" dirty="0" smtClean="0">
              <a:solidFill>
                <a:srgbClr val="00006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Заключены договоры о сетевом взаимодействии и сотрудничестве с социальными партнерами</a:t>
          </a:r>
          <a:endParaRPr lang="ru-RU" b="1" dirty="0">
            <a:solidFill>
              <a:srgbClr val="00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B2C342D-FA27-45AD-9822-6BD8F5C56AAA}" type="parTrans" cxnId="{1AD4EF31-00F0-497B-BFFA-9609AB112854}">
      <dgm:prSet/>
      <dgm:spPr/>
      <dgm:t>
        <a:bodyPr/>
        <a:lstStyle/>
        <a:p>
          <a:endParaRPr lang="ru-RU"/>
        </a:p>
      </dgm:t>
    </dgm:pt>
    <dgm:pt modelId="{D00E96A0-EB1E-4D0C-AD12-3672AE1659C2}" type="sibTrans" cxnId="{1AD4EF31-00F0-497B-BFFA-9609AB112854}">
      <dgm:prSet/>
      <dgm:spPr/>
      <dgm:t>
        <a:bodyPr/>
        <a:lstStyle/>
        <a:p>
          <a:endParaRPr lang="ru-RU"/>
        </a:p>
      </dgm:t>
    </dgm:pt>
    <dgm:pt modelId="{EDEB43C6-4FFF-4C19-A4A6-73AAB331F9DF}">
      <dgm:prSet/>
      <dgm:spPr/>
      <dgm:t>
        <a:bodyPr/>
        <a:lstStyle/>
        <a:p>
          <a:r>
            <a:rPr lang="ru-RU" b="1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Для педагогов реализовано приобретение необходимых компетенций в сфере развития </a:t>
          </a:r>
          <a:r>
            <a:rPr lang="ru-RU" b="1" dirty="0" err="1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soft</a:t>
          </a:r>
          <a:r>
            <a:rPr lang="ru-RU" b="1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skills</a:t>
          </a:r>
          <a:r>
            <a:rPr lang="ru-RU" b="1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 навыков, развития алгоритмических умений и навыков, участие в конференциях различного уровня</a:t>
          </a:r>
          <a:endParaRPr lang="ru-RU" b="1" dirty="0">
            <a:solidFill>
              <a:srgbClr val="00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B75064-944C-4A98-B1C8-FB756057A353}" type="parTrans" cxnId="{B3CDD5CE-DACB-4F00-B73C-7F9BE2A4070D}">
      <dgm:prSet/>
      <dgm:spPr/>
      <dgm:t>
        <a:bodyPr/>
        <a:lstStyle/>
        <a:p>
          <a:endParaRPr lang="ru-RU"/>
        </a:p>
      </dgm:t>
    </dgm:pt>
    <dgm:pt modelId="{EF154C34-855A-4011-9B83-E7BFD164A430}" type="sibTrans" cxnId="{B3CDD5CE-DACB-4F00-B73C-7F9BE2A4070D}">
      <dgm:prSet/>
      <dgm:spPr/>
      <dgm:t>
        <a:bodyPr/>
        <a:lstStyle/>
        <a:p>
          <a:endParaRPr lang="ru-RU"/>
        </a:p>
      </dgm:t>
    </dgm:pt>
    <dgm:pt modelId="{F0B5F733-03C0-4711-B97F-F393852F38BE}">
      <dgm:prSet/>
      <dgm:spPr/>
      <dgm:t>
        <a:bodyPr/>
        <a:lstStyle/>
        <a:p>
          <a:r>
            <a:rPr lang="ru-RU" b="1" dirty="0" smtClean="0">
              <a:solidFill>
                <a:srgbClr val="000066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rPr>
            <a:t>Изданы методические пособия</a:t>
          </a:r>
          <a:endParaRPr lang="ru-RU" b="1" dirty="0">
            <a:solidFill>
              <a:srgbClr val="00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81BA25-BC35-405D-9798-661838935F12}" type="parTrans" cxnId="{77BDD601-8C12-4BCC-876D-2F9C4C90AAA7}">
      <dgm:prSet/>
      <dgm:spPr/>
      <dgm:t>
        <a:bodyPr/>
        <a:lstStyle/>
        <a:p>
          <a:endParaRPr lang="ru-RU"/>
        </a:p>
      </dgm:t>
    </dgm:pt>
    <dgm:pt modelId="{04901955-21FD-4354-852D-F54498BC5D81}" type="sibTrans" cxnId="{77BDD601-8C12-4BCC-876D-2F9C4C90AAA7}">
      <dgm:prSet/>
      <dgm:spPr/>
      <dgm:t>
        <a:bodyPr/>
        <a:lstStyle/>
        <a:p>
          <a:endParaRPr lang="ru-RU"/>
        </a:p>
      </dgm:t>
    </dgm:pt>
    <dgm:pt modelId="{1726A4AB-3F8F-485F-9678-7FD3FAE210A9}" type="pres">
      <dgm:prSet presAssocID="{CAEDC2A0-F284-4BA5-A7C4-10FAB8CB991D}" presName="linear" presStyleCnt="0">
        <dgm:presLayoutVars>
          <dgm:dir/>
          <dgm:resizeHandles val="exact"/>
        </dgm:presLayoutVars>
      </dgm:prSet>
      <dgm:spPr/>
    </dgm:pt>
    <dgm:pt modelId="{468FF495-4848-4C14-97A9-4C6EC832A8C6}" type="pres">
      <dgm:prSet presAssocID="{0DA046CD-AE0C-416D-9DF5-8273930DE4BC}" presName="comp" presStyleCnt="0"/>
      <dgm:spPr/>
    </dgm:pt>
    <dgm:pt modelId="{62C0E9D1-EA1B-4423-AD9E-1C259AA8C011}" type="pres">
      <dgm:prSet presAssocID="{0DA046CD-AE0C-416D-9DF5-8273930DE4BC}" presName="box" presStyleLbl="node1" presStyleIdx="0" presStyleCnt="5" custLinFactNeighborY="-2590"/>
      <dgm:spPr/>
      <dgm:t>
        <a:bodyPr/>
        <a:lstStyle/>
        <a:p>
          <a:endParaRPr lang="ru-RU"/>
        </a:p>
      </dgm:t>
    </dgm:pt>
    <dgm:pt modelId="{4F44D4B4-E879-466B-A46E-E7C68B78B2A9}" type="pres">
      <dgm:prSet presAssocID="{0DA046CD-AE0C-416D-9DF5-8273930DE4BC}" presName="img" presStyleLbl="fgImgPlace1" presStyleIdx="0" presStyleCnt="5" custScaleX="49597"/>
      <dgm:spPr>
        <a:blipFill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99B686C0-6975-459B-AD9D-73351288EF33}" type="pres">
      <dgm:prSet presAssocID="{0DA046CD-AE0C-416D-9DF5-8273930DE4BC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C79830-258D-4EA6-ADA7-17A3F92B6F43}" type="pres">
      <dgm:prSet presAssocID="{48FB7366-6DE9-4EB9-BBDE-C3870B87EEF7}" presName="spacer" presStyleCnt="0"/>
      <dgm:spPr/>
    </dgm:pt>
    <dgm:pt modelId="{E09D1F46-CFB7-4DF2-9A23-7130F8AF7683}" type="pres">
      <dgm:prSet presAssocID="{CCCEC05C-66FD-4A2C-8621-167E7EC37022}" presName="comp" presStyleCnt="0"/>
      <dgm:spPr/>
    </dgm:pt>
    <dgm:pt modelId="{691EC95F-A087-43C5-9F79-7DB323DBEB55}" type="pres">
      <dgm:prSet presAssocID="{CCCEC05C-66FD-4A2C-8621-167E7EC37022}" presName="box" presStyleLbl="node1" presStyleIdx="1" presStyleCnt="5"/>
      <dgm:spPr/>
      <dgm:t>
        <a:bodyPr/>
        <a:lstStyle/>
        <a:p>
          <a:endParaRPr lang="ru-RU"/>
        </a:p>
      </dgm:t>
    </dgm:pt>
    <dgm:pt modelId="{B0BADD53-EBC7-45C4-9500-6D825EBCAF07}" type="pres">
      <dgm:prSet presAssocID="{CCCEC05C-66FD-4A2C-8621-167E7EC37022}" presName="img" presStyleLbl="fgImgPlace1" presStyleIdx="1" presStyleCnt="5" custScaleX="49597"/>
      <dgm:spPr>
        <a:blipFill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2B12BCFB-894C-43B7-8235-B9E2F9CCAEC5}" type="pres">
      <dgm:prSet presAssocID="{CCCEC05C-66FD-4A2C-8621-167E7EC37022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9C1EC9-81AF-46A3-9479-055C02099DB3}" type="pres">
      <dgm:prSet presAssocID="{3C240123-C34B-42FF-826A-0C05A0494F6F}" presName="spacer" presStyleCnt="0"/>
      <dgm:spPr/>
    </dgm:pt>
    <dgm:pt modelId="{3087C6C7-D8CF-4BC0-9E01-018EB52B1D3C}" type="pres">
      <dgm:prSet presAssocID="{43D170A8-0CD8-4502-B52A-3E61E7EAB653}" presName="comp" presStyleCnt="0"/>
      <dgm:spPr/>
    </dgm:pt>
    <dgm:pt modelId="{C47CBA5B-EBE4-4190-935B-AE2622AD929B}" type="pres">
      <dgm:prSet presAssocID="{43D170A8-0CD8-4502-B52A-3E61E7EAB653}" presName="box" presStyleLbl="node1" presStyleIdx="2" presStyleCnt="5" custLinFactNeighborX="938" custLinFactNeighborY="4410"/>
      <dgm:spPr/>
      <dgm:t>
        <a:bodyPr/>
        <a:lstStyle/>
        <a:p>
          <a:endParaRPr lang="ru-RU"/>
        </a:p>
      </dgm:t>
    </dgm:pt>
    <dgm:pt modelId="{EE668E06-88AB-4417-9DEE-2CD6E4762141}" type="pres">
      <dgm:prSet presAssocID="{43D170A8-0CD8-4502-B52A-3E61E7EAB653}" presName="img" presStyleLbl="fgImgPlace1" presStyleIdx="2" presStyleCnt="5" custScaleX="49597"/>
      <dgm:spPr>
        <a:blipFill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B98F92E6-EBC8-44B1-A20A-D4412D85EA75}" type="pres">
      <dgm:prSet presAssocID="{43D170A8-0CD8-4502-B52A-3E61E7EAB653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42EBAA-1895-45DE-91F9-F02023352017}" type="pres">
      <dgm:prSet presAssocID="{D00E96A0-EB1E-4D0C-AD12-3672AE1659C2}" presName="spacer" presStyleCnt="0"/>
      <dgm:spPr/>
    </dgm:pt>
    <dgm:pt modelId="{A2FBB705-5BFA-45F8-8681-A9FC82BB8B20}" type="pres">
      <dgm:prSet presAssocID="{EDEB43C6-4FFF-4C19-A4A6-73AAB331F9DF}" presName="comp" presStyleCnt="0"/>
      <dgm:spPr/>
    </dgm:pt>
    <dgm:pt modelId="{CFDF101D-A709-46F9-9122-9AC36B02BB70}" type="pres">
      <dgm:prSet presAssocID="{EDEB43C6-4FFF-4C19-A4A6-73AAB331F9DF}" presName="box" presStyleLbl="node1" presStyleIdx="3" presStyleCnt="5"/>
      <dgm:spPr/>
      <dgm:t>
        <a:bodyPr/>
        <a:lstStyle/>
        <a:p>
          <a:endParaRPr lang="ru-RU"/>
        </a:p>
      </dgm:t>
    </dgm:pt>
    <dgm:pt modelId="{D7F44037-7066-4C1C-B0FD-52C2A9437B8B}" type="pres">
      <dgm:prSet presAssocID="{EDEB43C6-4FFF-4C19-A4A6-73AAB331F9DF}" presName="img" presStyleLbl="fgImgPlace1" presStyleIdx="3" presStyleCnt="5" custScaleX="49597"/>
      <dgm:spPr>
        <a:blipFill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ED316F34-2CDD-40B3-8A58-117248278761}" type="pres">
      <dgm:prSet presAssocID="{EDEB43C6-4FFF-4C19-A4A6-73AAB331F9DF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521259-8D6E-441B-AD9B-2B7D4321A2D3}" type="pres">
      <dgm:prSet presAssocID="{EF154C34-855A-4011-9B83-E7BFD164A430}" presName="spacer" presStyleCnt="0"/>
      <dgm:spPr/>
    </dgm:pt>
    <dgm:pt modelId="{BB421F0A-1CF5-44A8-A69A-77861946F339}" type="pres">
      <dgm:prSet presAssocID="{F0B5F733-03C0-4711-B97F-F393852F38BE}" presName="comp" presStyleCnt="0"/>
      <dgm:spPr/>
    </dgm:pt>
    <dgm:pt modelId="{8AB3096C-9455-4352-ABD1-32DBC925B8EE}" type="pres">
      <dgm:prSet presAssocID="{F0B5F733-03C0-4711-B97F-F393852F38BE}" presName="box" presStyleLbl="node1" presStyleIdx="4" presStyleCnt="5"/>
      <dgm:spPr/>
      <dgm:t>
        <a:bodyPr/>
        <a:lstStyle/>
        <a:p>
          <a:endParaRPr lang="ru-RU"/>
        </a:p>
      </dgm:t>
    </dgm:pt>
    <dgm:pt modelId="{03DC5704-6753-4661-80B8-09B8F8ED3130}" type="pres">
      <dgm:prSet presAssocID="{F0B5F733-03C0-4711-B97F-F393852F38BE}" presName="img" presStyleLbl="fgImgPlace1" presStyleIdx="4" presStyleCnt="5" custScaleX="58973"/>
      <dgm:spPr>
        <a:blipFill rotWithShape="1"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2004122B-1484-4199-991A-B6287FA15F7A}" type="pres">
      <dgm:prSet presAssocID="{F0B5F733-03C0-4711-B97F-F393852F38BE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11D843-EDD7-49EB-BE7E-405FB7CCEC44}" type="presOf" srcId="{0DA046CD-AE0C-416D-9DF5-8273930DE4BC}" destId="{99B686C0-6975-459B-AD9D-73351288EF33}" srcOrd="1" destOrd="0" presId="urn:microsoft.com/office/officeart/2005/8/layout/vList4"/>
    <dgm:cxn modelId="{FD78463F-1AF5-439D-9DF0-6122A4E53154}" type="presOf" srcId="{CCCEC05C-66FD-4A2C-8621-167E7EC37022}" destId="{2B12BCFB-894C-43B7-8235-B9E2F9CCAEC5}" srcOrd="1" destOrd="0" presId="urn:microsoft.com/office/officeart/2005/8/layout/vList4"/>
    <dgm:cxn modelId="{02FA3A41-9A09-4322-9AF0-25A7B4A44B28}" type="presOf" srcId="{CAEDC2A0-F284-4BA5-A7C4-10FAB8CB991D}" destId="{1726A4AB-3F8F-485F-9678-7FD3FAE210A9}" srcOrd="0" destOrd="0" presId="urn:microsoft.com/office/officeart/2005/8/layout/vList4"/>
    <dgm:cxn modelId="{9727E1D8-CF9D-41BE-94EF-9137385A35B5}" srcId="{CAEDC2A0-F284-4BA5-A7C4-10FAB8CB991D}" destId="{0DA046CD-AE0C-416D-9DF5-8273930DE4BC}" srcOrd="0" destOrd="0" parTransId="{6FD13A2E-5D9D-4455-AEBB-DD33FE9192A8}" sibTransId="{48FB7366-6DE9-4EB9-BBDE-C3870B87EEF7}"/>
    <dgm:cxn modelId="{AC19E85A-1BD4-4468-87DD-875F662AD10B}" type="presOf" srcId="{43D170A8-0CD8-4502-B52A-3E61E7EAB653}" destId="{C47CBA5B-EBE4-4190-935B-AE2622AD929B}" srcOrd="0" destOrd="0" presId="urn:microsoft.com/office/officeart/2005/8/layout/vList4"/>
    <dgm:cxn modelId="{A115E20A-F90F-4C8E-B95C-D6AD84068140}" type="presOf" srcId="{EDEB43C6-4FFF-4C19-A4A6-73AAB331F9DF}" destId="{CFDF101D-A709-46F9-9122-9AC36B02BB70}" srcOrd="0" destOrd="0" presId="urn:microsoft.com/office/officeart/2005/8/layout/vList4"/>
    <dgm:cxn modelId="{84074029-CB87-47DE-B64E-7C53D308F0C2}" srcId="{CAEDC2A0-F284-4BA5-A7C4-10FAB8CB991D}" destId="{CCCEC05C-66FD-4A2C-8621-167E7EC37022}" srcOrd="1" destOrd="0" parTransId="{FC7C1BDB-59D6-4555-8EE9-7B19265CD262}" sibTransId="{3C240123-C34B-42FF-826A-0C05A0494F6F}"/>
    <dgm:cxn modelId="{0F441F2B-488B-459B-BB60-0344445210FB}" type="presOf" srcId="{EDEB43C6-4FFF-4C19-A4A6-73AAB331F9DF}" destId="{ED316F34-2CDD-40B3-8A58-117248278761}" srcOrd="1" destOrd="0" presId="urn:microsoft.com/office/officeart/2005/8/layout/vList4"/>
    <dgm:cxn modelId="{1AD4EF31-00F0-497B-BFFA-9609AB112854}" srcId="{CAEDC2A0-F284-4BA5-A7C4-10FAB8CB991D}" destId="{43D170A8-0CD8-4502-B52A-3E61E7EAB653}" srcOrd="2" destOrd="0" parTransId="{4B2C342D-FA27-45AD-9822-6BD8F5C56AAA}" sibTransId="{D00E96A0-EB1E-4D0C-AD12-3672AE1659C2}"/>
    <dgm:cxn modelId="{BDABABF6-A738-4A85-B81C-F072856D0555}" type="presOf" srcId="{43D170A8-0CD8-4502-B52A-3E61E7EAB653}" destId="{B98F92E6-EBC8-44B1-A20A-D4412D85EA75}" srcOrd="1" destOrd="0" presId="urn:microsoft.com/office/officeart/2005/8/layout/vList4"/>
    <dgm:cxn modelId="{B3CDD5CE-DACB-4F00-B73C-7F9BE2A4070D}" srcId="{CAEDC2A0-F284-4BA5-A7C4-10FAB8CB991D}" destId="{EDEB43C6-4FFF-4C19-A4A6-73AAB331F9DF}" srcOrd="3" destOrd="0" parTransId="{61B75064-944C-4A98-B1C8-FB756057A353}" sibTransId="{EF154C34-855A-4011-9B83-E7BFD164A430}"/>
    <dgm:cxn modelId="{77BDD601-8C12-4BCC-876D-2F9C4C90AAA7}" srcId="{CAEDC2A0-F284-4BA5-A7C4-10FAB8CB991D}" destId="{F0B5F733-03C0-4711-B97F-F393852F38BE}" srcOrd="4" destOrd="0" parTransId="{E881BA25-BC35-405D-9798-661838935F12}" sibTransId="{04901955-21FD-4354-852D-F54498BC5D81}"/>
    <dgm:cxn modelId="{BA6E7FEC-40FC-499C-BE6C-A31A21F80647}" type="presOf" srcId="{CCCEC05C-66FD-4A2C-8621-167E7EC37022}" destId="{691EC95F-A087-43C5-9F79-7DB323DBEB55}" srcOrd="0" destOrd="0" presId="urn:microsoft.com/office/officeart/2005/8/layout/vList4"/>
    <dgm:cxn modelId="{95D9E9D0-789B-4B67-8E12-5B326487B419}" type="presOf" srcId="{F0B5F733-03C0-4711-B97F-F393852F38BE}" destId="{2004122B-1484-4199-991A-B6287FA15F7A}" srcOrd="1" destOrd="0" presId="urn:microsoft.com/office/officeart/2005/8/layout/vList4"/>
    <dgm:cxn modelId="{D49DD09B-3EDD-42A4-A48C-1B8AE6BF41CE}" type="presOf" srcId="{0DA046CD-AE0C-416D-9DF5-8273930DE4BC}" destId="{62C0E9D1-EA1B-4423-AD9E-1C259AA8C011}" srcOrd="0" destOrd="0" presId="urn:microsoft.com/office/officeart/2005/8/layout/vList4"/>
    <dgm:cxn modelId="{C6881BDF-2A82-4283-B1FC-C9799D407B9B}" type="presOf" srcId="{F0B5F733-03C0-4711-B97F-F393852F38BE}" destId="{8AB3096C-9455-4352-ABD1-32DBC925B8EE}" srcOrd="0" destOrd="0" presId="urn:microsoft.com/office/officeart/2005/8/layout/vList4"/>
    <dgm:cxn modelId="{D7C11AB9-1EEC-492F-903E-52B832DC60C8}" type="presParOf" srcId="{1726A4AB-3F8F-485F-9678-7FD3FAE210A9}" destId="{468FF495-4848-4C14-97A9-4C6EC832A8C6}" srcOrd="0" destOrd="0" presId="urn:microsoft.com/office/officeart/2005/8/layout/vList4"/>
    <dgm:cxn modelId="{9D556CE4-9D50-4041-841C-5BC6BB093E3F}" type="presParOf" srcId="{468FF495-4848-4C14-97A9-4C6EC832A8C6}" destId="{62C0E9D1-EA1B-4423-AD9E-1C259AA8C011}" srcOrd="0" destOrd="0" presId="urn:microsoft.com/office/officeart/2005/8/layout/vList4"/>
    <dgm:cxn modelId="{0B39B5E4-46E4-4715-B863-9427E9CAD486}" type="presParOf" srcId="{468FF495-4848-4C14-97A9-4C6EC832A8C6}" destId="{4F44D4B4-E879-466B-A46E-E7C68B78B2A9}" srcOrd="1" destOrd="0" presId="urn:microsoft.com/office/officeart/2005/8/layout/vList4"/>
    <dgm:cxn modelId="{8EE69C5E-8FBC-49AE-BB9E-CEE2118CB728}" type="presParOf" srcId="{468FF495-4848-4C14-97A9-4C6EC832A8C6}" destId="{99B686C0-6975-459B-AD9D-73351288EF33}" srcOrd="2" destOrd="0" presId="urn:microsoft.com/office/officeart/2005/8/layout/vList4"/>
    <dgm:cxn modelId="{CF8D6F16-D0C2-42E7-9F1A-2DFD4B3B29F3}" type="presParOf" srcId="{1726A4AB-3F8F-485F-9678-7FD3FAE210A9}" destId="{2FC79830-258D-4EA6-ADA7-17A3F92B6F43}" srcOrd="1" destOrd="0" presId="urn:microsoft.com/office/officeart/2005/8/layout/vList4"/>
    <dgm:cxn modelId="{FEA43463-FDCD-404A-A707-015E5AF3B2C1}" type="presParOf" srcId="{1726A4AB-3F8F-485F-9678-7FD3FAE210A9}" destId="{E09D1F46-CFB7-4DF2-9A23-7130F8AF7683}" srcOrd="2" destOrd="0" presId="urn:microsoft.com/office/officeart/2005/8/layout/vList4"/>
    <dgm:cxn modelId="{695C73AB-2D95-4998-AFCC-56CD639CB808}" type="presParOf" srcId="{E09D1F46-CFB7-4DF2-9A23-7130F8AF7683}" destId="{691EC95F-A087-43C5-9F79-7DB323DBEB55}" srcOrd="0" destOrd="0" presId="urn:microsoft.com/office/officeart/2005/8/layout/vList4"/>
    <dgm:cxn modelId="{4F432D49-73A3-4C89-82E8-B25E559B0544}" type="presParOf" srcId="{E09D1F46-CFB7-4DF2-9A23-7130F8AF7683}" destId="{B0BADD53-EBC7-45C4-9500-6D825EBCAF07}" srcOrd="1" destOrd="0" presId="urn:microsoft.com/office/officeart/2005/8/layout/vList4"/>
    <dgm:cxn modelId="{C03C0F9F-35AF-4E2C-A9D3-BB6A461372B8}" type="presParOf" srcId="{E09D1F46-CFB7-4DF2-9A23-7130F8AF7683}" destId="{2B12BCFB-894C-43B7-8235-B9E2F9CCAEC5}" srcOrd="2" destOrd="0" presId="urn:microsoft.com/office/officeart/2005/8/layout/vList4"/>
    <dgm:cxn modelId="{9B0E8CB0-77BA-4BA3-A7C0-10370DF37F2C}" type="presParOf" srcId="{1726A4AB-3F8F-485F-9678-7FD3FAE210A9}" destId="{AB9C1EC9-81AF-46A3-9479-055C02099DB3}" srcOrd="3" destOrd="0" presId="urn:microsoft.com/office/officeart/2005/8/layout/vList4"/>
    <dgm:cxn modelId="{48702F48-F7DB-4D55-9C08-122071F83FED}" type="presParOf" srcId="{1726A4AB-3F8F-485F-9678-7FD3FAE210A9}" destId="{3087C6C7-D8CF-4BC0-9E01-018EB52B1D3C}" srcOrd="4" destOrd="0" presId="urn:microsoft.com/office/officeart/2005/8/layout/vList4"/>
    <dgm:cxn modelId="{0C1E09B6-4244-46D3-A946-C47AABEED24C}" type="presParOf" srcId="{3087C6C7-D8CF-4BC0-9E01-018EB52B1D3C}" destId="{C47CBA5B-EBE4-4190-935B-AE2622AD929B}" srcOrd="0" destOrd="0" presId="urn:microsoft.com/office/officeart/2005/8/layout/vList4"/>
    <dgm:cxn modelId="{42DDF6F4-F6DC-42CF-A6DE-3D27C29190F7}" type="presParOf" srcId="{3087C6C7-D8CF-4BC0-9E01-018EB52B1D3C}" destId="{EE668E06-88AB-4417-9DEE-2CD6E4762141}" srcOrd="1" destOrd="0" presId="urn:microsoft.com/office/officeart/2005/8/layout/vList4"/>
    <dgm:cxn modelId="{F5E361AA-6C7B-45C9-A6B1-FDCF16AABB59}" type="presParOf" srcId="{3087C6C7-D8CF-4BC0-9E01-018EB52B1D3C}" destId="{B98F92E6-EBC8-44B1-A20A-D4412D85EA75}" srcOrd="2" destOrd="0" presId="urn:microsoft.com/office/officeart/2005/8/layout/vList4"/>
    <dgm:cxn modelId="{3043216F-39F7-4F20-B9B3-AA6C2FCCF919}" type="presParOf" srcId="{1726A4AB-3F8F-485F-9678-7FD3FAE210A9}" destId="{D442EBAA-1895-45DE-91F9-F02023352017}" srcOrd="5" destOrd="0" presId="urn:microsoft.com/office/officeart/2005/8/layout/vList4"/>
    <dgm:cxn modelId="{141C4497-C5CB-4269-A061-BF3562D1495A}" type="presParOf" srcId="{1726A4AB-3F8F-485F-9678-7FD3FAE210A9}" destId="{A2FBB705-5BFA-45F8-8681-A9FC82BB8B20}" srcOrd="6" destOrd="0" presId="urn:microsoft.com/office/officeart/2005/8/layout/vList4"/>
    <dgm:cxn modelId="{46234516-5BF2-4533-A5C9-743A95B4406B}" type="presParOf" srcId="{A2FBB705-5BFA-45F8-8681-A9FC82BB8B20}" destId="{CFDF101D-A709-46F9-9122-9AC36B02BB70}" srcOrd="0" destOrd="0" presId="urn:microsoft.com/office/officeart/2005/8/layout/vList4"/>
    <dgm:cxn modelId="{1F9D4B7D-15E8-48D2-98BF-2DA8F86BD835}" type="presParOf" srcId="{A2FBB705-5BFA-45F8-8681-A9FC82BB8B20}" destId="{D7F44037-7066-4C1C-B0FD-52C2A9437B8B}" srcOrd="1" destOrd="0" presId="urn:microsoft.com/office/officeart/2005/8/layout/vList4"/>
    <dgm:cxn modelId="{04AC8B12-411B-44F9-9485-95756057FBBA}" type="presParOf" srcId="{A2FBB705-5BFA-45F8-8681-A9FC82BB8B20}" destId="{ED316F34-2CDD-40B3-8A58-117248278761}" srcOrd="2" destOrd="0" presId="urn:microsoft.com/office/officeart/2005/8/layout/vList4"/>
    <dgm:cxn modelId="{526E7678-B0F3-4C3A-8E7F-38253DF05D09}" type="presParOf" srcId="{1726A4AB-3F8F-485F-9678-7FD3FAE210A9}" destId="{1E521259-8D6E-441B-AD9B-2B7D4321A2D3}" srcOrd="7" destOrd="0" presId="urn:microsoft.com/office/officeart/2005/8/layout/vList4"/>
    <dgm:cxn modelId="{522A28F1-D343-49B2-8799-52FFCE889C88}" type="presParOf" srcId="{1726A4AB-3F8F-485F-9678-7FD3FAE210A9}" destId="{BB421F0A-1CF5-44A8-A69A-77861946F339}" srcOrd="8" destOrd="0" presId="urn:microsoft.com/office/officeart/2005/8/layout/vList4"/>
    <dgm:cxn modelId="{C4129323-9C3F-46F9-9333-FFD4DA74A623}" type="presParOf" srcId="{BB421F0A-1CF5-44A8-A69A-77861946F339}" destId="{8AB3096C-9455-4352-ABD1-32DBC925B8EE}" srcOrd="0" destOrd="0" presId="urn:microsoft.com/office/officeart/2005/8/layout/vList4"/>
    <dgm:cxn modelId="{8CC86648-D2FE-4D92-8E94-B9C2ACE5133E}" type="presParOf" srcId="{BB421F0A-1CF5-44A8-A69A-77861946F339}" destId="{03DC5704-6753-4661-80B8-09B8F8ED3130}" srcOrd="1" destOrd="0" presId="urn:microsoft.com/office/officeart/2005/8/layout/vList4"/>
    <dgm:cxn modelId="{5DB23E41-2858-4BBD-AE13-2700F80ADD8D}" type="presParOf" srcId="{BB421F0A-1CF5-44A8-A69A-77861946F339}" destId="{2004122B-1484-4199-991A-B6287FA15F7A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28E57B-6E51-40D1-86B7-830BCB569CD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C86CBBC-3FE2-4FD9-938F-363CE49133D8}">
      <dgm:prSet phldrT="[Текст]" custT="1"/>
      <dgm:spPr>
        <a:solidFill>
          <a:srgbClr val="0070C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300" b="1" dirty="0" smtClean="0">
              <a:latin typeface="Arial" pitchFamily="34" charset="0"/>
              <a:cs typeface="Arial" pitchFamily="34" charset="0"/>
            </a:rPr>
            <a:t>Сетевое взаимодействие</a:t>
          </a:r>
          <a:endParaRPr lang="ru-RU" sz="1300" b="1" dirty="0">
            <a:latin typeface="Arial" pitchFamily="34" charset="0"/>
            <a:cs typeface="Arial" pitchFamily="34" charset="0"/>
          </a:endParaRPr>
        </a:p>
      </dgm:t>
    </dgm:pt>
    <dgm:pt modelId="{0B176786-4F3F-4294-B350-CE3B404E38E1}" type="parTrans" cxnId="{B5C20FB2-E6C1-44ED-9EEE-38069B4C8FCC}">
      <dgm:prSet/>
      <dgm:spPr/>
      <dgm:t>
        <a:bodyPr/>
        <a:lstStyle/>
        <a:p>
          <a:endParaRPr lang="ru-RU"/>
        </a:p>
      </dgm:t>
    </dgm:pt>
    <dgm:pt modelId="{75074C1C-BE16-4DEF-BC18-B4C29C38FC01}" type="sibTrans" cxnId="{B5C20FB2-E6C1-44ED-9EEE-38069B4C8FCC}">
      <dgm:prSet/>
      <dgm:spPr/>
      <dgm:t>
        <a:bodyPr/>
        <a:lstStyle/>
        <a:p>
          <a:endParaRPr lang="ru-RU"/>
        </a:p>
      </dgm:t>
    </dgm:pt>
    <dgm:pt modelId="{06A8D6DB-A8AB-4182-98DE-E1AC045A83E5}" type="asst">
      <dgm:prSet phldrT="[Текст]" custT="1"/>
      <dgm:spPr>
        <a:solidFill>
          <a:srgbClr val="0070C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100" b="1" dirty="0" smtClean="0">
              <a:latin typeface="Arial" pitchFamily="34" charset="0"/>
              <a:cs typeface="Arial" pitchFamily="34" charset="0"/>
            </a:rPr>
            <a:t>НИИСИ РАН</a:t>
          </a:r>
        </a:p>
        <a:p>
          <a:r>
            <a:rPr lang="ru-RU" sz="1100" b="1" dirty="0" smtClean="0">
              <a:latin typeface="Arial" pitchFamily="34" charset="0"/>
              <a:cs typeface="Arial" pitchFamily="34" charset="0"/>
            </a:rPr>
            <a:t> (в рамках федеральной сетевой инновационной площадки)</a:t>
          </a:r>
          <a:endParaRPr lang="ru-RU" sz="1100" b="1" dirty="0">
            <a:latin typeface="Arial" pitchFamily="34" charset="0"/>
            <a:cs typeface="Arial" pitchFamily="34" charset="0"/>
          </a:endParaRPr>
        </a:p>
      </dgm:t>
    </dgm:pt>
    <dgm:pt modelId="{F6FA4425-A026-4F20-B671-DBB2856B0A9F}" type="parTrans" cxnId="{B63AE6FF-F004-4A33-97E6-672C1B389703}">
      <dgm:prSet/>
      <dgm:spPr/>
      <dgm:t>
        <a:bodyPr/>
        <a:lstStyle/>
        <a:p>
          <a:endParaRPr lang="ru-RU"/>
        </a:p>
      </dgm:t>
    </dgm:pt>
    <dgm:pt modelId="{5E8B8E82-C856-4E1E-B667-9471F3AD98C1}" type="sibTrans" cxnId="{B63AE6FF-F004-4A33-97E6-672C1B389703}">
      <dgm:prSet/>
      <dgm:spPr/>
      <dgm:t>
        <a:bodyPr/>
        <a:lstStyle/>
        <a:p>
          <a:endParaRPr lang="ru-RU"/>
        </a:p>
      </dgm:t>
    </dgm:pt>
    <dgm:pt modelId="{9BCB835A-A329-4292-9838-C05761F55722}">
      <dgm:prSet phldrT="[Текст]" custT="1"/>
      <dgm:spPr>
        <a:solidFill>
          <a:srgbClr val="0070C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100" b="1" dirty="0" smtClean="0">
              <a:latin typeface="Arial" pitchFamily="34" charset="0"/>
              <a:cs typeface="Arial" pitchFamily="34" charset="0"/>
            </a:rPr>
            <a:t>МАДОУ </a:t>
          </a:r>
          <a:r>
            <a:rPr lang="ru-RU" sz="1100" b="1" dirty="0" smtClean="0">
              <a:latin typeface="Arial" pitchFamily="34" charset="0"/>
              <a:cs typeface="Arial" pitchFamily="34" charset="0"/>
            </a:rPr>
            <a:t>детский сад №19 Успенского р-на </a:t>
          </a:r>
          <a:endParaRPr lang="ru-RU" sz="1100" b="1" dirty="0">
            <a:latin typeface="Arial" pitchFamily="34" charset="0"/>
            <a:cs typeface="Arial" pitchFamily="34" charset="0"/>
          </a:endParaRPr>
        </a:p>
      </dgm:t>
    </dgm:pt>
    <dgm:pt modelId="{7F691FBB-EDD6-40D4-B8C0-DDB19F5F2DB7}" type="parTrans" cxnId="{36D5C05B-53FB-4A30-AA39-9A66CC57995C}">
      <dgm:prSet/>
      <dgm:spPr/>
      <dgm:t>
        <a:bodyPr/>
        <a:lstStyle/>
        <a:p>
          <a:endParaRPr lang="ru-RU"/>
        </a:p>
      </dgm:t>
    </dgm:pt>
    <dgm:pt modelId="{49CBB737-05F4-4CA8-AC37-59063B07D6CD}" type="sibTrans" cxnId="{36D5C05B-53FB-4A30-AA39-9A66CC57995C}">
      <dgm:prSet/>
      <dgm:spPr/>
      <dgm:t>
        <a:bodyPr/>
        <a:lstStyle/>
        <a:p>
          <a:endParaRPr lang="ru-RU"/>
        </a:p>
      </dgm:t>
    </dgm:pt>
    <dgm:pt modelId="{FE6765A9-AF78-430D-97A0-4CBC2B79ED1C}">
      <dgm:prSet custT="1"/>
      <dgm:spPr>
        <a:solidFill>
          <a:srgbClr val="0070C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100" b="1" dirty="0" smtClean="0">
              <a:latin typeface="Arial" pitchFamily="34" charset="0"/>
              <a:cs typeface="Arial" pitchFamily="34" charset="0"/>
            </a:rPr>
            <a:t>Детские сады </a:t>
          </a:r>
          <a:r>
            <a:rPr lang="ru-RU" sz="1100" b="1" dirty="0" err="1" smtClean="0">
              <a:latin typeface="Arial" pitchFamily="34" charset="0"/>
              <a:cs typeface="Arial" pitchFamily="34" charset="0"/>
            </a:rPr>
            <a:t>г.Армавира</a:t>
          </a:r>
          <a:endParaRPr lang="ru-RU" sz="1100" b="1" dirty="0" smtClean="0">
            <a:latin typeface="Arial" pitchFamily="34" charset="0"/>
            <a:cs typeface="Arial" pitchFamily="34" charset="0"/>
          </a:endParaRPr>
        </a:p>
        <a:p>
          <a:r>
            <a:rPr lang="ru-RU" sz="1100" b="1" dirty="0" smtClean="0">
              <a:latin typeface="Arial" pitchFamily="34" charset="0"/>
              <a:cs typeface="Arial" pitchFamily="34" charset="0"/>
            </a:rPr>
            <a:t>№</a:t>
          </a:r>
          <a:r>
            <a:rPr lang="ru-RU" sz="1100" b="1" dirty="0" smtClean="0">
              <a:latin typeface="Arial" pitchFamily="34" charset="0"/>
              <a:cs typeface="Arial" pitchFamily="34" charset="0"/>
            </a:rPr>
            <a:t>3,7,10,18,25,54</a:t>
          </a:r>
          <a:endParaRPr lang="ru-RU" sz="1100" b="1" dirty="0">
            <a:latin typeface="Arial" pitchFamily="34" charset="0"/>
            <a:cs typeface="Arial" pitchFamily="34" charset="0"/>
          </a:endParaRPr>
        </a:p>
      </dgm:t>
    </dgm:pt>
    <dgm:pt modelId="{AA1679E6-AC14-4E08-A80C-7037428C00B9}" type="parTrans" cxnId="{284026CB-69E2-4A60-8860-BB1C776C4CAD}">
      <dgm:prSet/>
      <dgm:spPr/>
      <dgm:t>
        <a:bodyPr/>
        <a:lstStyle/>
        <a:p>
          <a:endParaRPr lang="ru-RU"/>
        </a:p>
      </dgm:t>
    </dgm:pt>
    <dgm:pt modelId="{DCD78378-3DF5-4D92-9641-8481842D683E}" type="sibTrans" cxnId="{284026CB-69E2-4A60-8860-BB1C776C4CAD}">
      <dgm:prSet/>
      <dgm:spPr/>
      <dgm:t>
        <a:bodyPr/>
        <a:lstStyle/>
        <a:p>
          <a:endParaRPr lang="ru-RU"/>
        </a:p>
      </dgm:t>
    </dgm:pt>
    <dgm:pt modelId="{E029EE3C-4051-4180-B610-07F0E2B59455}">
      <dgm:prSet custT="1"/>
      <dgm:spPr>
        <a:solidFill>
          <a:srgbClr val="0070C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100" b="1" dirty="0" smtClean="0">
              <a:latin typeface="Arial" pitchFamily="34" charset="0"/>
              <a:cs typeface="Arial" pitchFamily="34" charset="0"/>
            </a:rPr>
            <a:t>ГБОУ ИРО</a:t>
          </a:r>
        </a:p>
        <a:p>
          <a:r>
            <a:rPr lang="ru-RU" sz="1100" b="1" dirty="0" smtClean="0">
              <a:latin typeface="Arial" pitchFamily="34" charset="0"/>
              <a:cs typeface="Arial" pitchFamily="34" charset="0"/>
            </a:rPr>
            <a:t> Краснодарского края</a:t>
          </a:r>
        </a:p>
        <a:p>
          <a:r>
            <a:rPr lang="ru-RU" sz="1100" b="1" dirty="0" smtClean="0">
              <a:latin typeface="Arial" pitchFamily="34" charset="0"/>
              <a:cs typeface="Arial" pitchFamily="34" charset="0"/>
            </a:rPr>
            <a:t> (научное руководство)</a:t>
          </a:r>
        </a:p>
        <a:p>
          <a:endParaRPr lang="ru-RU" sz="1000" b="1" dirty="0">
            <a:latin typeface="Arial" pitchFamily="34" charset="0"/>
            <a:cs typeface="Arial" pitchFamily="34" charset="0"/>
          </a:endParaRPr>
        </a:p>
      </dgm:t>
    </dgm:pt>
    <dgm:pt modelId="{9C789212-15B2-4ABF-BAF7-8A35B8142422}" type="parTrans" cxnId="{E6179DA7-2197-4819-86A3-5C79FDA30DD2}">
      <dgm:prSet/>
      <dgm:spPr/>
      <dgm:t>
        <a:bodyPr/>
        <a:lstStyle/>
        <a:p>
          <a:endParaRPr lang="ru-RU"/>
        </a:p>
      </dgm:t>
    </dgm:pt>
    <dgm:pt modelId="{4D10A846-7BFC-4E2C-B1C9-5651376AE175}" type="sibTrans" cxnId="{E6179DA7-2197-4819-86A3-5C79FDA30DD2}">
      <dgm:prSet/>
      <dgm:spPr/>
      <dgm:t>
        <a:bodyPr/>
        <a:lstStyle/>
        <a:p>
          <a:endParaRPr lang="ru-RU"/>
        </a:p>
      </dgm:t>
    </dgm:pt>
    <dgm:pt modelId="{B8DB4431-E6EB-445B-8C4A-8EC151BCFA2F}">
      <dgm:prSet custT="1"/>
      <dgm:spPr>
        <a:solidFill>
          <a:srgbClr val="0070C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100" b="1" dirty="0" smtClean="0">
              <a:latin typeface="Arial" pitchFamily="34" charset="0"/>
              <a:cs typeface="Arial" pitchFamily="34" charset="0"/>
            </a:rPr>
            <a:t>ГБОУ ВПО АГПУ</a:t>
          </a:r>
        </a:p>
        <a:p>
          <a:r>
            <a:rPr lang="ru-RU" sz="1100" b="1" dirty="0" smtClean="0">
              <a:latin typeface="Arial" pitchFamily="34" charset="0"/>
              <a:cs typeface="Arial" pitchFamily="34" charset="0"/>
            </a:rPr>
            <a:t>(в рамках консультативно-методической  помощи )</a:t>
          </a:r>
          <a:endParaRPr lang="ru-RU" sz="1100" b="1" dirty="0">
            <a:latin typeface="Arial" pitchFamily="34" charset="0"/>
            <a:cs typeface="Arial" pitchFamily="34" charset="0"/>
          </a:endParaRPr>
        </a:p>
      </dgm:t>
    </dgm:pt>
    <dgm:pt modelId="{F0E237C2-E3E6-4157-85C9-5E8BCF7DC2CC}" type="parTrans" cxnId="{74C38A54-47FA-44D1-97E7-B09B731CECC4}">
      <dgm:prSet/>
      <dgm:spPr/>
      <dgm:t>
        <a:bodyPr/>
        <a:lstStyle/>
        <a:p>
          <a:endParaRPr lang="ru-RU"/>
        </a:p>
      </dgm:t>
    </dgm:pt>
    <dgm:pt modelId="{D652256D-5520-4628-A1DE-B6E162631681}" type="sibTrans" cxnId="{74C38A54-47FA-44D1-97E7-B09B731CECC4}">
      <dgm:prSet/>
      <dgm:spPr/>
      <dgm:t>
        <a:bodyPr/>
        <a:lstStyle/>
        <a:p>
          <a:endParaRPr lang="ru-RU"/>
        </a:p>
      </dgm:t>
    </dgm:pt>
    <dgm:pt modelId="{26A4D7E8-C5C2-45C8-B0B5-628BCD62FC00}" type="pres">
      <dgm:prSet presAssocID="{CB28E57B-6E51-40D1-86B7-830BCB569CD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75E4229-1C4B-4A28-A95B-C51AC0F2D6D3}" type="pres">
      <dgm:prSet presAssocID="{5C86CBBC-3FE2-4FD9-938F-363CE49133D8}" presName="hierRoot1" presStyleCnt="0">
        <dgm:presLayoutVars>
          <dgm:hierBranch val="init"/>
        </dgm:presLayoutVars>
      </dgm:prSet>
      <dgm:spPr/>
    </dgm:pt>
    <dgm:pt modelId="{20B627C1-8602-46C7-8695-8C43A2927C77}" type="pres">
      <dgm:prSet presAssocID="{5C86CBBC-3FE2-4FD9-938F-363CE49133D8}" presName="rootComposite1" presStyleCnt="0"/>
      <dgm:spPr/>
    </dgm:pt>
    <dgm:pt modelId="{2A97C9E9-91FF-4CC8-AB82-A403183FF219}" type="pres">
      <dgm:prSet presAssocID="{5C86CBBC-3FE2-4FD9-938F-363CE49133D8}" presName="rootText1" presStyleLbl="node0" presStyleIdx="0" presStyleCnt="2" custScaleX="143293" custScaleY="158780" custLinFactNeighborX="0" custLinFactNeighborY="-6569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D814AE-1C87-4953-A0AC-6AFF5C5338C3}" type="pres">
      <dgm:prSet presAssocID="{5C86CBBC-3FE2-4FD9-938F-363CE49133D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47A0201-99A9-4AC6-B428-9CE79B2AD8D2}" type="pres">
      <dgm:prSet presAssocID="{5C86CBBC-3FE2-4FD9-938F-363CE49133D8}" presName="hierChild2" presStyleCnt="0"/>
      <dgm:spPr/>
    </dgm:pt>
    <dgm:pt modelId="{B05646C5-4607-497B-9012-28D94D53488A}" type="pres">
      <dgm:prSet presAssocID="{AA1679E6-AC14-4E08-A80C-7037428C00B9}" presName="Name37" presStyleLbl="parChTrans1D2" presStyleIdx="0" presStyleCnt="4"/>
      <dgm:spPr/>
      <dgm:t>
        <a:bodyPr/>
        <a:lstStyle/>
        <a:p>
          <a:endParaRPr lang="ru-RU"/>
        </a:p>
      </dgm:t>
    </dgm:pt>
    <dgm:pt modelId="{8DC82652-580B-4FB9-8C85-008942BCA8DC}" type="pres">
      <dgm:prSet presAssocID="{FE6765A9-AF78-430D-97A0-4CBC2B79ED1C}" presName="hierRoot2" presStyleCnt="0">
        <dgm:presLayoutVars>
          <dgm:hierBranch val="init"/>
        </dgm:presLayoutVars>
      </dgm:prSet>
      <dgm:spPr/>
    </dgm:pt>
    <dgm:pt modelId="{5CC04553-7A54-4647-B033-935A0A00DEC6}" type="pres">
      <dgm:prSet presAssocID="{FE6765A9-AF78-430D-97A0-4CBC2B79ED1C}" presName="rootComposite" presStyleCnt="0"/>
      <dgm:spPr/>
    </dgm:pt>
    <dgm:pt modelId="{4B730B44-8C55-45DB-BEDB-6D965FB33618}" type="pres">
      <dgm:prSet presAssocID="{FE6765A9-AF78-430D-97A0-4CBC2B79ED1C}" presName="rootText" presStyleLbl="node2" presStyleIdx="0" presStyleCnt="3" custScaleX="108437" custScaleY="1009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50EBF8-3867-459D-BE9C-37A1B4B1FDD3}" type="pres">
      <dgm:prSet presAssocID="{FE6765A9-AF78-430D-97A0-4CBC2B79ED1C}" presName="rootConnector" presStyleLbl="node2" presStyleIdx="0" presStyleCnt="3"/>
      <dgm:spPr/>
      <dgm:t>
        <a:bodyPr/>
        <a:lstStyle/>
        <a:p>
          <a:endParaRPr lang="ru-RU"/>
        </a:p>
      </dgm:t>
    </dgm:pt>
    <dgm:pt modelId="{07FC6DEF-114D-458E-A7BE-D024DA0E8595}" type="pres">
      <dgm:prSet presAssocID="{FE6765A9-AF78-430D-97A0-4CBC2B79ED1C}" presName="hierChild4" presStyleCnt="0"/>
      <dgm:spPr/>
    </dgm:pt>
    <dgm:pt modelId="{E2BB0ABA-98A8-4CD2-A5B3-509D646BA491}" type="pres">
      <dgm:prSet presAssocID="{FE6765A9-AF78-430D-97A0-4CBC2B79ED1C}" presName="hierChild5" presStyleCnt="0"/>
      <dgm:spPr/>
    </dgm:pt>
    <dgm:pt modelId="{DCC1C488-1E88-4994-A5A6-7C885F87DD51}" type="pres">
      <dgm:prSet presAssocID="{7F691FBB-EDD6-40D4-B8C0-DDB19F5F2DB7}" presName="Name37" presStyleLbl="parChTrans1D2" presStyleIdx="1" presStyleCnt="4"/>
      <dgm:spPr/>
      <dgm:t>
        <a:bodyPr/>
        <a:lstStyle/>
        <a:p>
          <a:endParaRPr lang="ru-RU"/>
        </a:p>
      </dgm:t>
    </dgm:pt>
    <dgm:pt modelId="{5F08CECC-1004-436F-9B90-AFB350CA0141}" type="pres">
      <dgm:prSet presAssocID="{9BCB835A-A329-4292-9838-C05761F55722}" presName="hierRoot2" presStyleCnt="0">
        <dgm:presLayoutVars>
          <dgm:hierBranch val="init"/>
        </dgm:presLayoutVars>
      </dgm:prSet>
      <dgm:spPr/>
    </dgm:pt>
    <dgm:pt modelId="{FFF844B0-1772-4AB5-B075-556262C5B08D}" type="pres">
      <dgm:prSet presAssocID="{9BCB835A-A329-4292-9838-C05761F55722}" presName="rootComposite" presStyleCnt="0"/>
      <dgm:spPr/>
    </dgm:pt>
    <dgm:pt modelId="{E1C4DCEB-B89D-4DB9-93C2-845BB0631694}" type="pres">
      <dgm:prSet presAssocID="{9BCB835A-A329-4292-9838-C05761F55722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ED91C3-FBB6-4092-BDF6-2134EC1FBFC6}" type="pres">
      <dgm:prSet presAssocID="{9BCB835A-A329-4292-9838-C05761F55722}" presName="rootConnector" presStyleLbl="node2" presStyleIdx="1" presStyleCnt="3"/>
      <dgm:spPr/>
      <dgm:t>
        <a:bodyPr/>
        <a:lstStyle/>
        <a:p>
          <a:endParaRPr lang="ru-RU"/>
        </a:p>
      </dgm:t>
    </dgm:pt>
    <dgm:pt modelId="{BA1F6F90-9547-4F49-8924-5E53F8B61673}" type="pres">
      <dgm:prSet presAssocID="{9BCB835A-A329-4292-9838-C05761F55722}" presName="hierChild4" presStyleCnt="0"/>
      <dgm:spPr/>
    </dgm:pt>
    <dgm:pt modelId="{65FCB3C5-0DB5-4798-A291-9A013D2D846B}" type="pres">
      <dgm:prSet presAssocID="{9BCB835A-A329-4292-9838-C05761F55722}" presName="hierChild5" presStyleCnt="0"/>
      <dgm:spPr/>
    </dgm:pt>
    <dgm:pt modelId="{CB880008-2697-4CE6-A5C9-2E31D2E929A0}" type="pres">
      <dgm:prSet presAssocID="{F0E237C2-E3E6-4157-85C9-5E8BCF7DC2CC}" presName="Name37" presStyleLbl="parChTrans1D2" presStyleIdx="2" presStyleCnt="4"/>
      <dgm:spPr/>
      <dgm:t>
        <a:bodyPr/>
        <a:lstStyle/>
        <a:p>
          <a:endParaRPr lang="ru-RU"/>
        </a:p>
      </dgm:t>
    </dgm:pt>
    <dgm:pt modelId="{9ABAD184-8E7D-4B8A-BA7E-F3455C1F5ACD}" type="pres">
      <dgm:prSet presAssocID="{B8DB4431-E6EB-445B-8C4A-8EC151BCFA2F}" presName="hierRoot2" presStyleCnt="0">
        <dgm:presLayoutVars>
          <dgm:hierBranch val="init"/>
        </dgm:presLayoutVars>
      </dgm:prSet>
      <dgm:spPr/>
    </dgm:pt>
    <dgm:pt modelId="{F41B5160-3C1B-49BF-9A3E-988DD293B8A6}" type="pres">
      <dgm:prSet presAssocID="{B8DB4431-E6EB-445B-8C4A-8EC151BCFA2F}" presName="rootComposite" presStyleCnt="0"/>
      <dgm:spPr/>
    </dgm:pt>
    <dgm:pt modelId="{F8CC170F-4F60-476B-AB5A-F96F96F6EFBA}" type="pres">
      <dgm:prSet presAssocID="{B8DB4431-E6EB-445B-8C4A-8EC151BCFA2F}" presName="rootText" presStyleLbl="node2" presStyleIdx="2" presStyleCnt="3" custScaleX="109912" custScaleY="153767" custLinFactNeighborX="536" custLinFactNeighborY="-270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067A59-A25B-458A-8F9E-A479B530D97D}" type="pres">
      <dgm:prSet presAssocID="{B8DB4431-E6EB-445B-8C4A-8EC151BCFA2F}" presName="rootConnector" presStyleLbl="node2" presStyleIdx="2" presStyleCnt="3"/>
      <dgm:spPr/>
      <dgm:t>
        <a:bodyPr/>
        <a:lstStyle/>
        <a:p>
          <a:endParaRPr lang="ru-RU"/>
        </a:p>
      </dgm:t>
    </dgm:pt>
    <dgm:pt modelId="{C8635CF8-4B8A-48D2-90D2-6D6B740C0E71}" type="pres">
      <dgm:prSet presAssocID="{B8DB4431-E6EB-445B-8C4A-8EC151BCFA2F}" presName="hierChild4" presStyleCnt="0"/>
      <dgm:spPr/>
    </dgm:pt>
    <dgm:pt modelId="{24975C96-4F1C-4008-9C9C-3D5931C4564C}" type="pres">
      <dgm:prSet presAssocID="{B8DB4431-E6EB-445B-8C4A-8EC151BCFA2F}" presName="hierChild5" presStyleCnt="0"/>
      <dgm:spPr/>
    </dgm:pt>
    <dgm:pt modelId="{3026AC4B-0F8F-42A0-9929-5F0772F91739}" type="pres">
      <dgm:prSet presAssocID="{5C86CBBC-3FE2-4FD9-938F-363CE49133D8}" presName="hierChild3" presStyleCnt="0"/>
      <dgm:spPr/>
    </dgm:pt>
    <dgm:pt modelId="{34A1C8BD-4E64-435D-BD5E-434C9BBE790E}" type="pres">
      <dgm:prSet presAssocID="{F6FA4425-A026-4F20-B671-DBB2856B0A9F}" presName="Name111" presStyleLbl="parChTrans1D2" presStyleIdx="3" presStyleCnt="4"/>
      <dgm:spPr/>
      <dgm:t>
        <a:bodyPr/>
        <a:lstStyle/>
        <a:p>
          <a:endParaRPr lang="ru-RU"/>
        </a:p>
      </dgm:t>
    </dgm:pt>
    <dgm:pt modelId="{C5EE0811-7947-4649-BCD5-A7C47ACE05F1}" type="pres">
      <dgm:prSet presAssocID="{06A8D6DB-A8AB-4182-98DE-E1AC045A83E5}" presName="hierRoot3" presStyleCnt="0">
        <dgm:presLayoutVars>
          <dgm:hierBranch val="init"/>
        </dgm:presLayoutVars>
      </dgm:prSet>
      <dgm:spPr/>
    </dgm:pt>
    <dgm:pt modelId="{C3D595AB-B3CB-407C-8C10-09747BA233C6}" type="pres">
      <dgm:prSet presAssocID="{06A8D6DB-A8AB-4182-98DE-E1AC045A83E5}" presName="rootComposite3" presStyleCnt="0"/>
      <dgm:spPr/>
    </dgm:pt>
    <dgm:pt modelId="{83A62882-C4C6-41F5-B1C5-7F55D289A0CA}" type="pres">
      <dgm:prSet presAssocID="{06A8D6DB-A8AB-4182-98DE-E1AC045A83E5}" presName="rootText3" presStyleLbl="asst1" presStyleIdx="0" presStyleCnt="1" custScaleX="121899" custScaleY="172016" custLinFactNeighborX="530" custLinFactNeighborY="-174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E29686-DA65-4B9F-B40D-15BDF3EFEB63}" type="pres">
      <dgm:prSet presAssocID="{06A8D6DB-A8AB-4182-98DE-E1AC045A83E5}" presName="rootConnector3" presStyleLbl="asst1" presStyleIdx="0" presStyleCnt="1"/>
      <dgm:spPr/>
      <dgm:t>
        <a:bodyPr/>
        <a:lstStyle/>
        <a:p>
          <a:endParaRPr lang="ru-RU"/>
        </a:p>
      </dgm:t>
    </dgm:pt>
    <dgm:pt modelId="{1B3CAA84-871D-4498-A1B3-C3EA592AC47C}" type="pres">
      <dgm:prSet presAssocID="{06A8D6DB-A8AB-4182-98DE-E1AC045A83E5}" presName="hierChild6" presStyleCnt="0"/>
      <dgm:spPr/>
    </dgm:pt>
    <dgm:pt modelId="{69209789-32D0-47F8-9B46-8E5ABF997848}" type="pres">
      <dgm:prSet presAssocID="{06A8D6DB-A8AB-4182-98DE-E1AC045A83E5}" presName="hierChild7" presStyleCnt="0"/>
      <dgm:spPr/>
    </dgm:pt>
    <dgm:pt modelId="{37F8D895-AD41-44B1-88A7-32394D0E1749}" type="pres">
      <dgm:prSet presAssocID="{E029EE3C-4051-4180-B610-07F0E2B59455}" presName="hierRoot1" presStyleCnt="0">
        <dgm:presLayoutVars>
          <dgm:hierBranch val="init"/>
        </dgm:presLayoutVars>
      </dgm:prSet>
      <dgm:spPr/>
    </dgm:pt>
    <dgm:pt modelId="{F7388389-D1B1-4CD5-9219-2EF2729320FF}" type="pres">
      <dgm:prSet presAssocID="{E029EE3C-4051-4180-B610-07F0E2B59455}" presName="rootComposite1" presStyleCnt="0"/>
      <dgm:spPr/>
    </dgm:pt>
    <dgm:pt modelId="{AF4F6692-7E97-4840-81FC-A46D63566109}" type="pres">
      <dgm:prSet presAssocID="{E029EE3C-4051-4180-B610-07F0E2B59455}" presName="rootText1" presStyleLbl="node0" presStyleIdx="1" presStyleCnt="2" custScaleX="135295" custScaleY="147060" custLinFactY="72760" custLinFactNeighborX="-76932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F15B4A0-091C-4949-B12A-1077359B5553}" type="pres">
      <dgm:prSet presAssocID="{E029EE3C-4051-4180-B610-07F0E2B5945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12E12549-8654-4875-A210-7097B2EB4813}" type="pres">
      <dgm:prSet presAssocID="{E029EE3C-4051-4180-B610-07F0E2B59455}" presName="hierChild2" presStyleCnt="0"/>
      <dgm:spPr/>
    </dgm:pt>
    <dgm:pt modelId="{9E185AEC-D8E6-4111-A39D-5FCC32600D4A}" type="pres">
      <dgm:prSet presAssocID="{E029EE3C-4051-4180-B610-07F0E2B59455}" presName="hierChild3" presStyleCnt="0"/>
      <dgm:spPr/>
    </dgm:pt>
  </dgm:ptLst>
  <dgm:cxnLst>
    <dgm:cxn modelId="{C8EB92F3-F776-4CEE-ADBC-342EBE698D18}" type="presOf" srcId="{9BCB835A-A329-4292-9838-C05761F55722}" destId="{77ED91C3-FBB6-4092-BDF6-2134EC1FBFC6}" srcOrd="1" destOrd="0" presId="urn:microsoft.com/office/officeart/2005/8/layout/orgChart1"/>
    <dgm:cxn modelId="{25100EA5-6BAE-4319-8FE2-FD29373B4EFE}" type="presOf" srcId="{7F691FBB-EDD6-40D4-B8C0-DDB19F5F2DB7}" destId="{DCC1C488-1E88-4994-A5A6-7C885F87DD51}" srcOrd="0" destOrd="0" presId="urn:microsoft.com/office/officeart/2005/8/layout/orgChart1"/>
    <dgm:cxn modelId="{FE77621F-C651-44CF-9039-20334FA64633}" type="presOf" srcId="{5C86CBBC-3FE2-4FD9-938F-363CE49133D8}" destId="{7AD814AE-1C87-4953-A0AC-6AFF5C5338C3}" srcOrd="1" destOrd="0" presId="urn:microsoft.com/office/officeart/2005/8/layout/orgChart1"/>
    <dgm:cxn modelId="{384EA73E-1CA6-4A22-AE06-A97EC07DA6E5}" type="presOf" srcId="{06A8D6DB-A8AB-4182-98DE-E1AC045A83E5}" destId="{CAE29686-DA65-4B9F-B40D-15BDF3EFEB63}" srcOrd="1" destOrd="0" presId="urn:microsoft.com/office/officeart/2005/8/layout/orgChart1"/>
    <dgm:cxn modelId="{7E5028B4-8B92-45CE-B150-A117DF7D7301}" type="presOf" srcId="{9BCB835A-A329-4292-9838-C05761F55722}" destId="{E1C4DCEB-B89D-4DB9-93C2-845BB0631694}" srcOrd="0" destOrd="0" presId="urn:microsoft.com/office/officeart/2005/8/layout/orgChart1"/>
    <dgm:cxn modelId="{2E13CD36-712B-4270-AC05-6577ED17F0FA}" type="presOf" srcId="{06A8D6DB-A8AB-4182-98DE-E1AC045A83E5}" destId="{83A62882-C4C6-41F5-B1C5-7F55D289A0CA}" srcOrd="0" destOrd="0" presId="urn:microsoft.com/office/officeart/2005/8/layout/orgChart1"/>
    <dgm:cxn modelId="{038E8697-3C18-41F5-BE27-5FE20116FC6F}" type="presOf" srcId="{F0E237C2-E3E6-4157-85C9-5E8BCF7DC2CC}" destId="{CB880008-2697-4CE6-A5C9-2E31D2E929A0}" srcOrd="0" destOrd="0" presId="urn:microsoft.com/office/officeart/2005/8/layout/orgChart1"/>
    <dgm:cxn modelId="{B5C20FB2-E6C1-44ED-9EEE-38069B4C8FCC}" srcId="{CB28E57B-6E51-40D1-86B7-830BCB569CD9}" destId="{5C86CBBC-3FE2-4FD9-938F-363CE49133D8}" srcOrd="0" destOrd="0" parTransId="{0B176786-4F3F-4294-B350-CE3B404E38E1}" sibTransId="{75074C1C-BE16-4DEF-BC18-B4C29C38FC01}"/>
    <dgm:cxn modelId="{0512179B-E269-4A07-A458-02338761BB42}" type="presOf" srcId="{E029EE3C-4051-4180-B610-07F0E2B59455}" destId="{0F15B4A0-091C-4949-B12A-1077359B5553}" srcOrd="1" destOrd="0" presId="urn:microsoft.com/office/officeart/2005/8/layout/orgChart1"/>
    <dgm:cxn modelId="{352DF7B4-A830-4449-AF23-8239AC0501A4}" type="presOf" srcId="{FE6765A9-AF78-430D-97A0-4CBC2B79ED1C}" destId="{4B730B44-8C55-45DB-BEDB-6D965FB33618}" srcOrd="0" destOrd="0" presId="urn:microsoft.com/office/officeart/2005/8/layout/orgChart1"/>
    <dgm:cxn modelId="{8C8A4A47-7DA7-48E1-AC28-5100CADD7CF8}" type="presOf" srcId="{AA1679E6-AC14-4E08-A80C-7037428C00B9}" destId="{B05646C5-4607-497B-9012-28D94D53488A}" srcOrd="0" destOrd="0" presId="urn:microsoft.com/office/officeart/2005/8/layout/orgChart1"/>
    <dgm:cxn modelId="{284026CB-69E2-4A60-8860-BB1C776C4CAD}" srcId="{5C86CBBC-3FE2-4FD9-938F-363CE49133D8}" destId="{FE6765A9-AF78-430D-97A0-4CBC2B79ED1C}" srcOrd="1" destOrd="0" parTransId="{AA1679E6-AC14-4E08-A80C-7037428C00B9}" sibTransId="{DCD78378-3DF5-4D92-9641-8481842D683E}"/>
    <dgm:cxn modelId="{CC13DCCC-E3BE-4E7C-A71D-7A2C2011CDC2}" type="presOf" srcId="{F6FA4425-A026-4F20-B671-DBB2856B0A9F}" destId="{34A1C8BD-4E64-435D-BD5E-434C9BBE790E}" srcOrd="0" destOrd="0" presId="urn:microsoft.com/office/officeart/2005/8/layout/orgChart1"/>
    <dgm:cxn modelId="{74C38A54-47FA-44D1-97E7-B09B731CECC4}" srcId="{5C86CBBC-3FE2-4FD9-938F-363CE49133D8}" destId="{B8DB4431-E6EB-445B-8C4A-8EC151BCFA2F}" srcOrd="3" destOrd="0" parTransId="{F0E237C2-E3E6-4157-85C9-5E8BCF7DC2CC}" sibTransId="{D652256D-5520-4628-A1DE-B6E162631681}"/>
    <dgm:cxn modelId="{F6A92622-D0C8-4C4D-B72F-632BAA8FDDEA}" type="presOf" srcId="{E029EE3C-4051-4180-B610-07F0E2B59455}" destId="{AF4F6692-7E97-4840-81FC-A46D63566109}" srcOrd="0" destOrd="0" presId="urn:microsoft.com/office/officeart/2005/8/layout/orgChart1"/>
    <dgm:cxn modelId="{04E07B55-790C-434A-A5BA-D66B4B7740C4}" type="presOf" srcId="{FE6765A9-AF78-430D-97A0-4CBC2B79ED1C}" destId="{0E50EBF8-3867-459D-BE9C-37A1B4B1FDD3}" srcOrd="1" destOrd="0" presId="urn:microsoft.com/office/officeart/2005/8/layout/orgChart1"/>
    <dgm:cxn modelId="{B63AE6FF-F004-4A33-97E6-672C1B389703}" srcId="{5C86CBBC-3FE2-4FD9-938F-363CE49133D8}" destId="{06A8D6DB-A8AB-4182-98DE-E1AC045A83E5}" srcOrd="0" destOrd="0" parTransId="{F6FA4425-A026-4F20-B671-DBB2856B0A9F}" sibTransId="{5E8B8E82-C856-4E1E-B667-9471F3AD98C1}"/>
    <dgm:cxn modelId="{719E129C-7659-441E-AF5A-A6ED7D5CDA74}" type="presOf" srcId="{5C86CBBC-3FE2-4FD9-938F-363CE49133D8}" destId="{2A97C9E9-91FF-4CC8-AB82-A403183FF219}" srcOrd="0" destOrd="0" presId="urn:microsoft.com/office/officeart/2005/8/layout/orgChart1"/>
    <dgm:cxn modelId="{D11EE10A-843D-496F-BFD8-95543A17D167}" type="presOf" srcId="{CB28E57B-6E51-40D1-86B7-830BCB569CD9}" destId="{26A4D7E8-C5C2-45C8-B0B5-628BCD62FC00}" srcOrd="0" destOrd="0" presId="urn:microsoft.com/office/officeart/2005/8/layout/orgChart1"/>
    <dgm:cxn modelId="{36D5C05B-53FB-4A30-AA39-9A66CC57995C}" srcId="{5C86CBBC-3FE2-4FD9-938F-363CE49133D8}" destId="{9BCB835A-A329-4292-9838-C05761F55722}" srcOrd="2" destOrd="0" parTransId="{7F691FBB-EDD6-40D4-B8C0-DDB19F5F2DB7}" sibTransId="{49CBB737-05F4-4CA8-AC37-59063B07D6CD}"/>
    <dgm:cxn modelId="{EE71BCFD-385A-4979-8235-0D0BC8AAA418}" type="presOf" srcId="{B8DB4431-E6EB-445B-8C4A-8EC151BCFA2F}" destId="{1B067A59-A25B-458A-8F9E-A479B530D97D}" srcOrd="1" destOrd="0" presId="urn:microsoft.com/office/officeart/2005/8/layout/orgChart1"/>
    <dgm:cxn modelId="{E6179DA7-2197-4819-86A3-5C79FDA30DD2}" srcId="{CB28E57B-6E51-40D1-86B7-830BCB569CD9}" destId="{E029EE3C-4051-4180-B610-07F0E2B59455}" srcOrd="1" destOrd="0" parTransId="{9C789212-15B2-4ABF-BAF7-8A35B8142422}" sibTransId="{4D10A846-7BFC-4E2C-B1C9-5651376AE175}"/>
    <dgm:cxn modelId="{0ECCAD14-4506-4E6B-9251-6303A8D9A24A}" type="presOf" srcId="{B8DB4431-E6EB-445B-8C4A-8EC151BCFA2F}" destId="{F8CC170F-4F60-476B-AB5A-F96F96F6EFBA}" srcOrd="0" destOrd="0" presId="urn:microsoft.com/office/officeart/2005/8/layout/orgChart1"/>
    <dgm:cxn modelId="{778E5D6E-4F50-424C-8EEF-AF8F823A3A6B}" type="presParOf" srcId="{26A4D7E8-C5C2-45C8-B0B5-628BCD62FC00}" destId="{D75E4229-1C4B-4A28-A95B-C51AC0F2D6D3}" srcOrd="0" destOrd="0" presId="urn:microsoft.com/office/officeart/2005/8/layout/orgChart1"/>
    <dgm:cxn modelId="{7D5B0E81-D99C-440E-BD35-791E30703EB1}" type="presParOf" srcId="{D75E4229-1C4B-4A28-A95B-C51AC0F2D6D3}" destId="{20B627C1-8602-46C7-8695-8C43A2927C77}" srcOrd="0" destOrd="0" presId="urn:microsoft.com/office/officeart/2005/8/layout/orgChart1"/>
    <dgm:cxn modelId="{3155C235-ACDB-47C6-B365-CEB7D6EF5DF1}" type="presParOf" srcId="{20B627C1-8602-46C7-8695-8C43A2927C77}" destId="{2A97C9E9-91FF-4CC8-AB82-A403183FF219}" srcOrd="0" destOrd="0" presId="urn:microsoft.com/office/officeart/2005/8/layout/orgChart1"/>
    <dgm:cxn modelId="{90628B97-24D8-4B2D-8F99-F7EE23112464}" type="presParOf" srcId="{20B627C1-8602-46C7-8695-8C43A2927C77}" destId="{7AD814AE-1C87-4953-A0AC-6AFF5C5338C3}" srcOrd="1" destOrd="0" presId="urn:microsoft.com/office/officeart/2005/8/layout/orgChart1"/>
    <dgm:cxn modelId="{CE31425F-548D-4035-889E-5B300F90D5F6}" type="presParOf" srcId="{D75E4229-1C4B-4A28-A95B-C51AC0F2D6D3}" destId="{E47A0201-99A9-4AC6-B428-9CE79B2AD8D2}" srcOrd="1" destOrd="0" presId="urn:microsoft.com/office/officeart/2005/8/layout/orgChart1"/>
    <dgm:cxn modelId="{D0080E3D-EA61-429A-8C4B-362E7054E7CD}" type="presParOf" srcId="{E47A0201-99A9-4AC6-B428-9CE79B2AD8D2}" destId="{B05646C5-4607-497B-9012-28D94D53488A}" srcOrd="0" destOrd="0" presId="urn:microsoft.com/office/officeart/2005/8/layout/orgChart1"/>
    <dgm:cxn modelId="{DE68FFD2-320C-46FE-A54B-41CAA0C749F0}" type="presParOf" srcId="{E47A0201-99A9-4AC6-B428-9CE79B2AD8D2}" destId="{8DC82652-580B-4FB9-8C85-008942BCA8DC}" srcOrd="1" destOrd="0" presId="urn:microsoft.com/office/officeart/2005/8/layout/orgChart1"/>
    <dgm:cxn modelId="{9E904582-E9D9-4F37-B884-61D3B1D6DA47}" type="presParOf" srcId="{8DC82652-580B-4FB9-8C85-008942BCA8DC}" destId="{5CC04553-7A54-4647-B033-935A0A00DEC6}" srcOrd="0" destOrd="0" presId="urn:microsoft.com/office/officeart/2005/8/layout/orgChart1"/>
    <dgm:cxn modelId="{8731B4E0-A1AE-49CD-9C3B-F8DF3068EDC8}" type="presParOf" srcId="{5CC04553-7A54-4647-B033-935A0A00DEC6}" destId="{4B730B44-8C55-45DB-BEDB-6D965FB33618}" srcOrd="0" destOrd="0" presId="urn:microsoft.com/office/officeart/2005/8/layout/orgChart1"/>
    <dgm:cxn modelId="{E0A7E7FB-B112-4D5C-97F7-1576C158C4F4}" type="presParOf" srcId="{5CC04553-7A54-4647-B033-935A0A00DEC6}" destId="{0E50EBF8-3867-459D-BE9C-37A1B4B1FDD3}" srcOrd="1" destOrd="0" presId="urn:microsoft.com/office/officeart/2005/8/layout/orgChart1"/>
    <dgm:cxn modelId="{7BF966A8-0865-4657-9E53-FB75476843F5}" type="presParOf" srcId="{8DC82652-580B-4FB9-8C85-008942BCA8DC}" destId="{07FC6DEF-114D-458E-A7BE-D024DA0E8595}" srcOrd="1" destOrd="0" presId="urn:microsoft.com/office/officeart/2005/8/layout/orgChart1"/>
    <dgm:cxn modelId="{6AAC5038-77BA-42C1-A26C-ACE3783A5BFD}" type="presParOf" srcId="{8DC82652-580B-4FB9-8C85-008942BCA8DC}" destId="{E2BB0ABA-98A8-4CD2-A5B3-509D646BA491}" srcOrd="2" destOrd="0" presId="urn:microsoft.com/office/officeart/2005/8/layout/orgChart1"/>
    <dgm:cxn modelId="{307FF694-DC45-499D-BB22-997AE9E4F3A6}" type="presParOf" srcId="{E47A0201-99A9-4AC6-B428-9CE79B2AD8D2}" destId="{DCC1C488-1E88-4994-A5A6-7C885F87DD51}" srcOrd="2" destOrd="0" presId="urn:microsoft.com/office/officeart/2005/8/layout/orgChart1"/>
    <dgm:cxn modelId="{36EB2054-27A9-47F9-B856-12648509151E}" type="presParOf" srcId="{E47A0201-99A9-4AC6-B428-9CE79B2AD8D2}" destId="{5F08CECC-1004-436F-9B90-AFB350CA0141}" srcOrd="3" destOrd="0" presId="urn:microsoft.com/office/officeart/2005/8/layout/orgChart1"/>
    <dgm:cxn modelId="{CA7A91B2-778D-4ADA-853F-4334D312F4AD}" type="presParOf" srcId="{5F08CECC-1004-436F-9B90-AFB350CA0141}" destId="{FFF844B0-1772-4AB5-B075-556262C5B08D}" srcOrd="0" destOrd="0" presId="urn:microsoft.com/office/officeart/2005/8/layout/orgChart1"/>
    <dgm:cxn modelId="{C76F854B-AD3A-4036-A93A-87483FF02CC3}" type="presParOf" srcId="{FFF844B0-1772-4AB5-B075-556262C5B08D}" destId="{E1C4DCEB-B89D-4DB9-93C2-845BB0631694}" srcOrd="0" destOrd="0" presId="urn:microsoft.com/office/officeart/2005/8/layout/orgChart1"/>
    <dgm:cxn modelId="{6B4F26E6-FEF9-4057-A9EC-694170D8CFB6}" type="presParOf" srcId="{FFF844B0-1772-4AB5-B075-556262C5B08D}" destId="{77ED91C3-FBB6-4092-BDF6-2134EC1FBFC6}" srcOrd="1" destOrd="0" presId="urn:microsoft.com/office/officeart/2005/8/layout/orgChart1"/>
    <dgm:cxn modelId="{1E025944-BAB9-4965-A6F3-126B8A472679}" type="presParOf" srcId="{5F08CECC-1004-436F-9B90-AFB350CA0141}" destId="{BA1F6F90-9547-4F49-8924-5E53F8B61673}" srcOrd="1" destOrd="0" presId="urn:microsoft.com/office/officeart/2005/8/layout/orgChart1"/>
    <dgm:cxn modelId="{B2430958-73B5-4632-874D-27D0BFC0204A}" type="presParOf" srcId="{5F08CECC-1004-436F-9B90-AFB350CA0141}" destId="{65FCB3C5-0DB5-4798-A291-9A013D2D846B}" srcOrd="2" destOrd="0" presId="urn:microsoft.com/office/officeart/2005/8/layout/orgChart1"/>
    <dgm:cxn modelId="{B5F0F923-9FDB-4672-B169-0C3985D24F35}" type="presParOf" srcId="{E47A0201-99A9-4AC6-B428-9CE79B2AD8D2}" destId="{CB880008-2697-4CE6-A5C9-2E31D2E929A0}" srcOrd="4" destOrd="0" presId="urn:microsoft.com/office/officeart/2005/8/layout/orgChart1"/>
    <dgm:cxn modelId="{8DC46D58-1B3C-4274-B911-7C6325A4695E}" type="presParOf" srcId="{E47A0201-99A9-4AC6-B428-9CE79B2AD8D2}" destId="{9ABAD184-8E7D-4B8A-BA7E-F3455C1F5ACD}" srcOrd="5" destOrd="0" presId="urn:microsoft.com/office/officeart/2005/8/layout/orgChart1"/>
    <dgm:cxn modelId="{B7FE3908-4AE8-41C5-8F84-682EDCA70DFE}" type="presParOf" srcId="{9ABAD184-8E7D-4B8A-BA7E-F3455C1F5ACD}" destId="{F41B5160-3C1B-49BF-9A3E-988DD293B8A6}" srcOrd="0" destOrd="0" presId="urn:microsoft.com/office/officeart/2005/8/layout/orgChart1"/>
    <dgm:cxn modelId="{B15843CE-2502-4DBE-901C-67A55F01BECE}" type="presParOf" srcId="{F41B5160-3C1B-49BF-9A3E-988DD293B8A6}" destId="{F8CC170F-4F60-476B-AB5A-F96F96F6EFBA}" srcOrd="0" destOrd="0" presId="urn:microsoft.com/office/officeart/2005/8/layout/orgChart1"/>
    <dgm:cxn modelId="{2E4D96B5-9477-474A-9701-F5F4718B5B81}" type="presParOf" srcId="{F41B5160-3C1B-49BF-9A3E-988DD293B8A6}" destId="{1B067A59-A25B-458A-8F9E-A479B530D97D}" srcOrd="1" destOrd="0" presId="urn:microsoft.com/office/officeart/2005/8/layout/orgChart1"/>
    <dgm:cxn modelId="{C8AC7C11-3151-4A35-89FB-902CC29DA989}" type="presParOf" srcId="{9ABAD184-8E7D-4B8A-BA7E-F3455C1F5ACD}" destId="{C8635CF8-4B8A-48D2-90D2-6D6B740C0E71}" srcOrd="1" destOrd="0" presId="urn:microsoft.com/office/officeart/2005/8/layout/orgChart1"/>
    <dgm:cxn modelId="{34FB7F77-0AF4-48E6-BBA2-2DA1CAA20F53}" type="presParOf" srcId="{9ABAD184-8E7D-4B8A-BA7E-F3455C1F5ACD}" destId="{24975C96-4F1C-4008-9C9C-3D5931C4564C}" srcOrd="2" destOrd="0" presId="urn:microsoft.com/office/officeart/2005/8/layout/orgChart1"/>
    <dgm:cxn modelId="{8FE9FE4F-7ADB-45F5-8E6D-2DD72B0C8CD4}" type="presParOf" srcId="{D75E4229-1C4B-4A28-A95B-C51AC0F2D6D3}" destId="{3026AC4B-0F8F-42A0-9929-5F0772F91739}" srcOrd="2" destOrd="0" presId="urn:microsoft.com/office/officeart/2005/8/layout/orgChart1"/>
    <dgm:cxn modelId="{2CD527A4-53AD-45B6-ADC0-C14CFC72CD8B}" type="presParOf" srcId="{3026AC4B-0F8F-42A0-9929-5F0772F91739}" destId="{34A1C8BD-4E64-435D-BD5E-434C9BBE790E}" srcOrd="0" destOrd="0" presId="urn:microsoft.com/office/officeart/2005/8/layout/orgChart1"/>
    <dgm:cxn modelId="{593A3560-91A3-4909-9AF0-FF1325824F0A}" type="presParOf" srcId="{3026AC4B-0F8F-42A0-9929-5F0772F91739}" destId="{C5EE0811-7947-4649-BCD5-A7C47ACE05F1}" srcOrd="1" destOrd="0" presId="urn:microsoft.com/office/officeart/2005/8/layout/orgChart1"/>
    <dgm:cxn modelId="{E7ED97B5-05C9-408B-95F8-CC507BBE8180}" type="presParOf" srcId="{C5EE0811-7947-4649-BCD5-A7C47ACE05F1}" destId="{C3D595AB-B3CB-407C-8C10-09747BA233C6}" srcOrd="0" destOrd="0" presId="urn:microsoft.com/office/officeart/2005/8/layout/orgChart1"/>
    <dgm:cxn modelId="{C0B80866-F5A7-4186-BE58-628E7AD97787}" type="presParOf" srcId="{C3D595AB-B3CB-407C-8C10-09747BA233C6}" destId="{83A62882-C4C6-41F5-B1C5-7F55D289A0CA}" srcOrd="0" destOrd="0" presId="urn:microsoft.com/office/officeart/2005/8/layout/orgChart1"/>
    <dgm:cxn modelId="{46C4A4F2-5109-4AE6-8CF9-547690E05296}" type="presParOf" srcId="{C3D595AB-B3CB-407C-8C10-09747BA233C6}" destId="{CAE29686-DA65-4B9F-B40D-15BDF3EFEB63}" srcOrd="1" destOrd="0" presId="urn:microsoft.com/office/officeart/2005/8/layout/orgChart1"/>
    <dgm:cxn modelId="{A776835E-E8F9-4FAD-B425-849A296EF624}" type="presParOf" srcId="{C5EE0811-7947-4649-BCD5-A7C47ACE05F1}" destId="{1B3CAA84-871D-4498-A1B3-C3EA592AC47C}" srcOrd="1" destOrd="0" presId="urn:microsoft.com/office/officeart/2005/8/layout/orgChart1"/>
    <dgm:cxn modelId="{BE98125D-6503-4051-88DF-15E6A137B04C}" type="presParOf" srcId="{C5EE0811-7947-4649-BCD5-A7C47ACE05F1}" destId="{69209789-32D0-47F8-9B46-8E5ABF997848}" srcOrd="2" destOrd="0" presId="urn:microsoft.com/office/officeart/2005/8/layout/orgChart1"/>
    <dgm:cxn modelId="{8F1D9B5E-9E1C-4211-AA6A-702682EF0982}" type="presParOf" srcId="{26A4D7E8-C5C2-45C8-B0B5-628BCD62FC00}" destId="{37F8D895-AD41-44B1-88A7-32394D0E1749}" srcOrd="1" destOrd="0" presId="urn:microsoft.com/office/officeart/2005/8/layout/orgChart1"/>
    <dgm:cxn modelId="{7D24FD6D-C264-4C44-9D9A-571B7286D1D6}" type="presParOf" srcId="{37F8D895-AD41-44B1-88A7-32394D0E1749}" destId="{F7388389-D1B1-4CD5-9219-2EF2729320FF}" srcOrd="0" destOrd="0" presId="urn:microsoft.com/office/officeart/2005/8/layout/orgChart1"/>
    <dgm:cxn modelId="{F6EA0ADE-9067-48F6-BB76-5B60CB9649DF}" type="presParOf" srcId="{F7388389-D1B1-4CD5-9219-2EF2729320FF}" destId="{AF4F6692-7E97-4840-81FC-A46D63566109}" srcOrd="0" destOrd="0" presId="urn:microsoft.com/office/officeart/2005/8/layout/orgChart1"/>
    <dgm:cxn modelId="{6C5B160B-4605-457C-9987-E47499EAFD80}" type="presParOf" srcId="{F7388389-D1B1-4CD5-9219-2EF2729320FF}" destId="{0F15B4A0-091C-4949-B12A-1077359B5553}" srcOrd="1" destOrd="0" presId="urn:microsoft.com/office/officeart/2005/8/layout/orgChart1"/>
    <dgm:cxn modelId="{EE409485-C697-4CF4-BADF-1EB7B4AF2257}" type="presParOf" srcId="{37F8D895-AD41-44B1-88A7-32394D0E1749}" destId="{12E12549-8654-4875-A210-7097B2EB4813}" srcOrd="1" destOrd="0" presId="urn:microsoft.com/office/officeart/2005/8/layout/orgChart1"/>
    <dgm:cxn modelId="{1E58D887-FEAB-41C8-97DA-50B3B89B00CC}" type="presParOf" srcId="{37F8D895-AD41-44B1-88A7-32394D0E1749}" destId="{9E185AEC-D8E6-4111-A39D-5FCC32600D4A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AEDC2A0-F284-4BA5-A7C4-10FAB8CB991D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DA046CD-AE0C-416D-9DF5-8273930DE4BC}">
      <dgm:prSet phldrT="[Текст]"/>
      <dgm:spPr/>
      <dgm:t>
        <a:bodyPr/>
        <a:lstStyle/>
        <a:p>
          <a:r>
            <a:rPr lang="ru-RU" b="1" dirty="0" err="1" smtClean="0">
              <a:latin typeface="Arial" panose="020B0604020202020204" pitchFamily="34" charset="0"/>
              <a:cs typeface="Arial" panose="020B0604020202020204" pitchFamily="34" charset="0"/>
            </a:rPr>
            <a:t>Вебинар</a:t>
          </a:r>
          <a:r>
            <a:rPr lang="ru-RU" b="1" dirty="0" smtClean="0">
              <a:latin typeface="Arial" panose="020B0604020202020204" pitchFamily="34" charset="0"/>
              <a:cs typeface="Arial" panose="020B0604020202020204" pitchFamily="34" charset="0"/>
            </a:rPr>
            <a:t> «Использование алгоритмов при организации взаимодействия с детьми старшего дошкольного возраста»</a:t>
          </a:r>
          <a:endParaRPr lang="ru-RU" b="1" dirty="0" smtClean="0">
            <a:solidFill>
              <a:srgbClr val="00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D13A2E-5D9D-4455-AEBB-DD33FE9192A8}" type="parTrans" cxnId="{9727E1D8-CF9D-41BE-94EF-9137385A35B5}">
      <dgm:prSet/>
      <dgm:spPr/>
      <dgm:t>
        <a:bodyPr/>
        <a:lstStyle/>
        <a:p>
          <a:endParaRPr lang="ru-RU"/>
        </a:p>
      </dgm:t>
    </dgm:pt>
    <dgm:pt modelId="{48FB7366-6DE9-4EB9-BBDE-C3870B87EEF7}" type="sibTrans" cxnId="{9727E1D8-CF9D-41BE-94EF-9137385A35B5}">
      <dgm:prSet/>
      <dgm:spPr/>
      <dgm:t>
        <a:bodyPr/>
        <a:lstStyle/>
        <a:p>
          <a:endParaRPr lang="ru-RU"/>
        </a:p>
      </dgm:t>
    </dgm:pt>
    <dgm:pt modelId="{CCCEC05C-66FD-4A2C-8621-167E7EC37022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Выступление.  на региональной научно-практическом семинаре «Актуальные вопросы воспитательной работы в ОО». Тема: «Алгоритм и его использование в работе с детьми дошкольного возраста» .</a:t>
          </a:r>
          <a:endParaRPr lang="ru-RU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7C1BDB-59D6-4555-8EE9-7B19265CD262}" type="parTrans" cxnId="{84074029-CB87-47DE-B64E-7C53D308F0C2}">
      <dgm:prSet/>
      <dgm:spPr/>
      <dgm:t>
        <a:bodyPr/>
        <a:lstStyle/>
        <a:p>
          <a:endParaRPr lang="ru-RU"/>
        </a:p>
      </dgm:t>
    </dgm:pt>
    <dgm:pt modelId="{3C240123-C34B-42FF-826A-0C05A0494F6F}" type="sibTrans" cxnId="{84074029-CB87-47DE-B64E-7C53D308F0C2}">
      <dgm:prSet/>
      <dgm:spPr/>
      <dgm:t>
        <a:bodyPr/>
        <a:lstStyle/>
        <a:p>
          <a:endParaRPr lang="ru-RU"/>
        </a:p>
      </dgm:t>
    </dgm:pt>
    <dgm:pt modelId="{43D170A8-0CD8-4502-B52A-3E61E7EAB653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Выступление на региональной научно-практическом семинаре «Актуальные вопросы воспитательной работы в ОО». Тема: «Механизмы самообразования педагогов»</a:t>
          </a:r>
          <a:endParaRPr lang="ru-RU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B2C342D-FA27-45AD-9822-6BD8F5C56AAA}" type="parTrans" cxnId="{1AD4EF31-00F0-497B-BFFA-9609AB112854}">
      <dgm:prSet/>
      <dgm:spPr/>
      <dgm:t>
        <a:bodyPr/>
        <a:lstStyle/>
        <a:p>
          <a:endParaRPr lang="ru-RU"/>
        </a:p>
      </dgm:t>
    </dgm:pt>
    <dgm:pt modelId="{D00E96A0-EB1E-4D0C-AD12-3672AE1659C2}" type="sibTrans" cxnId="{1AD4EF31-00F0-497B-BFFA-9609AB112854}">
      <dgm:prSet/>
      <dgm:spPr/>
      <dgm:t>
        <a:bodyPr/>
        <a:lstStyle/>
        <a:p>
          <a:endParaRPr lang="ru-RU"/>
        </a:p>
      </dgm:t>
    </dgm:pt>
    <dgm:pt modelId="{EDEB43C6-4FFF-4C19-A4A6-73AAB331F9DF}">
      <dgm:prSet/>
      <dgm:spPr/>
      <dgm:t>
        <a:bodyPr/>
        <a:lstStyle/>
        <a:p>
          <a:r>
            <a:rPr lang="ru-RU" b="1" dirty="0" smtClean="0">
              <a:latin typeface="Arial" panose="020B0604020202020204" pitchFamily="34" charset="0"/>
              <a:cs typeface="Arial" panose="020B0604020202020204" pitchFamily="34" charset="0"/>
            </a:rPr>
            <a:t>Выступление на региональном онлайн-</a:t>
          </a:r>
          <a:r>
            <a:rPr lang="ru-RU" b="1" dirty="0" err="1" smtClean="0">
              <a:latin typeface="Arial" panose="020B0604020202020204" pitchFamily="34" charset="0"/>
              <a:cs typeface="Arial" panose="020B0604020202020204" pitchFamily="34" charset="0"/>
            </a:rPr>
            <a:t>вебинаре</a:t>
          </a:r>
          <a:r>
            <a:rPr lang="ru-RU" b="1" dirty="0" smtClean="0">
              <a:latin typeface="Arial" panose="020B0604020202020204" pitchFamily="34" charset="0"/>
              <a:cs typeface="Arial" panose="020B0604020202020204" pitchFamily="34" charset="0"/>
            </a:rPr>
            <a:t> «Инновационные формы работы с семьей в ДОО. Тема: «Технология мастер-класс от родителей, как метод эффективной социализации дошкольников»;</a:t>
          </a:r>
          <a:endParaRPr lang="ru-RU" b="1" dirty="0">
            <a:solidFill>
              <a:srgbClr val="00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B75064-944C-4A98-B1C8-FB756057A353}" type="parTrans" cxnId="{B3CDD5CE-DACB-4F00-B73C-7F9BE2A4070D}">
      <dgm:prSet/>
      <dgm:spPr/>
      <dgm:t>
        <a:bodyPr/>
        <a:lstStyle/>
        <a:p>
          <a:endParaRPr lang="ru-RU"/>
        </a:p>
      </dgm:t>
    </dgm:pt>
    <dgm:pt modelId="{EF154C34-855A-4011-9B83-E7BFD164A430}" type="sibTrans" cxnId="{B3CDD5CE-DACB-4F00-B73C-7F9BE2A4070D}">
      <dgm:prSet/>
      <dgm:spPr/>
      <dgm:t>
        <a:bodyPr/>
        <a:lstStyle/>
        <a:p>
          <a:endParaRPr lang="ru-RU"/>
        </a:p>
      </dgm:t>
    </dgm:pt>
    <dgm:pt modelId="{F0B5F733-03C0-4711-B97F-F393852F38BE}">
      <dgm:prSet/>
      <dgm:spPr/>
      <dgm:t>
        <a:bodyPr/>
        <a:lstStyle/>
        <a:p>
          <a:r>
            <a:rPr lang="ru-RU" b="1" dirty="0" smtClean="0">
              <a:latin typeface="Arial" panose="020B0604020202020204" pitchFamily="34" charset="0"/>
              <a:cs typeface="Arial" panose="020B0604020202020204" pitchFamily="34" charset="0"/>
            </a:rPr>
            <a:t>Участие в II научно-практической конференции «Первые шаги ученых и педагогов России в разработке и внедрении основ алгоритмизации и программирования для дошкольников и младших школьников»</a:t>
          </a:r>
          <a:endParaRPr lang="ru-RU" b="1" dirty="0">
            <a:solidFill>
              <a:srgbClr val="00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81BA25-BC35-405D-9798-661838935F12}" type="parTrans" cxnId="{77BDD601-8C12-4BCC-876D-2F9C4C90AAA7}">
      <dgm:prSet/>
      <dgm:spPr/>
      <dgm:t>
        <a:bodyPr/>
        <a:lstStyle/>
        <a:p>
          <a:endParaRPr lang="ru-RU"/>
        </a:p>
      </dgm:t>
    </dgm:pt>
    <dgm:pt modelId="{04901955-21FD-4354-852D-F54498BC5D81}" type="sibTrans" cxnId="{77BDD601-8C12-4BCC-876D-2F9C4C90AAA7}">
      <dgm:prSet/>
      <dgm:spPr/>
      <dgm:t>
        <a:bodyPr/>
        <a:lstStyle/>
        <a:p>
          <a:endParaRPr lang="ru-RU"/>
        </a:p>
      </dgm:t>
    </dgm:pt>
    <dgm:pt modelId="{1726A4AB-3F8F-485F-9678-7FD3FAE210A9}" type="pres">
      <dgm:prSet presAssocID="{CAEDC2A0-F284-4BA5-A7C4-10FAB8CB991D}" presName="linear" presStyleCnt="0">
        <dgm:presLayoutVars>
          <dgm:dir/>
          <dgm:resizeHandles val="exact"/>
        </dgm:presLayoutVars>
      </dgm:prSet>
      <dgm:spPr/>
    </dgm:pt>
    <dgm:pt modelId="{468FF495-4848-4C14-97A9-4C6EC832A8C6}" type="pres">
      <dgm:prSet presAssocID="{0DA046CD-AE0C-416D-9DF5-8273930DE4BC}" presName="comp" presStyleCnt="0"/>
      <dgm:spPr/>
    </dgm:pt>
    <dgm:pt modelId="{62C0E9D1-EA1B-4423-AD9E-1C259AA8C011}" type="pres">
      <dgm:prSet presAssocID="{0DA046CD-AE0C-416D-9DF5-8273930DE4BC}" presName="box" presStyleLbl="node1" presStyleIdx="0" presStyleCnt="5" custLinFactNeighborY="-2590"/>
      <dgm:spPr/>
      <dgm:t>
        <a:bodyPr/>
        <a:lstStyle/>
        <a:p>
          <a:endParaRPr lang="ru-RU"/>
        </a:p>
      </dgm:t>
    </dgm:pt>
    <dgm:pt modelId="{4F44D4B4-E879-466B-A46E-E7C68B78B2A9}" type="pres">
      <dgm:prSet presAssocID="{0DA046CD-AE0C-416D-9DF5-8273930DE4BC}" presName="img" presStyleLbl="fgImgPlace1" presStyleIdx="0" presStyleCnt="5" custScaleX="49597"/>
      <dgm:spPr>
        <a:blipFill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99B686C0-6975-459B-AD9D-73351288EF33}" type="pres">
      <dgm:prSet presAssocID="{0DA046CD-AE0C-416D-9DF5-8273930DE4BC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C79830-258D-4EA6-ADA7-17A3F92B6F43}" type="pres">
      <dgm:prSet presAssocID="{48FB7366-6DE9-4EB9-BBDE-C3870B87EEF7}" presName="spacer" presStyleCnt="0"/>
      <dgm:spPr/>
    </dgm:pt>
    <dgm:pt modelId="{E09D1F46-CFB7-4DF2-9A23-7130F8AF7683}" type="pres">
      <dgm:prSet presAssocID="{CCCEC05C-66FD-4A2C-8621-167E7EC37022}" presName="comp" presStyleCnt="0"/>
      <dgm:spPr/>
    </dgm:pt>
    <dgm:pt modelId="{691EC95F-A087-43C5-9F79-7DB323DBEB55}" type="pres">
      <dgm:prSet presAssocID="{CCCEC05C-66FD-4A2C-8621-167E7EC37022}" presName="box" presStyleLbl="node1" presStyleIdx="1" presStyleCnt="5"/>
      <dgm:spPr/>
      <dgm:t>
        <a:bodyPr/>
        <a:lstStyle/>
        <a:p>
          <a:endParaRPr lang="ru-RU"/>
        </a:p>
      </dgm:t>
    </dgm:pt>
    <dgm:pt modelId="{B0BADD53-EBC7-45C4-9500-6D825EBCAF07}" type="pres">
      <dgm:prSet presAssocID="{CCCEC05C-66FD-4A2C-8621-167E7EC37022}" presName="img" presStyleLbl="fgImgPlace1" presStyleIdx="1" presStyleCnt="5" custScaleX="49597"/>
      <dgm:spPr>
        <a:blipFill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2B12BCFB-894C-43B7-8235-B9E2F9CCAEC5}" type="pres">
      <dgm:prSet presAssocID="{CCCEC05C-66FD-4A2C-8621-167E7EC37022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9C1EC9-81AF-46A3-9479-055C02099DB3}" type="pres">
      <dgm:prSet presAssocID="{3C240123-C34B-42FF-826A-0C05A0494F6F}" presName="spacer" presStyleCnt="0"/>
      <dgm:spPr/>
    </dgm:pt>
    <dgm:pt modelId="{3087C6C7-D8CF-4BC0-9E01-018EB52B1D3C}" type="pres">
      <dgm:prSet presAssocID="{43D170A8-0CD8-4502-B52A-3E61E7EAB653}" presName="comp" presStyleCnt="0"/>
      <dgm:spPr/>
    </dgm:pt>
    <dgm:pt modelId="{C47CBA5B-EBE4-4190-935B-AE2622AD929B}" type="pres">
      <dgm:prSet presAssocID="{43D170A8-0CD8-4502-B52A-3E61E7EAB653}" presName="box" presStyleLbl="node1" presStyleIdx="2" presStyleCnt="5" custLinFactNeighborX="938" custLinFactNeighborY="4410"/>
      <dgm:spPr/>
      <dgm:t>
        <a:bodyPr/>
        <a:lstStyle/>
        <a:p>
          <a:endParaRPr lang="ru-RU"/>
        </a:p>
      </dgm:t>
    </dgm:pt>
    <dgm:pt modelId="{EE668E06-88AB-4417-9DEE-2CD6E4762141}" type="pres">
      <dgm:prSet presAssocID="{43D170A8-0CD8-4502-B52A-3E61E7EAB653}" presName="img" presStyleLbl="fgImgPlace1" presStyleIdx="2" presStyleCnt="5" custScaleX="49597"/>
      <dgm:spPr>
        <a:blipFill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B98F92E6-EBC8-44B1-A20A-D4412D85EA75}" type="pres">
      <dgm:prSet presAssocID="{43D170A8-0CD8-4502-B52A-3E61E7EAB653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42EBAA-1895-45DE-91F9-F02023352017}" type="pres">
      <dgm:prSet presAssocID="{D00E96A0-EB1E-4D0C-AD12-3672AE1659C2}" presName="spacer" presStyleCnt="0"/>
      <dgm:spPr/>
    </dgm:pt>
    <dgm:pt modelId="{A2FBB705-5BFA-45F8-8681-A9FC82BB8B20}" type="pres">
      <dgm:prSet presAssocID="{EDEB43C6-4FFF-4C19-A4A6-73AAB331F9DF}" presName="comp" presStyleCnt="0"/>
      <dgm:spPr/>
    </dgm:pt>
    <dgm:pt modelId="{CFDF101D-A709-46F9-9122-9AC36B02BB70}" type="pres">
      <dgm:prSet presAssocID="{EDEB43C6-4FFF-4C19-A4A6-73AAB331F9DF}" presName="box" presStyleLbl="node1" presStyleIdx="3" presStyleCnt="5"/>
      <dgm:spPr/>
      <dgm:t>
        <a:bodyPr/>
        <a:lstStyle/>
        <a:p>
          <a:endParaRPr lang="ru-RU"/>
        </a:p>
      </dgm:t>
    </dgm:pt>
    <dgm:pt modelId="{D7F44037-7066-4C1C-B0FD-52C2A9437B8B}" type="pres">
      <dgm:prSet presAssocID="{EDEB43C6-4FFF-4C19-A4A6-73AAB331F9DF}" presName="img" presStyleLbl="fgImgPlace1" presStyleIdx="3" presStyleCnt="5" custScaleX="49597"/>
      <dgm:spPr>
        <a:blipFill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ED316F34-2CDD-40B3-8A58-117248278761}" type="pres">
      <dgm:prSet presAssocID="{EDEB43C6-4FFF-4C19-A4A6-73AAB331F9DF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521259-8D6E-441B-AD9B-2B7D4321A2D3}" type="pres">
      <dgm:prSet presAssocID="{EF154C34-855A-4011-9B83-E7BFD164A430}" presName="spacer" presStyleCnt="0"/>
      <dgm:spPr/>
    </dgm:pt>
    <dgm:pt modelId="{BB421F0A-1CF5-44A8-A69A-77861946F339}" type="pres">
      <dgm:prSet presAssocID="{F0B5F733-03C0-4711-B97F-F393852F38BE}" presName="comp" presStyleCnt="0"/>
      <dgm:spPr/>
    </dgm:pt>
    <dgm:pt modelId="{8AB3096C-9455-4352-ABD1-32DBC925B8EE}" type="pres">
      <dgm:prSet presAssocID="{F0B5F733-03C0-4711-B97F-F393852F38BE}" presName="box" presStyleLbl="node1" presStyleIdx="4" presStyleCnt="5"/>
      <dgm:spPr/>
      <dgm:t>
        <a:bodyPr/>
        <a:lstStyle/>
        <a:p>
          <a:endParaRPr lang="ru-RU"/>
        </a:p>
      </dgm:t>
    </dgm:pt>
    <dgm:pt modelId="{03DC5704-6753-4661-80B8-09B8F8ED3130}" type="pres">
      <dgm:prSet presAssocID="{F0B5F733-03C0-4711-B97F-F393852F38BE}" presName="img" presStyleLbl="fgImgPlace1" presStyleIdx="4" presStyleCnt="5" custScaleX="49597"/>
      <dgm:spPr>
        <a:blipFill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2004122B-1484-4199-991A-B6287FA15F7A}" type="pres">
      <dgm:prSet presAssocID="{F0B5F733-03C0-4711-B97F-F393852F38BE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074029-CB87-47DE-B64E-7C53D308F0C2}" srcId="{CAEDC2A0-F284-4BA5-A7C4-10FAB8CB991D}" destId="{CCCEC05C-66FD-4A2C-8621-167E7EC37022}" srcOrd="1" destOrd="0" parTransId="{FC7C1BDB-59D6-4555-8EE9-7B19265CD262}" sibTransId="{3C240123-C34B-42FF-826A-0C05A0494F6F}"/>
    <dgm:cxn modelId="{9727E1D8-CF9D-41BE-94EF-9137385A35B5}" srcId="{CAEDC2A0-F284-4BA5-A7C4-10FAB8CB991D}" destId="{0DA046CD-AE0C-416D-9DF5-8273930DE4BC}" srcOrd="0" destOrd="0" parTransId="{6FD13A2E-5D9D-4455-AEBB-DD33FE9192A8}" sibTransId="{48FB7366-6DE9-4EB9-BBDE-C3870B87EEF7}"/>
    <dgm:cxn modelId="{2D9D17FF-559D-485E-8128-AC8243511939}" type="presOf" srcId="{F0B5F733-03C0-4711-B97F-F393852F38BE}" destId="{8AB3096C-9455-4352-ABD1-32DBC925B8EE}" srcOrd="0" destOrd="0" presId="urn:microsoft.com/office/officeart/2005/8/layout/vList4"/>
    <dgm:cxn modelId="{563DDF2B-ED0C-4E66-98CE-5CBC011E3835}" type="presOf" srcId="{EDEB43C6-4FFF-4C19-A4A6-73AAB331F9DF}" destId="{CFDF101D-A709-46F9-9122-9AC36B02BB70}" srcOrd="0" destOrd="0" presId="urn:microsoft.com/office/officeart/2005/8/layout/vList4"/>
    <dgm:cxn modelId="{BED19838-6649-4693-B7A4-8B7F1143B000}" type="presOf" srcId="{43D170A8-0CD8-4502-B52A-3E61E7EAB653}" destId="{C47CBA5B-EBE4-4190-935B-AE2622AD929B}" srcOrd="0" destOrd="0" presId="urn:microsoft.com/office/officeart/2005/8/layout/vList4"/>
    <dgm:cxn modelId="{31477A98-B8A4-4F2A-8D2B-F92BC02FC833}" type="presOf" srcId="{F0B5F733-03C0-4711-B97F-F393852F38BE}" destId="{2004122B-1484-4199-991A-B6287FA15F7A}" srcOrd="1" destOrd="0" presId="urn:microsoft.com/office/officeart/2005/8/layout/vList4"/>
    <dgm:cxn modelId="{8ED6725F-DBE5-4E7E-A06B-D28656D9334B}" type="presOf" srcId="{CCCEC05C-66FD-4A2C-8621-167E7EC37022}" destId="{691EC95F-A087-43C5-9F79-7DB323DBEB55}" srcOrd="0" destOrd="0" presId="urn:microsoft.com/office/officeart/2005/8/layout/vList4"/>
    <dgm:cxn modelId="{54E58657-9318-4D43-A832-AB1341938ABA}" type="presOf" srcId="{CCCEC05C-66FD-4A2C-8621-167E7EC37022}" destId="{2B12BCFB-894C-43B7-8235-B9E2F9CCAEC5}" srcOrd="1" destOrd="0" presId="urn:microsoft.com/office/officeart/2005/8/layout/vList4"/>
    <dgm:cxn modelId="{05AE4160-1986-487E-92BF-2FCBC5DB70DD}" type="presOf" srcId="{0DA046CD-AE0C-416D-9DF5-8273930DE4BC}" destId="{62C0E9D1-EA1B-4423-AD9E-1C259AA8C011}" srcOrd="0" destOrd="0" presId="urn:microsoft.com/office/officeart/2005/8/layout/vList4"/>
    <dgm:cxn modelId="{77BDD601-8C12-4BCC-876D-2F9C4C90AAA7}" srcId="{CAEDC2A0-F284-4BA5-A7C4-10FAB8CB991D}" destId="{F0B5F733-03C0-4711-B97F-F393852F38BE}" srcOrd="4" destOrd="0" parTransId="{E881BA25-BC35-405D-9798-661838935F12}" sibTransId="{04901955-21FD-4354-852D-F54498BC5D81}"/>
    <dgm:cxn modelId="{B3CDD5CE-DACB-4F00-B73C-7F9BE2A4070D}" srcId="{CAEDC2A0-F284-4BA5-A7C4-10FAB8CB991D}" destId="{EDEB43C6-4FFF-4C19-A4A6-73AAB331F9DF}" srcOrd="3" destOrd="0" parTransId="{61B75064-944C-4A98-B1C8-FB756057A353}" sibTransId="{EF154C34-855A-4011-9B83-E7BFD164A430}"/>
    <dgm:cxn modelId="{FCE103FA-40B6-4584-864B-5074BFEAAA13}" type="presOf" srcId="{0DA046CD-AE0C-416D-9DF5-8273930DE4BC}" destId="{99B686C0-6975-459B-AD9D-73351288EF33}" srcOrd="1" destOrd="0" presId="urn:microsoft.com/office/officeart/2005/8/layout/vList4"/>
    <dgm:cxn modelId="{5406E799-CA88-4356-B380-55F807B01795}" type="presOf" srcId="{CAEDC2A0-F284-4BA5-A7C4-10FAB8CB991D}" destId="{1726A4AB-3F8F-485F-9678-7FD3FAE210A9}" srcOrd="0" destOrd="0" presId="urn:microsoft.com/office/officeart/2005/8/layout/vList4"/>
    <dgm:cxn modelId="{ABA47019-3BD6-4610-87AC-F8BA319537DA}" type="presOf" srcId="{43D170A8-0CD8-4502-B52A-3E61E7EAB653}" destId="{B98F92E6-EBC8-44B1-A20A-D4412D85EA75}" srcOrd="1" destOrd="0" presId="urn:microsoft.com/office/officeart/2005/8/layout/vList4"/>
    <dgm:cxn modelId="{ACCA36C5-BFB0-489D-B1B1-0F7DEAB7A9F6}" type="presOf" srcId="{EDEB43C6-4FFF-4C19-A4A6-73AAB331F9DF}" destId="{ED316F34-2CDD-40B3-8A58-117248278761}" srcOrd="1" destOrd="0" presId="urn:microsoft.com/office/officeart/2005/8/layout/vList4"/>
    <dgm:cxn modelId="{1AD4EF31-00F0-497B-BFFA-9609AB112854}" srcId="{CAEDC2A0-F284-4BA5-A7C4-10FAB8CB991D}" destId="{43D170A8-0CD8-4502-B52A-3E61E7EAB653}" srcOrd="2" destOrd="0" parTransId="{4B2C342D-FA27-45AD-9822-6BD8F5C56AAA}" sibTransId="{D00E96A0-EB1E-4D0C-AD12-3672AE1659C2}"/>
    <dgm:cxn modelId="{486D62D8-8071-4556-91C1-0F0381B313FA}" type="presParOf" srcId="{1726A4AB-3F8F-485F-9678-7FD3FAE210A9}" destId="{468FF495-4848-4C14-97A9-4C6EC832A8C6}" srcOrd="0" destOrd="0" presId="urn:microsoft.com/office/officeart/2005/8/layout/vList4"/>
    <dgm:cxn modelId="{BB5F4F91-E877-4922-B844-99ED9D42F3BA}" type="presParOf" srcId="{468FF495-4848-4C14-97A9-4C6EC832A8C6}" destId="{62C0E9D1-EA1B-4423-AD9E-1C259AA8C011}" srcOrd="0" destOrd="0" presId="urn:microsoft.com/office/officeart/2005/8/layout/vList4"/>
    <dgm:cxn modelId="{2AAC8670-62C3-4528-B588-60D7803D5C0D}" type="presParOf" srcId="{468FF495-4848-4C14-97A9-4C6EC832A8C6}" destId="{4F44D4B4-E879-466B-A46E-E7C68B78B2A9}" srcOrd="1" destOrd="0" presId="urn:microsoft.com/office/officeart/2005/8/layout/vList4"/>
    <dgm:cxn modelId="{6F42CD7A-29F3-4A77-BA4F-C19BCB5342E4}" type="presParOf" srcId="{468FF495-4848-4C14-97A9-4C6EC832A8C6}" destId="{99B686C0-6975-459B-AD9D-73351288EF33}" srcOrd="2" destOrd="0" presId="urn:microsoft.com/office/officeart/2005/8/layout/vList4"/>
    <dgm:cxn modelId="{0EEAB779-40AC-4059-BDCD-2DCCD8208C3C}" type="presParOf" srcId="{1726A4AB-3F8F-485F-9678-7FD3FAE210A9}" destId="{2FC79830-258D-4EA6-ADA7-17A3F92B6F43}" srcOrd="1" destOrd="0" presId="urn:microsoft.com/office/officeart/2005/8/layout/vList4"/>
    <dgm:cxn modelId="{5DC1E31E-CBD9-43CF-A471-A9D697A53D76}" type="presParOf" srcId="{1726A4AB-3F8F-485F-9678-7FD3FAE210A9}" destId="{E09D1F46-CFB7-4DF2-9A23-7130F8AF7683}" srcOrd="2" destOrd="0" presId="urn:microsoft.com/office/officeart/2005/8/layout/vList4"/>
    <dgm:cxn modelId="{DF047493-5F71-4907-A40B-113DDF8BD7AF}" type="presParOf" srcId="{E09D1F46-CFB7-4DF2-9A23-7130F8AF7683}" destId="{691EC95F-A087-43C5-9F79-7DB323DBEB55}" srcOrd="0" destOrd="0" presId="urn:microsoft.com/office/officeart/2005/8/layout/vList4"/>
    <dgm:cxn modelId="{BC197D32-9384-4880-BE37-8875CE6CB83A}" type="presParOf" srcId="{E09D1F46-CFB7-4DF2-9A23-7130F8AF7683}" destId="{B0BADD53-EBC7-45C4-9500-6D825EBCAF07}" srcOrd="1" destOrd="0" presId="urn:microsoft.com/office/officeart/2005/8/layout/vList4"/>
    <dgm:cxn modelId="{52D2B94A-2770-4DA5-A27E-D73A48507EAB}" type="presParOf" srcId="{E09D1F46-CFB7-4DF2-9A23-7130F8AF7683}" destId="{2B12BCFB-894C-43B7-8235-B9E2F9CCAEC5}" srcOrd="2" destOrd="0" presId="urn:microsoft.com/office/officeart/2005/8/layout/vList4"/>
    <dgm:cxn modelId="{6E60DB39-C5D0-44D2-B69A-765FD6DF8582}" type="presParOf" srcId="{1726A4AB-3F8F-485F-9678-7FD3FAE210A9}" destId="{AB9C1EC9-81AF-46A3-9479-055C02099DB3}" srcOrd="3" destOrd="0" presId="urn:microsoft.com/office/officeart/2005/8/layout/vList4"/>
    <dgm:cxn modelId="{6EFA7FB6-FB73-433B-A5A9-E22D9AEF6BFB}" type="presParOf" srcId="{1726A4AB-3F8F-485F-9678-7FD3FAE210A9}" destId="{3087C6C7-D8CF-4BC0-9E01-018EB52B1D3C}" srcOrd="4" destOrd="0" presId="urn:microsoft.com/office/officeart/2005/8/layout/vList4"/>
    <dgm:cxn modelId="{8C01B846-DC23-40FC-9A3E-AEBCE1DC6875}" type="presParOf" srcId="{3087C6C7-D8CF-4BC0-9E01-018EB52B1D3C}" destId="{C47CBA5B-EBE4-4190-935B-AE2622AD929B}" srcOrd="0" destOrd="0" presId="urn:microsoft.com/office/officeart/2005/8/layout/vList4"/>
    <dgm:cxn modelId="{07DF6D0A-D94A-4680-9C2E-DB9916A4E94D}" type="presParOf" srcId="{3087C6C7-D8CF-4BC0-9E01-018EB52B1D3C}" destId="{EE668E06-88AB-4417-9DEE-2CD6E4762141}" srcOrd="1" destOrd="0" presId="urn:microsoft.com/office/officeart/2005/8/layout/vList4"/>
    <dgm:cxn modelId="{5635DD46-E1D6-4C77-A55C-EFE577626C30}" type="presParOf" srcId="{3087C6C7-D8CF-4BC0-9E01-018EB52B1D3C}" destId="{B98F92E6-EBC8-44B1-A20A-D4412D85EA75}" srcOrd="2" destOrd="0" presId="urn:microsoft.com/office/officeart/2005/8/layout/vList4"/>
    <dgm:cxn modelId="{9292120B-1FEF-4506-86FB-556E6AFB7790}" type="presParOf" srcId="{1726A4AB-3F8F-485F-9678-7FD3FAE210A9}" destId="{D442EBAA-1895-45DE-91F9-F02023352017}" srcOrd="5" destOrd="0" presId="urn:microsoft.com/office/officeart/2005/8/layout/vList4"/>
    <dgm:cxn modelId="{7A3D31E3-1AD1-43E5-A96A-3BEA6381F8D7}" type="presParOf" srcId="{1726A4AB-3F8F-485F-9678-7FD3FAE210A9}" destId="{A2FBB705-5BFA-45F8-8681-A9FC82BB8B20}" srcOrd="6" destOrd="0" presId="urn:microsoft.com/office/officeart/2005/8/layout/vList4"/>
    <dgm:cxn modelId="{C437C690-A6D0-4E54-B933-B49E5BEB5DCD}" type="presParOf" srcId="{A2FBB705-5BFA-45F8-8681-A9FC82BB8B20}" destId="{CFDF101D-A709-46F9-9122-9AC36B02BB70}" srcOrd="0" destOrd="0" presId="urn:microsoft.com/office/officeart/2005/8/layout/vList4"/>
    <dgm:cxn modelId="{425DF7F5-AD87-4CE8-B1A2-1F115EDD3A7A}" type="presParOf" srcId="{A2FBB705-5BFA-45F8-8681-A9FC82BB8B20}" destId="{D7F44037-7066-4C1C-B0FD-52C2A9437B8B}" srcOrd="1" destOrd="0" presId="urn:microsoft.com/office/officeart/2005/8/layout/vList4"/>
    <dgm:cxn modelId="{18BD7A22-0E39-4C20-9518-FB50750B8253}" type="presParOf" srcId="{A2FBB705-5BFA-45F8-8681-A9FC82BB8B20}" destId="{ED316F34-2CDD-40B3-8A58-117248278761}" srcOrd="2" destOrd="0" presId="urn:microsoft.com/office/officeart/2005/8/layout/vList4"/>
    <dgm:cxn modelId="{2FAF068B-D349-487A-A452-3B6B149A6D4C}" type="presParOf" srcId="{1726A4AB-3F8F-485F-9678-7FD3FAE210A9}" destId="{1E521259-8D6E-441B-AD9B-2B7D4321A2D3}" srcOrd="7" destOrd="0" presId="urn:microsoft.com/office/officeart/2005/8/layout/vList4"/>
    <dgm:cxn modelId="{C9AD3E2B-B90A-4163-9D46-FBDE22D590B7}" type="presParOf" srcId="{1726A4AB-3F8F-485F-9678-7FD3FAE210A9}" destId="{BB421F0A-1CF5-44A8-A69A-77861946F339}" srcOrd="8" destOrd="0" presId="urn:microsoft.com/office/officeart/2005/8/layout/vList4"/>
    <dgm:cxn modelId="{E457F460-569F-4F51-97A8-1DDE7AD59085}" type="presParOf" srcId="{BB421F0A-1CF5-44A8-A69A-77861946F339}" destId="{8AB3096C-9455-4352-ABD1-32DBC925B8EE}" srcOrd="0" destOrd="0" presId="urn:microsoft.com/office/officeart/2005/8/layout/vList4"/>
    <dgm:cxn modelId="{FC9413F0-AADA-47AF-BA09-20DD4184259B}" type="presParOf" srcId="{BB421F0A-1CF5-44A8-A69A-77861946F339}" destId="{03DC5704-6753-4661-80B8-09B8F8ED3130}" srcOrd="1" destOrd="0" presId="urn:microsoft.com/office/officeart/2005/8/layout/vList4"/>
    <dgm:cxn modelId="{FAA6DEB0-F566-4B4C-BE4A-6A59409019C4}" type="presParOf" srcId="{BB421F0A-1CF5-44A8-A69A-77861946F339}" destId="{2004122B-1484-4199-991A-B6287FA15F7A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BFD46D-F194-4C0B-A905-242EBF3BA1AD}">
      <dsp:nvSpPr>
        <dsp:cNvPr id="0" name=""/>
        <dsp:cNvSpPr/>
      </dsp:nvSpPr>
      <dsp:spPr>
        <a:xfrm>
          <a:off x="0" y="0"/>
          <a:ext cx="7848872" cy="12173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Разработать нормативно-правовую документацию в рамках реализации инновационного проекта.</a:t>
          </a:r>
          <a:endParaRPr lang="ru-RU" sz="2000" b="1" kern="1200" dirty="0">
            <a:solidFill>
              <a:srgbClr val="00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91510" y="0"/>
        <a:ext cx="6157361" cy="1217358"/>
      </dsp:txXfrm>
    </dsp:sp>
    <dsp:sp modelId="{D9923069-F684-406D-B2F7-6FDF445CEC2B}">
      <dsp:nvSpPr>
        <dsp:cNvPr id="0" name=""/>
        <dsp:cNvSpPr/>
      </dsp:nvSpPr>
      <dsp:spPr>
        <a:xfrm>
          <a:off x="445093" y="121735"/>
          <a:ext cx="923058" cy="97388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4ED29E-BA79-4E3E-9186-CF298C352B5E}">
      <dsp:nvSpPr>
        <dsp:cNvPr id="0" name=""/>
        <dsp:cNvSpPr/>
      </dsp:nvSpPr>
      <dsp:spPr>
        <a:xfrm>
          <a:off x="0" y="1339094"/>
          <a:ext cx="7848872" cy="12173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-Апробировать инструментарий мониторинга эффективности реализации образовательной инновационной модели.  </a:t>
          </a:r>
          <a:endParaRPr lang="ru-RU" sz="2000" b="1" kern="1200" dirty="0">
            <a:solidFill>
              <a:srgbClr val="00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91510" y="1339094"/>
        <a:ext cx="6157361" cy="1217358"/>
      </dsp:txXfrm>
    </dsp:sp>
    <dsp:sp modelId="{926CDF47-226F-4AFE-BA24-E4BC068CAEE7}">
      <dsp:nvSpPr>
        <dsp:cNvPr id="0" name=""/>
        <dsp:cNvSpPr/>
      </dsp:nvSpPr>
      <dsp:spPr>
        <a:xfrm>
          <a:off x="445093" y="1460830"/>
          <a:ext cx="923058" cy="97388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951224-E1C4-4270-9981-F69471E396C3}">
      <dsp:nvSpPr>
        <dsp:cNvPr id="0" name=""/>
        <dsp:cNvSpPr/>
      </dsp:nvSpPr>
      <dsp:spPr>
        <a:xfrm>
          <a:off x="0" y="2678189"/>
          <a:ext cx="7848872" cy="12173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Транслировать опыт работы на площадках (семинарах-практикумах и мастер-классах и </a:t>
          </a:r>
          <a:r>
            <a:rPr lang="ru-RU" sz="2000" b="1" kern="1200" dirty="0" err="1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др</a:t>
          </a:r>
          <a:r>
            <a:rPr lang="ru-RU" sz="2000" b="1" kern="12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) различного уровня (муниципального, краевого и </a:t>
          </a:r>
          <a:r>
            <a:rPr lang="ru-RU" sz="2000" b="1" kern="1200" dirty="0" err="1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тд</a:t>
          </a:r>
          <a:r>
            <a:rPr lang="ru-RU" sz="2000" b="1" kern="12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).</a:t>
          </a:r>
          <a:endParaRPr lang="ru-RU" sz="2000" b="1" kern="1200" dirty="0">
            <a:solidFill>
              <a:srgbClr val="00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91510" y="2678189"/>
        <a:ext cx="6157361" cy="1217358"/>
      </dsp:txXfrm>
    </dsp:sp>
    <dsp:sp modelId="{0E393A15-A4B8-4558-8CF1-E700FBF8F2C3}">
      <dsp:nvSpPr>
        <dsp:cNvPr id="0" name=""/>
        <dsp:cNvSpPr/>
      </dsp:nvSpPr>
      <dsp:spPr>
        <a:xfrm>
          <a:off x="373088" y="2799925"/>
          <a:ext cx="1067069" cy="97388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C0E9D1-EA1B-4423-AD9E-1C259AA8C011}">
      <dsp:nvSpPr>
        <dsp:cNvPr id="0" name=""/>
        <dsp:cNvSpPr/>
      </dsp:nvSpPr>
      <dsp:spPr>
        <a:xfrm>
          <a:off x="0" y="0"/>
          <a:ext cx="7680176" cy="752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Разработана нормативно-правовая база, регламентирующая деятельность КИП в МАДОУ № 4</a:t>
          </a:r>
        </a:p>
      </dsp:txBody>
      <dsp:txXfrm>
        <a:off x="1611243" y="0"/>
        <a:ext cx="6068932" cy="752078"/>
      </dsp:txXfrm>
    </dsp:sp>
    <dsp:sp modelId="{4F44D4B4-E879-466B-A46E-E7C68B78B2A9}">
      <dsp:nvSpPr>
        <dsp:cNvPr id="0" name=""/>
        <dsp:cNvSpPr/>
      </dsp:nvSpPr>
      <dsp:spPr>
        <a:xfrm>
          <a:off x="462311" y="75207"/>
          <a:ext cx="761827" cy="60166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1EC95F-A087-43C5-9F79-7DB323DBEB55}">
      <dsp:nvSpPr>
        <dsp:cNvPr id="0" name=""/>
        <dsp:cNvSpPr/>
      </dsp:nvSpPr>
      <dsp:spPr>
        <a:xfrm>
          <a:off x="0" y="827285"/>
          <a:ext cx="7680176" cy="752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Проведена первичная диагностика коммуникативных навыков, уровня мышления, самостоятельности детей старшего дошкольного возраста.</a:t>
          </a:r>
          <a:endParaRPr lang="ru-RU" sz="1300" b="1" kern="1200" dirty="0">
            <a:solidFill>
              <a:srgbClr val="00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11243" y="827285"/>
        <a:ext cx="6068932" cy="752078"/>
      </dsp:txXfrm>
    </dsp:sp>
    <dsp:sp modelId="{B0BADD53-EBC7-45C4-9500-6D825EBCAF07}">
      <dsp:nvSpPr>
        <dsp:cNvPr id="0" name=""/>
        <dsp:cNvSpPr/>
      </dsp:nvSpPr>
      <dsp:spPr>
        <a:xfrm>
          <a:off x="462311" y="902493"/>
          <a:ext cx="761827" cy="60166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7CBA5B-EBE4-4190-935B-AE2622AD929B}">
      <dsp:nvSpPr>
        <dsp:cNvPr id="0" name=""/>
        <dsp:cNvSpPr/>
      </dsp:nvSpPr>
      <dsp:spPr>
        <a:xfrm>
          <a:off x="0" y="1687738"/>
          <a:ext cx="7680176" cy="752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00006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Заключены договоры о сетевом взаимодействии и сотрудничестве с социальными партнерами</a:t>
          </a:r>
          <a:endParaRPr lang="ru-RU" sz="1300" b="1" kern="1200" dirty="0">
            <a:solidFill>
              <a:srgbClr val="00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11243" y="1687738"/>
        <a:ext cx="6068932" cy="752078"/>
      </dsp:txXfrm>
    </dsp:sp>
    <dsp:sp modelId="{EE668E06-88AB-4417-9DEE-2CD6E4762141}">
      <dsp:nvSpPr>
        <dsp:cNvPr id="0" name=""/>
        <dsp:cNvSpPr/>
      </dsp:nvSpPr>
      <dsp:spPr>
        <a:xfrm>
          <a:off x="462311" y="1729779"/>
          <a:ext cx="761827" cy="60166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DF101D-A709-46F9-9122-9AC36B02BB70}">
      <dsp:nvSpPr>
        <dsp:cNvPr id="0" name=""/>
        <dsp:cNvSpPr/>
      </dsp:nvSpPr>
      <dsp:spPr>
        <a:xfrm>
          <a:off x="0" y="2481857"/>
          <a:ext cx="7680176" cy="752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Для педагогов реализовано приобретение необходимых компетенций в сфере развития </a:t>
          </a:r>
          <a:r>
            <a:rPr lang="ru-RU" sz="1300" b="1" kern="1200" dirty="0" err="1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soft</a:t>
          </a:r>
          <a:r>
            <a:rPr lang="ru-RU" sz="1300" b="1" kern="12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b="1" kern="1200" dirty="0" err="1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skills</a:t>
          </a:r>
          <a:r>
            <a:rPr lang="ru-RU" sz="1300" b="1" kern="12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rPr>
            <a:t> навыков, развития алгоритмических умений и навыков, участие в конференциях различного уровня</a:t>
          </a:r>
          <a:endParaRPr lang="ru-RU" sz="1300" b="1" kern="1200" dirty="0">
            <a:solidFill>
              <a:srgbClr val="00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11243" y="2481857"/>
        <a:ext cx="6068932" cy="752078"/>
      </dsp:txXfrm>
    </dsp:sp>
    <dsp:sp modelId="{D7F44037-7066-4C1C-B0FD-52C2A9437B8B}">
      <dsp:nvSpPr>
        <dsp:cNvPr id="0" name=""/>
        <dsp:cNvSpPr/>
      </dsp:nvSpPr>
      <dsp:spPr>
        <a:xfrm>
          <a:off x="462311" y="2557065"/>
          <a:ext cx="761827" cy="60166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B3096C-9455-4352-ABD1-32DBC925B8EE}">
      <dsp:nvSpPr>
        <dsp:cNvPr id="0" name=""/>
        <dsp:cNvSpPr/>
      </dsp:nvSpPr>
      <dsp:spPr>
        <a:xfrm>
          <a:off x="0" y="3309143"/>
          <a:ext cx="7680176" cy="752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000066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rPr>
            <a:t>Изданы методические пособия</a:t>
          </a:r>
          <a:endParaRPr lang="ru-RU" sz="1300" b="1" kern="1200" dirty="0">
            <a:solidFill>
              <a:srgbClr val="00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11243" y="3309143"/>
        <a:ext cx="6068932" cy="752078"/>
      </dsp:txXfrm>
    </dsp:sp>
    <dsp:sp modelId="{03DC5704-6753-4661-80B8-09B8F8ED3130}">
      <dsp:nvSpPr>
        <dsp:cNvPr id="0" name=""/>
        <dsp:cNvSpPr/>
      </dsp:nvSpPr>
      <dsp:spPr>
        <a:xfrm>
          <a:off x="390302" y="3384351"/>
          <a:ext cx="905846" cy="60166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A1C8BD-4E64-435D-BD5E-434C9BBE790E}">
      <dsp:nvSpPr>
        <dsp:cNvPr id="0" name=""/>
        <dsp:cNvSpPr/>
      </dsp:nvSpPr>
      <dsp:spPr>
        <a:xfrm>
          <a:off x="3339676" y="1286888"/>
          <a:ext cx="161610" cy="896357"/>
        </a:xfrm>
        <a:custGeom>
          <a:avLst/>
          <a:gdLst/>
          <a:ahLst/>
          <a:cxnLst/>
          <a:rect l="0" t="0" r="0" b="0"/>
          <a:pathLst>
            <a:path>
              <a:moveTo>
                <a:pt x="161610" y="0"/>
              </a:moveTo>
              <a:lnTo>
                <a:pt x="161610" y="896357"/>
              </a:lnTo>
              <a:lnTo>
                <a:pt x="0" y="89635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80008-2697-4CE6-A5C9-2E31D2E929A0}">
      <dsp:nvSpPr>
        <dsp:cNvPr id="0" name=""/>
        <dsp:cNvSpPr/>
      </dsp:nvSpPr>
      <dsp:spPr>
        <a:xfrm>
          <a:off x="3501287" y="1286888"/>
          <a:ext cx="2038444" cy="1855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5681"/>
              </a:lnTo>
              <a:lnTo>
                <a:pt x="2038444" y="1685681"/>
              </a:lnTo>
              <a:lnTo>
                <a:pt x="2038444" y="185588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C1C488-1E88-4994-A5A6-7C885F87DD51}">
      <dsp:nvSpPr>
        <dsp:cNvPr id="0" name=""/>
        <dsp:cNvSpPr/>
      </dsp:nvSpPr>
      <dsp:spPr>
        <a:xfrm>
          <a:off x="3443612" y="1286888"/>
          <a:ext cx="91440" cy="2075168"/>
        </a:xfrm>
        <a:custGeom>
          <a:avLst/>
          <a:gdLst/>
          <a:ahLst/>
          <a:cxnLst/>
          <a:rect l="0" t="0" r="0" b="0"/>
          <a:pathLst>
            <a:path>
              <a:moveTo>
                <a:pt x="57674" y="0"/>
              </a:moveTo>
              <a:lnTo>
                <a:pt x="57674" y="1904966"/>
              </a:lnTo>
              <a:lnTo>
                <a:pt x="45720" y="1904966"/>
              </a:lnTo>
              <a:lnTo>
                <a:pt x="45720" y="207516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5646C5-4607-497B-9012-28D94D53488A}">
      <dsp:nvSpPr>
        <dsp:cNvPr id="0" name=""/>
        <dsp:cNvSpPr/>
      </dsp:nvSpPr>
      <dsp:spPr>
        <a:xfrm>
          <a:off x="1459577" y="1286888"/>
          <a:ext cx="2041710" cy="2075168"/>
        </a:xfrm>
        <a:custGeom>
          <a:avLst/>
          <a:gdLst/>
          <a:ahLst/>
          <a:cxnLst/>
          <a:rect l="0" t="0" r="0" b="0"/>
          <a:pathLst>
            <a:path>
              <a:moveTo>
                <a:pt x="2041710" y="0"/>
              </a:moveTo>
              <a:lnTo>
                <a:pt x="2041710" y="1904966"/>
              </a:lnTo>
              <a:lnTo>
                <a:pt x="0" y="1904966"/>
              </a:lnTo>
              <a:lnTo>
                <a:pt x="0" y="207516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97C9E9-91FF-4CC8-AB82-A403183FF219}">
      <dsp:nvSpPr>
        <dsp:cNvPr id="0" name=""/>
        <dsp:cNvSpPr/>
      </dsp:nvSpPr>
      <dsp:spPr>
        <a:xfrm>
          <a:off x="2339918" y="0"/>
          <a:ext cx="2322738" cy="1286888"/>
        </a:xfrm>
        <a:prstGeom prst="rect">
          <a:avLst/>
        </a:prstGeom>
        <a:solidFill>
          <a:srgbClr val="0070C0"/>
        </a:solidFill>
        <a:ln w="1905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latin typeface="Arial" pitchFamily="34" charset="0"/>
              <a:cs typeface="Arial" pitchFamily="34" charset="0"/>
            </a:rPr>
            <a:t>Сетевое взаимодействие</a:t>
          </a:r>
          <a:endParaRPr lang="ru-RU" sz="1300" b="1" kern="1200" dirty="0">
            <a:latin typeface="Arial" pitchFamily="34" charset="0"/>
            <a:cs typeface="Arial" pitchFamily="34" charset="0"/>
          </a:endParaRPr>
        </a:p>
      </dsp:txBody>
      <dsp:txXfrm>
        <a:off x="2339918" y="0"/>
        <a:ext cx="2322738" cy="1286888"/>
      </dsp:txXfrm>
    </dsp:sp>
    <dsp:sp modelId="{4B730B44-8C55-45DB-BEDB-6D965FB33618}">
      <dsp:nvSpPr>
        <dsp:cNvPr id="0" name=""/>
        <dsp:cNvSpPr/>
      </dsp:nvSpPr>
      <dsp:spPr>
        <a:xfrm>
          <a:off x="580710" y="3362057"/>
          <a:ext cx="1757732" cy="818331"/>
        </a:xfrm>
        <a:prstGeom prst="rect">
          <a:avLst/>
        </a:prstGeom>
        <a:solidFill>
          <a:srgbClr val="0070C0"/>
        </a:solidFill>
        <a:ln w="1905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Arial" pitchFamily="34" charset="0"/>
              <a:cs typeface="Arial" pitchFamily="34" charset="0"/>
            </a:rPr>
            <a:t>Детские сады </a:t>
          </a:r>
          <a:r>
            <a:rPr lang="ru-RU" sz="1100" b="1" kern="1200" dirty="0" err="1" smtClean="0">
              <a:latin typeface="Arial" pitchFamily="34" charset="0"/>
              <a:cs typeface="Arial" pitchFamily="34" charset="0"/>
            </a:rPr>
            <a:t>г.Армавира</a:t>
          </a:r>
          <a:endParaRPr lang="ru-RU" sz="1100" b="1" kern="1200" dirty="0" smtClean="0">
            <a:latin typeface="Arial" pitchFamily="34" charset="0"/>
            <a:cs typeface="Arial" pitchFamily="34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Arial" pitchFamily="34" charset="0"/>
              <a:cs typeface="Arial" pitchFamily="34" charset="0"/>
            </a:rPr>
            <a:t>№</a:t>
          </a:r>
          <a:r>
            <a:rPr lang="ru-RU" sz="1100" b="1" kern="1200" dirty="0" smtClean="0">
              <a:latin typeface="Arial" pitchFamily="34" charset="0"/>
              <a:cs typeface="Arial" pitchFamily="34" charset="0"/>
            </a:rPr>
            <a:t>3,7,10,18,25,54</a:t>
          </a:r>
          <a:endParaRPr lang="ru-RU" sz="1100" b="1" kern="1200" dirty="0">
            <a:latin typeface="Arial" pitchFamily="34" charset="0"/>
            <a:cs typeface="Arial" pitchFamily="34" charset="0"/>
          </a:endParaRPr>
        </a:p>
      </dsp:txBody>
      <dsp:txXfrm>
        <a:off x="580710" y="3362057"/>
        <a:ext cx="1757732" cy="818331"/>
      </dsp:txXfrm>
    </dsp:sp>
    <dsp:sp modelId="{E1C4DCEB-B89D-4DB9-93C2-845BB0631694}">
      <dsp:nvSpPr>
        <dsp:cNvPr id="0" name=""/>
        <dsp:cNvSpPr/>
      </dsp:nvSpPr>
      <dsp:spPr>
        <a:xfrm>
          <a:off x="2678847" y="3362057"/>
          <a:ext cx="1620971" cy="810485"/>
        </a:xfrm>
        <a:prstGeom prst="rect">
          <a:avLst/>
        </a:prstGeom>
        <a:solidFill>
          <a:srgbClr val="0070C0"/>
        </a:solidFill>
        <a:ln w="1905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Arial" pitchFamily="34" charset="0"/>
              <a:cs typeface="Arial" pitchFamily="34" charset="0"/>
            </a:rPr>
            <a:t>МАДОУ </a:t>
          </a:r>
          <a:r>
            <a:rPr lang="ru-RU" sz="1100" b="1" kern="1200" dirty="0" smtClean="0">
              <a:latin typeface="Arial" pitchFamily="34" charset="0"/>
              <a:cs typeface="Arial" pitchFamily="34" charset="0"/>
            </a:rPr>
            <a:t>детский сад №19 Успенского р-на </a:t>
          </a:r>
          <a:endParaRPr lang="ru-RU" sz="1100" b="1" kern="1200" dirty="0">
            <a:latin typeface="Arial" pitchFamily="34" charset="0"/>
            <a:cs typeface="Arial" pitchFamily="34" charset="0"/>
          </a:endParaRPr>
        </a:p>
      </dsp:txBody>
      <dsp:txXfrm>
        <a:off x="2678847" y="3362057"/>
        <a:ext cx="1620971" cy="810485"/>
      </dsp:txXfrm>
    </dsp:sp>
    <dsp:sp modelId="{F8CC170F-4F60-476B-AB5A-F96F96F6EFBA}">
      <dsp:nvSpPr>
        <dsp:cNvPr id="0" name=""/>
        <dsp:cNvSpPr/>
      </dsp:nvSpPr>
      <dsp:spPr>
        <a:xfrm>
          <a:off x="4648910" y="3142772"/>
          <a:ext cx="1781641" cy="1246259"/>
        </a:xfrm>
        <a:prstGeom prst="rect">
          <a:avLst/>
        </a:prstGeom>
        <a:solidFill>
          <a:srgbClr val="0070C0"/>
        </a:solidFill>
        <a:ln w="1905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Arial" pitchFamily="34" charset="0"/>
              <a:cs typeface="Arial" pitchFamily="34" charset="0"/>
            </a:rPr>
            <a:t>ГБОУ ВПО АГПУ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Arial" pitchFamily="34" charset="0"/>
              <a:cs typeface="Arial" pitchFamily="34" charset="0"/>
            </a:rPr>
            <a:t>(в рамках консультативно-методической  помощи )</a:t>
          </a:r>
          <a:endParaRPr lang="ru-RU" sz="1100" b="1" kern="1200" dirty="0">
            <a:latin typeface="Arial" pitchFamily="34" charset="0"/>
            <a:cs typeface="Arial" pitchFamily="34" charset="0"/>
          </a:endParaRPr>
        </a:p>
      </dsp:txBody>
      <dsp:txXfrm>
        <a:off x="4648910" y="3142772"/>
        <a:ext cx="1781641" cy="1246259"/>
      </dsp:txXfrm>
    </dsp:sp>
    <dsp:sp modelId="{83A62882-C4C6-41F5-B1C5-7F55D289A0CA}">
      <dsp:nvSpPr>
        <dsp:cNvPr id="0" name=""/>
        <dsp:cNvSpPr/>
      </dsp:nvSpPr>
      <dsp:spPr>
        <a:xfrm>
          <a:off x="1363728" y="1486164"/>
          <a:ext cx="1975947" cy="1394164"/>
        </a:xfrm>
        <a:prstGeom prst="rect">
          <a:avLst/>
        </a:prstGeom>
        <a:solidFill>
          <a:srgbClr val="0070C0"/>
        </a:solidFill>
        <a:ln w="1905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Arial" pitchFamily="34" charset="0"/>
              <a:cs typeface="Arial" pitchFamily="34" charset="0"/>
            </a:rPr>
            <a:t>НИИСИ РАН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Arial" pitchFamily="34" charset="0"/>
              <a:cs typeface="Arial" pitchFamily="34" charset="0"/>
            </a:rPr>
            <a:t> (в рамках федеральной сетевой инновационной площадки)</a:t>
          </a:r>
          <a:endParaRPr lang="ru-RU" sz="1100" b="1" kern="1200" dirty="0">
            <a:latin typeface="Arial" pitchFamily="34" charset="0"/>
            <a:cs typeface="Arial" pitchFamily="34" charset="0"/>
          </a:endParaRPr>
        </a:p>
      </dsp:txBody>
      <dsp:txXfrm>
        <a:off x="1363728" y="1486164"/>
        <a:ext cx="1975947" cy="1394164"/>
      </dsp:txXfrm>
    </dsp:sp>
    <dsp:sp modelId="{AF4F6692-7E97-4840-81FC-A46D63566109}">
      <dsp:nvSpPr>
        <dsp:cNvPr id="0" name=""/>
        <dsp:cNvSpPr/>
      </dsp:nvSpPr>
      <dsp:spPr>
        <a:xfrm>
          <a:off x="3756014" y="1400390"/>
          <a:ext cx="2193092" cy="1191900"/>
        </a:xfrm>
        <a:prstGeom prst="rect">
          <a:avLst/>
        </a:prstGeom>
        <a:solidFill>
          <a:srgbClr val="0070C0"/>
        </a:solidFill>
        <a:ln w="1905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Arial" pitchFamily="34" charset="0"/>
              <a:cs typeface="Arial" pitchFamily="34" charset="0"/>
            </a:rPr>
            <a:t>ГБОУ ИРО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Arial" pitchFamily="34" charset="0"/>
              <a:cs typeface="Arial" pitchFamily="34" charset="0"/>
            </a:rPr>
            <a:t> Краснодарского края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Arial" pitchFamily="34" charset="0"/>
              <a:cs typeface="Arial" pitchFamily="34" charset="0"/>
            </a:rPr>
            <a:t> (научное руководство)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kern="1200" dirty="0">
            <a:latin typeface="Arial" pitchFamily="34" charset="0"/>
            <a:cs typeface="Arial" pitchFamily="34" charset="0"/>
          </a:endParaRPr>
        </a:p>
      </dsp:txBody>
      <dsp:txXfrm>
        <a:off x="3756014" y="1400390"/>
        <a:ext cx="2193092" cy="11919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C0E9D1-EA1B-4423-AD9E-1C259AA8C011}">
      <dsp:nvSpPr>
        <dsp:cNvPr id="0" name=""/>
        <dsp:cNvSpPr/>
      </dsp:nvSpPr>
      <dsp:spPr>
        <a:xfrm>
          <a:off x="0" y="0"/>
          <a:ext cx="7632848" cy="7354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Вебинар</a:t>
          </a:r>
          <a:r>
            <a:rPr lang="ru-RU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«Использование алгоритмов при организации взаимодействия с детьми старшего дошкольного возраста»</a:t>
          </a:r>
          <a:endParaRPr lang="ru-RU" sz="1200" b="1" kern="1200" dirty="0" smtClean="0">
            <a:solidFill>
              <a:srgbClr val="00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00113" y="0"/>
        <a:ext cx="6032734" cy="735441"/>
      </dsp:txXfrm>
    </dsp:sp>
    <dsp:sp modelId="{4F44D4B4-E879-466B-A46E-E7C68B78B2A9}">
      <dsp:nvSpPr>
        <dsp:cNvPr id="0" name=""/>
        <dsp:cNvSpPr/>
      </dsp:nvSpPr>
      <dsp:spPr>
        <a:xfrm>
          <a:off x="458262" y="73544"/>
          <a:ext cx="757132" cy="58835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1EC95F-A087-43C5-9F79-7DB323DBEB55}">
      <dsp:nvSpPr>
        <dsp:cNvPr id="0" name=""/>
        <dsp:cNvSpPr/>
      </dsp:nvSpPr>
      <dsp:spPr>
        <a:xfrm>
          <a:off x="0" y="808986"/>
          <a:ext cx="7632848" cy="7354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Выступление.  на региональной научно-практическом семинаре «Актуальные вопросы воспитательной работы в ОО». Тема: «Алгоритм и его использование в работе с детьми дошкольного возраста» .</a:t>
          </a:r>
          <a:endParaRPr lang="ru-RU" sz="12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00113" y="808986"/>
        <a:ext cx="6032734" cy="735441"/>
      </dsp:txXfrm>
    </dsp:sp>
    <dsp:sp modelId="{B0BADD53-EBC7-45C4-9500-6D825EBCAF07}">
      <dsp:nvSpPr>
        <dsp:cNvPr id="0" name=""/>
        <dsp:cNvSpPr/>
      </dsp:nvSpPr>
      <dsp:spPr>
        <a:xfrm>
          <a:off x="458262" y="882530"/>
          <a:ext cx="757132" cy="58835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7CBA5B-EBE4-4190-935B-AE2622AD929B}">
      <dsp:nvSpPr>
        <dsp:cNvPr id="0" name=""/>
        <dsp:cNvSpPr/>
      </dsp:nvSpPr>
      <dsp:spPr>
        <a:xfrm>
          <a:off x="0" y="1650405"/>
          <a:ext cx="7632848" cy="7354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Выступление на региональной научно-практическом семинаре «Актуальные вопросы воспитательной работы в ОО». Тема: «Механизмы самообразования педагогов»</a:t>
          </a:r>
          <a:endParaRPr lang="ru-RU" sz="12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00113" y="1650405"/>
        <a:ext cx="6032734" cy="735441"/>
      </dsp:txXfrm>
    </dsp:sp>
    <dsp:sp modelId="{EE668E06-88AB-4417-9DEE-2CD6E4762141}">
      <dsp:nvSpPr>
        <dsp:cNvPr id="0" name=""/>
        <dsp:cNvSpPr/>
      </dsp:nvSpPr>
      <dsp:spPr>
        <a:xfrm>
          <a:off x="458262" y="1691516"/>
          <a:ext cx="757132" cy="58835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DF101D-A709-46F9-9122-9AC36B02BB70}">
      <dsp:nvSpPr>
        <dsp:cNvPr id="0" name=""/>
        <dsp:cNvSpPr/>
      </dsp:nvSpPr>
      <dsp:spPr>
        <a:xfrm>
          <a:off x="0" y="2426958"/>
          <a:ext cx="7632848" cy="7354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Выступление на региональном онлайн-</a:t>
          </a:r>
          <a:r>
            <a:rPr lang="ru-RU" sz="1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вебинаре</a:t>
          </a:r>
          <a:r>
            <a:rPr lang="ru-RU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«Инновационные формы работы с семьей в ДОО. Тема: «Технология мастер-класс от родителей, как метод эффективной социализации дошкольников»;</a:t>
          </a:r>
          <a:endParaRPr lang="ru-RU" sz="1200" b="1" kern="1200" dirty="0">
            <a:solidFill>
              <a:srgbClr val="00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00113" y="2426958"/>
        <a:ext cx="6032734" cy="735441"/>
      </dsp:txXfrm>
    </dsp:sp>
    <dsp:sp modelId="{D7F44037-7066-4C1C-B0FD-52C2A9437B8B}">
      <dsp:nvSpPr>
        <dsp:cNvPr id="0" name=""/>
        <dsp:cNvSpPr/>
      </dsp:nvSpPr>
      <dsp:spPr>
        <a:xfrm>
          <a:off x="458262" y="2500502"/>
          <a:ext cx="757132" cy="58835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B3096C-9455-4352-ABD1-32DBC925B8EE}">
      <dsp:nvSpPr>
        <dsp:cNvPr id="0" name=""/>
        <dsp:cNvSpPr/>
      </dsp:nvSpPr>
      <dsp:spPr>
        <a:xfrm>
          <a:off x="0" y="3235944"/>
          <a:ext cx="7632848" cy="7354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Участие в II научно-практической конференции «Первые шаги ученых и педагогов России в разработке и внедрении основ алгоритмизации и программирования для дошкольников и младших школьников»</a:t>
          </a:r>
          <a:endParaRPr lang="ru-RU" sz="1200" b="1" kern="1200" dirty="0">
            <a:solidFill>
              <a:srgbClr val="00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00113" y="3235944"/>
        <a:ext cx="6032734" cy="735441"/>
      </dsp:txXfrm>
    </dsp:sp>
    <dsp:sp modelId="{03DC5704-6753-4661-80B8-09B8F8ED3130}">
      <dsp:nvSpPr>
        <dsp:cNvPr id="0" name=""/>
        <dsp:cNvSpPr/>
      </dsp:nvSpPr>
      <dsp:spPr>
        <a:xfrm>
          <a:off x="458262" y="3309488"/>
          <a:ext cx="757132" cy="58835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A8ADFD5B-A66C-449C-B6E8-FB716D07777D}" type="datetimeFigureOut">
              <a:pPr/>
              <a:t>31.08.2022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CA5D3BF3-D352-46FC-8343-31F56E6730EA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162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 eaLnBrk="1" latinLnBrk="0" hangingPunct="1">
              <a:buNone/>
              <a:defRPr kumimoji="0" lang="ru-RU" sz="2800">
                <a:solidFill>
                  <a:srgbClr val="FFFFFF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 eaLnBrk="1" latinLnBrk="0" hangingPunct="1">
              <a:defRPr kumimoji="0" lang="ru-RU"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kumimoji="0" lang="ru-RU">
                <a:solidFill>
                  <a:srgbClr val="FFFFFF"/>
                </a:solidFill>
              </a:rPr>
              <a:pPr algn="ctr"/>
              <a:t>31.08.2022</a:t>
            </a:fld>
            <a:endParaRPr kumimoji="0" lang="ru-RU" sz="200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 eaLnBrk="1" latinLnBrk="0" hangingPunct="1">
              <a:defRPr kumimoji="0" lang="ru-RU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ru-RU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 eaLnBrk="1" latinLnBrk="0" hangingPunct="1">
              <a:defRPr kumimoji="0" lang="ru-RU"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kumimoji="0" lang="ru-RU">
                <a:solidFill>
                  <a:schemeClr val="tx2"/>
                </a:solidFill>
              </a:rPr>
              <a:pPr/>
              <a:t>‹#›</a:t>
            </a:fld>
            <a:endParaRPr kumimoji="0" lang="ru-RU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 eaLnBrk="1" latinLnBrk="0" hangingPunct="1">
              <a:defRPr kumimoji="0" lang="ru-RU" cap="all" baseline="0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pPr/>
              <a:t>31.08.2022</a:t>
            </a:fld>
            <a:endParaRPr kumimoji="0" lang="ru-RU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kumimoji="0" lang="ru-RU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 eaLnBrk="1" latinLnBrk="0" hangingPunct="1">
              <a:buNone/>
              <a:defRPr kumimoji="0" lang="ru-RU" sz="28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ru-RU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ru-RU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 eaLnBrk="1" latinLnBrk="0" hangingPunct="1">
              <a:buNone/>
              <a:defRPr kumimoji="0" lang="ru-RU"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F9F07-3BC7-4570-B054-79111B0A380C}" type="datetime1">
              <a:pPr/>
              <a:t>31.08.2022</a:t>
            </a:fld>
            <a:endParaRPr kumimoji="0"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 eaLnBrk="1" latinLnBrk="0" hangingPunct="1">
              <a:defRPr kumimoji="0" lang="ru-RU"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ru-RU" sz="2400" b="1">
                <a:solidFill>
                  <a:srgbClr val="FFFFFF"/>
                </a:solidFill>
              </a:rPr>
              <a:pPr algn="ctr"/>
              <a:t>‹#›</a:t>
            </a:fld>
            <a:endParaRPr kumimoji="0" lang="ru-RU" sz="240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pPr/>
              <a:t>31.08.2022</a:t>
            </a:fld>
            <a:endParaRPr kumimoji="0"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ru-RU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 eaLnBrk="1" latinLnBrk="0" hangingPunct="1">
              <a:defRPr kumimoji="0" lang="ru-RU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pPr/>
              <a:t>31.08.2022</a:t>
            </a:fld>
            <a:endParaRPr kumimoji="0"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ru-RU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ru-RU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ru-RU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ADB5D-B7A0-47E3-AD2D-B1A6F8614213}" type="datetime1">
              <a:pPr/>
              <a:t>31.08.2022</a:t>
            </a:fld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ru-RU">
                <a:solidFill>
                  <a:srgbClr val="FFFFFF"/>
                </a:solidFill>
              </a:rPr>
              <a:pPr/>
              <a:t>‹#›</a:t>
            </a:fld>
            <a:endParaRPr kumimoji="0"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968126-03FC-49C0-B9B8-2B561CCC3D90}" type="datetime1">
              <a:pPr/>
              <a:t>31.08.2022</a:t>
            </a:fld>
            <a:endParaRPr kumimoji="0"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 eaLnBrk="1" latinLnBrk="0" hangingPunct="1">
              <a:defRPr kumimoji="0" lang="ru-RU"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kumimoji="0" lang="ru-RU">
                <a:solidFill>
                  <a:schemeClr val="tx2"/>
                </a:solidFill>
              </a:rPr>
              <a:pPr/>
              <a:t>‹#›</a:t>
            </a:fld>
            <a:endParaRPr kumimoji="0" lang="ru-RU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 eaLnBrk="1" latinLnBrk="0" hangingPunct="1">
              <a:buNone/>
              <a:defRPr kumimoji="0" lang="ru-RU" sz="4200" b="0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A8198-4617-485E-9585-4840B69DBBA6}" type="datetime1">
              <a:pPr/>
              <a:t>31.08.2022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ru-RU">
                <a:solidFill>
                  <a:srgbClr val="FFFFFF"/>
                </a:solidFill>
              </a:rPr>
              <a:pPr/>
              <a:t>‹#›</a:t>
            </a:fld>
            <a:endParaRPr kumimoji="0" lang="ru-RU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eaLnBrk="1" latinLnBrk="0" hangingPunct="1">
              <a:spcAft>
                <a:spcPts val="1000"/>
              </a:spcAft>
              <a:buNone/>
              <a:defRPr kumimoji="0" lang="ru-RU" sz="1800"/>
            </a:lvl1pPr>
            <a:lvl2pPr eaLnBrk="1" latinLnBrk="0" hangingPunct="1">
              <a:buNone/>
              <a:defRPr kumimoji="0" lang="ru-RU" sz="1200"/>
            </a:lvl2pPr>
            <a:lvl3pPr eaLnBrk="1" latinLnBrk="0" hangingPunct="1">
              <a:buNone/>
              <a:defRPr kumimoji="0" lang="ru-RU" sz="1000"/>
            </a:lvl3pPr>
            <a:lvl4pPr eaLnBrk="1" latinLnBrk="0" hangingPunct="1">
              <a:buNone/>
              <a:defRPr kumimoji="0" lang="ru-RU" sz="900"/>
            </a:lvl4pPr>
            <a:lvl5pPr eaLnBrk="1" latinLnBrk="0" hangingPunct="1">
              <a:buNone/>
              <a:defRPr kumimoji="0" lang="ru-RU" sz="9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 eaLnBrk="1" latinLnBrk="0" hangingPunct="1">
              <a:buNone/>
              <a:defRPr kumimoji="0" lang="ru-RU"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ru-RU" sz="1700"/>
            </a:lvl1pPr>
            <a:lvl2pPr eaLnBrk="1" latinLnBrk="0" hangingPunct="1">
              <a:buFontTx/>
              <a:buNone/>
              <a:defRPr kumimoji="0" lang="ru-RU" sz="1200"/>
            </a:lvl2pPr>
            <a:lvl3pPr eaLnBrk="1" latinLnBrk="0" hangingPunct="1">
              <a:buFontTx/>
              <a:buNone/>
              <a:defRPr kumimoji="0" lang="ru-RU" sz="1000"/>
            </a:lvl3pPr>
            <a:lvl4pPr eaLnBrk="1" latinLnBrk="0" hangingPunct="1">
              <a:buFontTx/>
              <a:buNone/>
              <a:defRPr kumimoji="0" lang="ru-RU" sz="900"/>
            </a:lvl4pPr>
            <a:lvl5pPr eaLnBrk="1" latinLnBrk="0" hangingPunct="1">
              <a:buFontTx/>
              <a:buNone/>
              <a:defRPr kumimoji="0" lang="ru-RU" sz="9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 eaLnBrk="1" latinLnBrk="0" hangingPunct="1">
              <a:buNone/>
              <a:defRPr kumimoji="0" lang="ru-RU" sz="2800" b="0"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>
            <a:extLst/>
          </a:lstStyle>
          <a:p>
            <a:fld id="{E4606EA6-EFEA-4C30-9264-4F9291A5780D}" type="datetime1">
              <a:pPr/>
              <a:t>31.08.2022</a:t>
            </a:fld>
            <a:endParaRPr kumimoji="0"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 eaLnBrk="1" latinLnBrk="0" hangingPunct="1">
              <a:defRPr kumimoji="0" lang="ru-RU" sz="2800"/>
            </a:lvl1pPr>
            <a:extLst/>
          </a:lstStyle>
          <a:p>
            <a:pPr algn="ctr"/>
            <a:fld id="{8F82E0A0-C266-4798-8C8F-B9F91E9DA37E}" type="slidenum">
              <a:rPr kumimoji="0" lang="ru-RU" sz="2800" b="1">
                <a:solidFill>
                  <a:srgbClr val="FFFFFF"/>
                </a:solidFill>
              </a:rPr>
              <a:pPr algn="ctr"/>
              <a:t>‹#›</a:t>
            </a:fld>
            <a:endParaRPr kumimoji="0" lang="ru-RU" sz="280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>
            <a:extLst/>
          </a:lstStyle>
          <a:p>
            <a:endParaRPr kumimoji="0"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lang="ru-RU"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pPr/>
              <a:t>31.08.2022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ru-RU"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lang="ru-RU"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ru-RU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ru-RU"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lang="ru-RU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ru-RU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lang="ru-RU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ds4.krd.prosadiki.ru/producty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adoy4arm@mail.r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ds4.krd.prosadiki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864096"/>
            <a:ext cx="9144000" cy="5555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1923678"/>
            <a:ext cx="9144000" cy="93724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92D050"/>
              </a:solidFill>
            </a:endParaRPr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187624" y="1203598"/>
            <a:ext cx="7272807" cy="1005840"/>
          </a:xfrm>
        </p:spPr>
        <p:txBody>
          <a:bodyPr>
            <a:noAutofit/>
          </a:bodyPr>
          <a:lstStyle>
            <a:extLst/>
          </a:lstStyle>
          <a:p>
            <a:pPr algn="ctr"/>
            <a:r>
              <a:rPr lang="ru-RU" sz="20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ОТЧЕТ</a:t>
            </a:r>
            <a:br>
              <a:rPr lang="ru-RU" sz="20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краевой инновационной площадки (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КИП-2022)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2022 год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864096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МУНИЦИПАЛЬНОЕ АВТОНОМНОЕ ДОШКОЛЬНОЕ ОБРАЗОВАТЕЛЬНОЕ УЧРЕЖДЕНИЕ ДЕТСКИЙ САД № 4 МУНИЦИПАЛЬНОГО ОБРАЗОВАНИЯ ГОРОД АРМАВИР</a:t>
            </a:r>
          </a:p>
          <a:p>
            <a:pPr algn="ctr"/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352906 РФ, Краснодарский край, </a:t>
            </a:r>
            <a:r>
              <a:rPr lang="ru-RU" sz="1200" b="1" i="1" dirty="0" err="1" smtClean="0">
                <a:latin typeface="Arial" pitchFamily="34" charset="0"/>
                <a:cs typeface="Arial" pitchFamily="34" charset="0"/>
              </a:rPr>
              <a:t>ул.Совхозная</a:t>
            </a: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, д.29; тел.8(86137)3-84-40; </a:t>
            </a:r>
            <a:r>
              <a:rPr lang="en-US" sz="1200" b="1" i="1" dirty="0" smtClean="0">
                <a:latin typeface="Arial" pitchFamily="34" charset="0"/>
                <a:cs typeface="Arial" pitchFamily="34" charset="0"/>
              </a:rPr>
              <a:t>e-mail</a:t>
            </a: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1200" b="1" i="1" dirty="0" smtClean="0">
                <a:latin typeface="Arial" pitchFamily="34" charset="0"/>
                <a:cs typeface="Arial" pitchFamily="34" charset="0"/>
              </a:rPr>
              <a:t>madoy4arm@mail.ru</a:t>
            </a: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ctr"/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сайт: </a:t>
            </a:r>
            <a:r>
              <a:rPr lang="en-US" sz="1200" b="1" i="1" dirty="0">
                <a:latin typeface="Arial" pitchFamily="34" charset="0"/>
                <a:cs typeface="Arial" pitchFamily="34" charset="0"/>
              </a:rPr>
              <a:t>http://ds4.krd.prosadiki.ru/</a:t>
            </a:r>
            <a:endParaRPr lang="ru-RU" sz="1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"/>
          <p:cNvSpPr txBox="1">
            <a:spLocks/>
          </p:cNvSpPr>
          <p:nvPr/>
        </p:nvSpPr>
        <p:spPr>
          <a:xfrm>
            <a:off x="1187116" y="2357998"/>
            <a:ext cx="7272807" cy="100584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ru-RU"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ru-RU" sz="19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тему: «Развитие элементарных навыков </a:t>
            </a:r>
            <a:r>
              <a:rPr lang="ru-RU" sz="1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</a:t>
            </a:r>
            <a: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детей </a:t>
            </a:r>
            <a:b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дошкольного возраста посредством создания алгоритмов </a:t>
            </a:r>
            <a:b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разных сфер жизни»</a:t>
            </a:r>
            <a:r>
              <a:rPr lang="ru-RU" sz="18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</a:br>
            <a:endParaRPr lang="ru-RU" sz="18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3363838"/>
            <a:ext cx="2592288" cy="1590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55567" y="2890244"/>
            <a:ext cx="3780929" cy="2201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925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864096"/>
            <a:ext cx="9144000" cy="5555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-2"/>
            <a:ext cx="9144000" cy="1275607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i="1" u="sng" dirty="0" smtClean="0">
                <a:latin typeface="Arial" panose="020B0604020202020204" pitchFamily="34" charset="0"/>
                <a:cs typeface="Arial" pitchFamily="34" charset="0"/>
              </a:rPr>
              <a:t>Цель инновационной деятельности </a:t>
            </a:r>
            <a:r>
              <a:rPr lang="ru-RU" sz="1600" b="1" i="1" dirty="0" smtClean="0">
                <a:latin typeface="Arial" panose="020B0604020202020204" pitchFamily="34" charset="0"/>
                <a:cs typeface="Arial" pitchFamily="34" charset="0"/>
              </a:rPr>
              <a:t>- создание </a:t>
            </a:r>
            <a:r>
              <a:rPr lang="ru-RU" sz="1600" b="1" i="1" dirty="0">
                <a:latin typeface="Arial" pitchFamily="34" charset="0"/>
                <a:cs typeface="Arial" pitchFamily="34" charset="0"/>
              </a:rPr>
              <a:t>и апробация модели образовательной деятельности дошкольной образовательной организации по развитию элементарных навыков  </a:t>
            </a:r>
            <a:r>
              <a:rPr lang="ru-RU" sz="1600" b="1" i="1" dirty="0" err="1">
                <a:latin typeface="Arial" pitchFamily="34" charset="0"/>
                <a:cs typeface="Arial" pitchFamily="34" charset="0"/>
              </a:rPr>
              <a:t>soft</a:t>
            </a:r>
            <a:r>
              <a:rPr lang="ru-RU" sz="1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>
                <a:latin typeface="Arial" pitchFamily="34" charset="0"/>
                <a:cs typeface="Arial" pitchFamily="34" charset="0"/>
              </a:rPr>
              <a:t>skills</a:t>
            </a:r>
            <a:r>
              <a:rPr lang="ru-RU" sz="1600" b="1" i="1" dirty="0">
                <a:latin typeface="Arial" pitchFamily="34" charset="0"/>
                <a:cs typeface="Arial" pitchFamily="34" charset="0"/>
              </a:rPr>
              <a:t> у детей дошкольного возраста.</a:t>
            </a:r>
            <a:endParaRPr lang="ru-RU" sz="1600" b="1" i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6576742" y="1854676"/>
            <a:ext cx="2567258" cy="2756142"/>
            <a:chOff x="888576" y="2038781"/>
            <a:chExt cx="2819328" cy="2837225"/>
          </a:xfrm>
        </p:grpSpPr>
        <p:sp>
          <p:nvSpPr>
            <p:cNvPr id="30" name="Овал 29"/>
            <p:cNvSpPr/>
            <p:nvPr/>
          </p:nvSpPr>
          <p:spPr>
            <a:xfrm>
              <a:off x="901185" y="2259824"/>
              <a:ext cx="2806719" cy="2616182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u="sng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Основная идея:</a:t>
              </a:r>
            </a:p>
            <a:p>
              <a:pPr algn="ctr"/>
              <a:r>
                <a:rPr lang="ru-RU" sz="11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Создание эффективных условий для формирования </a:t>
              </a:r>
              <a:r>
                <a:rPr lang="en-US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self-</a:t>
              </a:r>
              <a:r>
                <a:rPr lang="ru-RU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менеджмента, т.е. управление </a:t>
              </a:r>
              <a:r>
                <a:rPr lang="ru-RU" sz="1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собой, путем развития алгоритмических умений</a:t>
              </a:r>
              <a:r>
                <a:rPr lang="ru-RU" sz="14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Litebulb"/>
            <p:cNvSpPr>
              <a:spLocks noEditPoints="1" noChangeArrowheads="1"/>
            </p:cNvSpPr>
            <p:nvPr/>
          </p:nvSpPr>
          <p:spPr bwMode="auto">
            <a:xfrm rot="20964337">
              <a:off x="888576" y="2038781"/>
              <a:ext cx="561400" cy="726572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7782 h 21600"/>
                <a:gd name="T4" fmla="*/ 0 w 21600"/>
                <a:gd name="T5" fmla="*/ 7782 h 21600"/>
                <a:gd name="T6" fmla="*/ 10800 w 21600"/>
                <a:gd name="T7" fmla="*/ 21600 h 21600"/>
                <a:gd name="T8" fmla="*/ 3556 w 21600"/>
                <a:gd name="T9" fmla="*/ 2188 h 21600"/>
                <a:gd name="T10" fmla="*/ 18277 w 21600"/>
                <a:gd name="T11" fmla="*/ 928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0825" y="21723"/>
                  </a:moveTo>
                  <a:lnTo>
                    <a:pt x="11215" y="21723"/>
                  </a:lnTo>
                  <a:lnTo>
                    <a:pt x="11552" y="21688"/>
                  </a:lnTo>
                  <a:lnTo>
                    <a:pt x="11916" y="21617"/>
                  </a:lnTo>
                  <a:lnTo>
                    <a:pt x="12253" y="21547"/>
                  </a:lnTo>
                  <a:lnTo>
                    <a:pt x="12617" y="21441"/>
                  </a:lnTo>
                  <a:lnTo>
                    <a:pt x="12902" y="21317"/>
                  </a:lnTo>
                  <a:lnTo>
                    <a:pt x="13162" y="21176"/>
                  </a:lnTo>
                  <a:lnTo>
                    <a:pt x="13396" y="21000"/>
                  </a:lnTo>
                  <a:lnTo>
                    <a:pt x="13655" y="20841"/>
                  </a:lnTo>
                  <a:lnTo>
                    <a:pt x="13863" y="20629"/>
                  </a:lnTo>
                  <a:lnTo>
                    <a:pt x="14045" y="20435"/>
                  </a:lnTo>
                  <a:lnTo>
                    <a:pt x="14200" y="20223"/>
                  </a:lnTo>
                  <a:lnTo>
                    <a:pt x="14356" y="19994"/>
                  </a:lnTo>
                  <a:lnTo>
                    <a:pt x="14460" y="19747"/>
                  </a:lnTo>
                  <a:lnTo>
                    <a:pt x="14512" y="19482"/>
                  </a:lnTo>
                  <a:lnTo>
                    <a:pt x="14512" y="19235"/>
                  </a:lnTo>
                  <a:lnTo>
                    <a:pt x="14512" y="19147"/>
                  </a:lnTo>
                  <a:lnTo>
                    <a:pt x="14512" y="18900"/>
                  </a:lnTo>
                  <a:lnTo>
                    <a:pt x="14512" y="18529"/>
                  </a:lnTo>
                  <a:lnTo>
                    <a:pt x="14512" y="18052"/>
                  </a:lnTo>
                  <a:lnTo>
                    <a:pt x="14512" y="17505"/>
                  </a:lnTo>
                  <a:lnTo>
                    <a:pt x="14512" y="16976"/>
                  </a:lnTo>
                  <a:lnTo>
                    <a:pt x="14512" y="16464"/>
                  </a:lnTo>
                  <a:lnTo>
                    <a:pt x="14512" y="15952"/>
                  </a:lnTo>
                  <a:lnTo>
                    <a:pt x="14512" y="15758"/>
                  </a:lnTo>
                  <a:lnTo>
                    <a:pt x="14616" y="15547"/>
                  </a:lnTo>
                  <a:lnTo>
                    <a:pt x="14694" y="15352"/>
                  </a:lnTo>
                  <a:lnTo>
                    <a:pt x="14798" y="15141"/>
                  </a:lnTo>
                  <a:lnTo>
                    <a:pt x="15161" y="14735"/>
                  </a:lnTo>
                  <a:lnTo>
                    <a:pt x="15602" y="14329"/>
                  </a:lnTo>
                  <a:lnTo>
                    <a:pt x="16745" y="13552"/>
                  </a:lnTo>
                  <a:lnTo>
                    <a:pt x="18043" y="12670"/>
                  </a:lnTo>
                  <a:lnTo>
                    <a:pt x="18744" y="12194"/>
                  </a:lnTo>
                  <a:lnTo>
                    <a:pt x="19341" y="11647"/>
                  </a:lnTo>
                  <a:lnTo>
                    <a:pt x="19938" y="11099"/>
                  </a:lnTo>
                  <a:lnTo>
                    <a:pt x="20483" y="10464"/>
                  </a:lnTo>
                  <a:lnTo>
                    <a:pt x="20743" y="10164"/>
                  </a:lnTo>
                  <a:lnTo>
                    <a:pt x="20950" y="9794"/>
                  </a:lnTo>
                  <a:lnTo>
                    <a:pt x="21132" y="9441"/>
                  </a:lnTo>
                  <a:lnTo>
                    <a:pt x="21288" y="9035"/>
                  </a:lnTo>
                  <a:lnTo>
                    <a:pt x="21444" y="8664"/>
                  </a:lnTo>
                  <a:lnTo>
                    <a:pt x="21548" y="8223"/>
                  </a:lnTo>
                  <a:lnTo>
                    <a:pt x="21600" y="7782"/>
                  </a:lnTo>
                  <a:lnTo>
                    <a:pt x="21600" y="7341"/>
                  </a:lnTo>
                  <a:lnTo>
                    <a:pt x="21600" y="6935"/>
                  </a:lnTo>
                  <a:lnTo>
                    <a:pt x="21548" y="6564"/>
                  </a:lnTo>
                  <a:lnTo>
                    <a:pt x="21496" y="6229"/>
                  </a:lnTo>
                  <a:lnTo>
                    <a:pt x="21392" y="5858"/>
                  </a:lnTo>
                  <a:lnTo>
                    <a:pt x="21288" y="5523"/>
                  </a:lnTo>
                  <a:lnTo>
                    <a:pt x="21132" y="5135"/>
                  </a:lnTo>
                  <a:lnTo>
                    <a:pt x="20950" y="4800"/>
                  </a:lnTo>
                  <a:lnTo>
                    <a:pt x="20743" y="4464"/>
                  </a:lnTo>
                  <a:lnTo>
                    <a:pt x="20535" y="4164"/>
                  </a:lnTo>
                  <a:lnTo>
                    <a:pt x="20301" y="3847"/>
                  </a:lnTo>
                  <a:lnTo>
                    <a:pt x="20042" y="3547"/>
                  </a:lnTo>
                  <a:lnTo>
                    <a:pt x="19782" y="3247"/>
                  </a:lnTo>
                  <a:lnTo>
                    <a:pt x="19133" y="2664"/>
                  </a:lnTo>
                  <a:lnTo>
                    <a:pt x="18458" y="2152"/>
                  </a:lnTo>
                  <a:lnTo>
                    <a:pt x="17705" y="1694"/>
                  </a:lnTo>
                  <a:lnTo>
                    <a:pt x="16849" y="1252"/>
                  </a:lnTo>
                  <a:lnTo>
                    <a:pt x="16407" y="1076"/>
                  </a:lnTo>
                  <a:lnTo>
                    <a:pt x="15940" y="900"/>
                  </a:lnTo>
                  <a:lnTo>
                    <a:pt x="15499" y="741"/>
                  </a:lnTo>
                  <a:lnTo>
                    <a:pt x="15057" y="600"/>
                  </a:lnTo>
                  <a:lnTo>
                    <a:pt x="14564" y="458"/>
                  </a:lnTo>
                  <a:lnTo>
                    <a:pt x="14045" y="335"/>
                  </a:lnTo>
                  <a:lnTo>
                    <a:pt x="13500" y="229"/>
                  </a:lnTo>
                  <a:lnTo>
                    <a:pt x="13006" y="158"/>
                  </a:lnTo>
                  <a:lnTo>
                    <a:pt x="12461" y="88"/>
                  </a:lnTo>
                  <a:lnTo>
                    <a:pt x="11968" y="52"/>
                  </a:lnTo>
                  <a:lnTo>
                    <a:pt x="11423" y="17"/>
                  </a:lnTo>
                  <a:lnTo>
                    <a:pt x="10825" y="17"/>
                  </a:lnTo>
                  <a:lnTo>
                    <a:pt x="10254" y="17"/>
                  </a:lnTo>
                  <a:lnTo>
                    <a:pt x="9709" y="52"/>
                  </a:lnTo>
                  <a:lnTo>
                    <a:pt x="9216" y="88"/>
                  </a:lnTo>
                  <a:lnTo>
                    <a:pt x="8671" y="158"/>
                  </a:lnTo>
                  <a:lnTo>
                    <a:pt x="8177" y="229"/>
                  </a:lnTo>
                  <a:lnTo>
                    <a:pt x="7632" y="335"/>
                  </a:lnTo>
                  <a:lnTo>
                    <a:pt x="7113" y="458"/>
                  </a:lnTo>
                  <a:lnTo>
                    <a:pt x="6620" y="600"/>
                  </a:lnTo>
                  <a:lnTo>
                    <a:pt x="6178" y="741"/>
                  </a:lnTo>
                  <a:lnTo>
                    <a:pt x="5737" y="900"/>
                  </a:lnTo>
                  <a:lnTo>
                    <a:pt x="5270" y="1076"/>
                  </a:lnTo>
                  <a:lnTo>
                    <a:pt x="4828" y="1252"/>
                  </a:lnTo>
                  <a:lnTo>
                    <a:pt x="3972" y="1694"/>
                  </a:lnTo>
                  <a:lnTo>
                    <a:pt x="3219" y="2152"/>
                  </a:lnTo>
                  <a:lnTo>
                    <a:pt x="2544" y="2664"/>
                  </a:lnTo>
                  <a:lnTo>
                    <a:pt x="1895" y="3247"/>
                  </a:lnTo>
                  <a:lnTo>
                    <a:pt x="1635" y="3547"/>
                  </a:lnTo>
                  <a:lnTo>
                    <a:pt x="1375" y="3847"/>
                  </a:lnTo>
                  <a:lnTo>
                    <a:pt x="1142" y="4164"/>
                  </a:lnTo>
                  <a:lnTo>
                    <a:pt x="934" y="4464"/>
                  </a:lnTo>
                  <a:lnTo>
                    <a:pt x="726" y="4800"/>
                  </a:lnTo>
                  <a:lnTo>
                    <a:pt x="545" y="5135"/>
                  </a:lnTo>
                  <a:lnTo>
                    <a:pt x="389" y="5523"/>
                  </a:lnTo>
                  <a:lnTo>
                    <a:pt x="285" y="5858"/>
                  </a:lnTo>
                  <a:lnTo>
                    <a:pt x="181" y="6229"/>
                  </a:lnTo>
                  <a:lnTo>
                    <a:pt x="129" y="6564"/>
                  </a:lnTo>
                  <a:lnTo>
                    <a:pt x="77" y="6935"/>
                  </a:lnTo>
                  <a:lnTo>
                    <a:pt x="77" y="7341"/>
                  </a:lnTo>
                  <a:lnTo>
                    <a:pt x="77" y="7782"/>
                  </a:lnTo>
                  <a:lnTo>
                    <a:pt x="129" y="8223"/>
                  </a:lnTo>
                  <a:lnTo>
                    <a:pt x="233" y="8664"/>
                  </a:lnTo>
                  <a:lnTo>
                    <a:pt x="389" y="9035"/>
                  </a:lnTo>
                  <a:lnTo>
                    <a:pt x="545" y="9441"/>
                  </a:lnTo>
                  <a:lnTo>
                    <a:pt x="726" y="9794"/>
                  </a:lnTo>
                  <a:lnTo>
                    <a:pt x="934" y="10164"/>
                  </a:lnTo>
                  <a:lnTo>
                    <a:pt x="1194" y="10464"/>
                  </a:lnTo>
                  <a:lnTo>
                    <a:pt x="1739" y="11099"/>
                  </a:lnTo>
                  <a:lnTo>
                    <a:pt x="2336" y="11647"/>
                  </a:lnTo>
                  <a:lnTo>
                    <a:pt x="2933" y="12194"/>
                  </a:lnTo>
                  <a:lnTo>
                    <a:pt x="3634" y="12670"/>
                  </a:lnTo>
                  <a:lnTo>
                    <a:pt x="4932" y="13552"/>
                  </a:lnTo>
                  <a:lnTo>
                    <a:pt x="6075" y="14329"/>
                  </a:lnTo>
                  <a:lnTo>
                    <a:pt x="6516" y="14735"/>
                  </a:lnTo>
                  <a:lnTo>
                    <a:pt x="6879" y="15141"/>
                  </a:lnTo>
                  <a:lnTo>
                    <a:pt x="6983" y="15352"/>
                  </a:lnTo>
                  <a:lnTo>
                    <a:pt x="7061" y="15547"/>
                  </a:lnTo>
                  <a:lnTo>
                    <a:pt x="7165" y="15758"/>
                  </a:lnTo>
                  <a:lnTo>
                    <a:pt x="7165" y="15952"/>
                  </a:lnTo>
                  <a:lnTo>
                    <a:pt x="7165" y="16464"/>
                  </a:lnTo>
                  <a:lnTo>
                    <a:pt x="7165" y="16976"/>
                  </a:lnTo>
                  <a:lnTo>
                    <a:pt x="7165" y="17505"/>
                  </a:lnTo>
                  <a:lnTo>
                    <a:pt x="7165" y="18052"/>
                  </a:lnTo>
                  <a:lnTo>
                    <a:pt x="7165" y="18529"/>
                  </a:lnTo>
                  <a:lnTo>
                    <a:pt x="7165" y="18900"/>
                  </a:lnTo>
                  <a:lnTo>
                    <a:pt x="7165" y="19147"/>
                  </a:lnTo>
                  <a:lnTo>
                    <a:pt x="7165" y="19235"/>
                  </a:lnTo>
                  <a:lnTo>
                    <a:pt x="7165" y="19482"/>
                  </a:lnTo>
                  <a:lnTo>
                    <a:pt x="7217" y="19747"/>
                  </a:lnTo>
                  <a:lnTo>
                    <a:pt x="7321" y="19994"/>
                  </a:lnTo>
                  <a:lnTo>
                    <a:pt x="7476" y="20223"/>
                  </a:lnTo>
                  <a:lnTo>
                    <a:pt x="7632" y="20435"/>
                  </a:lnTo>
                  <a:lnTo>
                    <a:pt x="7814" y="20629"/>
                  </a:lnTo>
                  <a:lnTo>
                    <a:pt x="8022" y="20841"/>
                  </a:lnTo>
                  <a:lnTo>
                    <a:pt x="8281" y="21000"/>
                  </a:lnTo>
                  <a:lnTo>
                    <a:pt x="8515" y="21176"/>
                  </a:lnTo>
                  <a:lnTo>
                    <a:pt x="8775" y="21317"/>
                  </a:lnTo>
                  <a:lnTo>
                    <a:pt x="9060" y="21441"/>
                  </a:lnTo>
                  <a:lnTo>
                    <a:pt x="9424" y="21547"/>
                  </a:lnTo>
                  <a:lnTo>
                    <a:pt x="9761" y="21617"/>
                  </a:lnTo>
                  <a:lnTo>
                    <a:pt x="10125" y="21688"/>
                  </a:lnTo>
                  <a:lnTo>
                    <a:pt x="10462" y="21723"/>
                  </a:lnTo>
                  <a:lnTo>
                    <a:pt x="10825" y="21723"/>
                  </a:lnTo>
                  <a:close/>
                </a:path>
                <a:path w="21600" h="21600" extrusionOk="0">
                  <a:moveTo>
                    <a:pt x="9242" y="14417"/>
                  </a:moveTo>
                  <a:lnTo>
                    <a:pt x="8541" y="12035"/>
                  </a:lnTo>
                  <a:lnTo>
                    <a:pt x="7295" y="10129"/>
                  </a:lnTo>
                  <a:lnTo>
                    <a:pt x="6905" y="9652"/>
                  </a:lnTo>
                  <a:lnTo>
                    <a:pt x="8541" y="10182"/>
                  </a:lnTo>
                  <a:lnTo>
                    <a:pt x="9787" y="9547"/>
                  </a:lnTo>
                  <a:lnTo>
                    <a:pt x="11189" y="10129"/>
                  </a:lnTo>
                  <a:lnTo>
                    <a:pt x="12279" y="9547"/>
                  </a:lnTo>
                  <a:lnTo>
                    <a:pt x="13370" y="10076"/>
                  </a:lnTo>
                  <a:lnTo>
                    <a:pt x="14850" y="9652"/>
                  </a:lnTo>
                  <a:lnTo>
                    <a:pt x="12902" y="12247"/>
                  </a:lnTo>
                  <a:lnTo>
                    <a:pt x="12357" y="14417"/>
                  </a:lnTo>
                  <a:moveTo>
                    <a:pt x="7191" y="15952"/>
                  </a:moveTo>
                  <a:lnTo>
                    <a:pt x="14512" y="15952"/>
                  </a:lnTo>
                  <a:lnTo>
                    <a:pt x="14512" y="17064"/>
                  </a:lnTo>
                  <a:lnTo>
                    <a:pt x="7191" y="17047"/>
                  </a:lnTo>
                  <a:lnTo>
                    <a:pt x="7191" y="18123"/>
                  </a:lnTo>
                  <a:lnTo>
                    <a:pt x="14512" y="18158"/>
                  </a:lnTo>
                  <a:lnTo>
                    <a:pt x="14538" y="19182"/>
                  </a:lnTo>
                  <a:lnTo>
                    <a:pt x="7217" y="19182"/>
                  </a:lnTo>
                </a:path>
              </a:pathLst>
            </a:custGeom>
            <a:solidFill>
              <a:schemeClr val="bg1"/>
            </a:solidFill>
            <a:ln w="57150">
              <a:solidFill>
                <a:srgbClr val="0070C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58829" y="1533012"/>
            <a:ext cx="66784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0066"/>
                </a:solidFill>
              </a:rPr>
              <a:t>Новизна : </a:t>
            </a:r>
            <a:r>
              <a:rPr lang="ru-RU" sz="1600" dirty="0" smtClean="0">
                <a:solidFill>
                  <a:srgbClr val="000066"/>
                </a:solidFill>
              </a:rPr>
              <a:t>Идея </a:t>
            </a:r>
            <a:r>
              <a:rPr lang="ru-RU" sz="1600" dirty="0">
                <a:solidFill>
                  <a:srgbClr val="000066"/>
                </a:solidFill>
              </a:rPr>
              <a:t>и предполагаемые продукты инновационной деятельности соответствуют современному уровню теории и практики, представляют собой систему сочетания известного и авторского, модификацию, имеющую в совокупности признаки </a:t>
            </a:r>
            <a:r>
              <a:rPr lang="ru-RU" sz="1600" dirty="0" err="1">
                <a:solidFill>
                  <a:srgbClr val="000066"/>
                </a:solidFill>
              </a:rPr>
              <a:t>инновационности</a:t>
            </a:r>
            <a:r>
              <a:rPr lang="ru-RU" sz="1600" dirty="0">
                <a:solidFill>
                  <a:srgbClr val="000066"/>
                </a:solidFill>
              </a:rPr>
              <a:t>.</a:t>
            </a:r>
          </a:p>
          <a:p>
            <a:pPr algn="just"/>
            <a:r>
              <a:rPr lang="ru-RU" sz="1600" dirty="0">
                <a:solidFill>
                  <a:srgbClr val="000066"/>
                </a:solidFill>
              </a:rPr>
              <a:t>В настоящий момент, анализ имеющийся литературы и методических разработок в педагогическом сообществе города, края, дает возможность сделать вывод о высокой степени </a:t>
            </a:r>
            <a:r>
              <a:rPr lang="ru-RU" sz="1600" dirty="0" err="1">
                <a:solidFill>
                  <a:srgbClr val="000066"/>
                </a:solidFill>
              </a:rPr>
              <a:t>инновационности</a:t>
            </a:r>
            <a:r>
              <a:rPr lang="ru-RU" sz="1600" dirty="0">
                <a:solidFill>
                  <a:srgbClr val="000066"/>
                </a:solidFill>
              </a:rPr>
              <a:t> представленных идей.</a:t>
            </a:r>
          </a:p>
          <a:p>
            <a:pPr algn="just"/>
            <a:r>
              <a:rPr lang="ru-RU" sz="1600" dirty="0">
                <a:solidFill>
                  <a:srgbClr val="000066"/>
                </a:solidFill>
              </a:rPr>
              <a:t>В пособии будут описаны примерные сценарии образовательных встреч с детьми, на которых педагоги предложат детям условия для самостоятельного создания, придумывания и </a:t>
            </a:r>
            <a:r>
              <a:rPr lang="ru-RU" sz="1600" dirty="0" err="1">
                <a:solidFill>
                  <a:srgbClr val="000066"/>
                </a:solidFill>
              </a:rPr>
              <a:t>визуализирования</a:t>
            </a:r>
            <a:r>
              <a:rPr lang="ru-RU" sz="1600" dirty="0">
                <a:solidFill>
                  <a:srgbClr val="000066"/>
                </a:solidFill>
              </a:rPr>
              <a:t> своих алгоритмов в разных техниках, в том числе с использование робототехники. Аналогов подобной работы в настоящий момент не выявлено.</a:t>
            </a:r>
          </a:p>
        </p:txBody>
      </p:sp>
    </p:spTree>
    <p:extLst>
      <p:ext uri="{BB962C8B-B14F-4D97-AF65-F5344CB8AC3E}">
        <p14:creationId xmlns:p14="http://schemas.microsoft.com/office/powerpoint/2010/main" val="414551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864096"/>
            <a:ext cx="9144000" cy="5555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51519" y="1104101"/>
            <a:ext cx="8640961" cy="37548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ru-RU" sz="1400" dirty="0" smtClean="0">
                <a:solidFill>
                  <a:srgbClr val="000066"/>
                </a:solidFill>
                <a:latin typeface="+mj-lt"/>
                <a:ea typeface="Times New Roman"/>
                <a:cs typeface="Times New Roman"/>
              </a:rPr>
              <a:t>Анализ </a:t>
            </a:r>
            <a:r>
              <a:rPr lang="ru-RU" sz="1400" dirty="0">
                <a:solidFill>
                  <a:srgbClr val="000066"/>
                </a:solidFill>
                <a:latin typeface="+mj-lt"/>
                <a:ea typeface="Times New Roman"/>
                <a:cs typeface="Times New Roman"/>
              </a:rPr>
              <a:t>различных источников с целью определения концептуальных основ базовых понятий и исторических подходов к теме программы</a:t>
            </a:r>
            <a:r>
              <a:rPr lang="ru-RU" sz="1400" dirty="0" smtClean="0">
                <a:solidFill>
                  <a:srgbClr val="000066"/>
                </a:solidFill>
                <a:latin typeface="+mj-lt"/>
                <a:ea typeface="Times New Roman"/>
                <a:cs typeface="Times New Roman"/>
              </a:rPr>
              <a:t>;</a:t>
            </a:r>
          </a:p>
          <a:p>
            <a:pPr>
              <a:spcAft>
                <a:spcPts val="0"/>
              </a:spcAft>
            </a:pPr>
            <a:endParaRPr lang="ru-RU" sz="1400" dirty="0">
              <a:solidFill>
                <a:srgbClr val="000066"/>
              </a:solidFill>
              <a:latin typeface="+mj-lt"/>
              <a:ea typeface="Times New Roman"/>
              <a:cs typeface="Times New Roman"/>
            </a:endParaRP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ru-RU" sz="1400" dirty="0" smtClean="0">
                <a:solidFill>
                  <a:srgbClr val="000066"/>
                </a:solidFill>
                <a:latin typeface="+mj-lt"/>
                <a:ea typeface="Times New Roman"/>
                <a:cs typeface="Times New Roman"/>
              </a:rPr>
              <a:t>Определение </a:t>
            </a:r>
            <a:r>
              <a:rPr lang="ru-RU" sz="1400" dirty="0">
                <a:solidFill>
                  <a:srgbClr val="000066"/>
                </a:solidFill>
                <a:latin typeface="+mj-lt"/>
                <a:ea typeface="Times New Roman"/>
                <a:cs typeface="Times New Roman"/>
              </a:rPr>
              <a:t>критериев и показателей, по которым будет проводиться оценка эффективности деятельности МАДОУ №4, в рамках реализации инновационной программы</a:t>
            </a:r>
            <a:r>
              <a:rPr lang="ru-RU" sz="1400" dirty="0" smtClean="0">
                <a:solidFill>
                  <a:srgbClr val="000066"/>
                </a:solidFill>
                <a:latin typeface="+mj-lt"/>
                <a:ea typeface="Times New Roman"/>
                <a:cs typeface="Times New Roman"/>
              </a:rPr>
              <a:t>;</a:t>
            </a:r>
          </a:p>
          <a:p>
            <a:pPr>
              <a:spcAft>
                <a:spcPts val="0"/>
              </a:spcAft>
            </a:pPr>
            <a:endParaRPr lang="ru-RU" sz="1400" dirty="0">
              <a:solidFill>
                <a:srgbClr val="000066"/>
              </a:solidFill>
              <a:latin typeface="+mj-lt"/>
              <a:ea typeface="Times New Roman"/>
              <a:cs typeface="Times New Roman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sz="1400" dirty="0" smtClean="0">
                <a:solidFill>
                  <a:srgbClr val="000066"/>
                </a:solidFill>
                <a:latin typeface="+mj-lt"/>
                <a:ea typeface="Times New Roman"/>
                <a:cs typeface="Times New Roman"/>
              </a:rPr>
              <a:t>Углубленный </a:t>
            </a:r>
            <a:r>
              <a:rPr lang="ru-RU" sz="1400" dirty="0">
                <a:solidFill>
                  <a:srgbClr val="000066"/>
                </a:solidFill>
                <a:latin typeface="+mj-lt"/>
                <a:ea typeface="Times New Roman"/>
                <a:cs typeface="Times New Roman"/>
              </a:rPr>
              <a:t>первичный (на старте) и итоговый (при завершении работы над программой) анализ ситуации в дошкольной образовательной организации по выделенным критериям и показателям</a:t>
            </a:r>
            <a:r>
              <a:rPr lang="ru-RU" sz="1400" dirty="0" smtClean="0">
                <a:solidFill>
                  <a:srgbClr val="000066"/>
                </a:solidFill>
                <a:latin typeface="+mj-lt"/>
                <a:ea typeface="Times New Roman"/>
                <a:cs typeface="Times New Roman"/>
              </a:rPr>
              <a:t>;</a:t>
            </a:r>
          </a:p>
          <a:p>
            <a:pPr algn="just">
              <a:spcAft>
                <a:spcPts val="0"/>
              </a:spcAft>
            </a:pPr>
            <a:endParaRPr lang="ru-RU" sz="1400" dirty="0">
              <a:solidFill>
                <a:srgbClr val="000066"/>
              </a:solidFill>
              <a:latin typeface="+mj-lt"/>
              <a:ea typeface="Times New Roman"/>
              <a:cs typeface="Times New Roman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sz="1400" dirty="0" smtClean="0">
                <a:solidFill>
                  <a:srgbClr val="000066"/>
                </a:solidFill>
                <a:latin typeface="+mj-lt"/>
                <a:ea typeface="Times New Roman"/>
                <a:cs typeface="Times New Roman"/>
              </a:rPr>
              <a:t>Разработка организационных </a:t>
            </a:r>
            <a:r>
              <a:rPr lang="ru-RU" sz="1400" dirty="0">
                <a:solidFill>
                  <a:srgbClr val="000066"/>
                </a:solidFill>
                <a:latin typeface="+mj-lt"/>
                <a:ea typeface="Times New Roman"/>
                <a:cs typeface="Times New Roman"/>
              </a:rPr>
              <a:t>и содержательных условий, необходимых для реализации основных запланированных мероприятий; </a:t>
            </a:r>
            <a:endParaRPr lang="ru-RU" sz="1400" dirty="0" smtClean="0">
              <a:solidFill>
                <a:srgbClr val="000066"/>
              </a:solidFill>
              <a:latin typeface="+mj-lt"/>
              <a:ea typeface="Times New Roman"/>
              <a:cs typeface="Times New Roman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endParaRPr lang="ru-RU" sz="1400" dirty="0">
              <a:solidFill>
                <a:srgbClr val="000066"/>
              </a:solidFill>
              <a:latin typeface="+mj-lt"/>
              <a:ea typeface="Times New Roman"/>
              <a:cs typeface="Times New Roman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sz="1400" dirty="0" smtClean="0">
                <a:solidFill>
                  <a:srgbClr val="000066"/>
                </a:solidFill>
                <a:latin typeface="+mj-lt"/>
                <a:ea typeface="Times New Roman"/>
                <a:cs typeface="Times New Roman"/>
              </a:rPr>
              <a:t>Обобщение </a:t>
            </a:r>
            <a:r>
              <a:rPr lang="ru-RU" sz="1400" dirty="0">
                <a:solidFill>
                  <a:srgbClr val="000066"/>
                </a:solidFill>
                <a:latin typeface="+mj-lt"/>
                <a:ea typeface="Times New Roman"/>
                <a:cs typeface="Times New Roman"/>
              </a:rPr>
              <a:t>результатов деятельности муниципальной инновационной площадки через создание различных инновационных продуктов</a:t>
            </a:r>
            <a:r>
              <a:rPr lang="ru-RU" sz="1400" dirty="0" smtClean="0">
                <a:solidFill>
                  <a:srgbClr val="000066"/>
                </a:solidFill>
                <a:latin typeface="+mj-lt"/>
                <a:ea typeface="Times New Roman"/>
                <a:cs typeface="Times New Roman"/>
              </a:rPr>
              <a:t>;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endParaRPr lang="ru-RU" sz="1400" dirty="0">
              <a:solidFill>
                <a:srgbClr val="000066"/>
              </a:solidFill>
              <a:latin typeface="+mj-lt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000066"/>
                </a:solidFill>
                <a:latin typeface="+mj-lt"/>
                <a:ea typeface="Times New Roman"/>
                <a:cs typeface="Times New Roman"/>
              </a:rPr>
              <a:t>- Популяризация полученных результатов инновационной деятельности среди педагогической общественности на мероприятиях различного уровня, через СМИ.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-1"/>
            <a:ext cx="9144000" cy="864098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i="1" dirty="0">
                <a:latin typeface="Arial" panose="020B0604020202020204" pitchFamily="34" charset="0"/>
                <a:cs typeface="Arial" pitchFamily="34" charset="0"/>
              </a:rPr>
              <a:t>	</a:t>
            </a:r>
            <a:r>
              <a:rPr lang="ru-RU" sz="1600" b="1" i="1" u="sng" dirty="0" smtClean="0">
                <a:latin typeface="Arial" panose="020B0604020202020204" pitchFamily="34" charset="0"/>
                <a:cs typeface="Arial" pitchFamily="34" charset="0"/>
              </a:rPr>
              <a:t>Задачи инновационного проекта:</a:t>
            </a:r>
            <a:endParaRPr lang="ru-RU" sz="16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66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864096"/>
            <a:ext cx="9144000" cy="5555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"/>
            <a:ext cx="9144000" cy="864098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>
                <a:latin typeface="Arial" panose="020B0604020202020204" pitchFamily="34" charset="0"/>
                <a:cs typeface="Arial" pitchFamily="34" charset="0"/>
              </a:rPr>
              <a:t>	 </a:t>
            </a:r>
            <a:r>
              <a:rPr lang="ru-RU" b="1" i="1" dirty="0">
                <a:latin typeface="Arial" panose="020B0604020202020204" pitchFamily="34" charset="0"/>
                <a:cs typeface="Arial" pitchFamily="34" charset="0"/>
              </a:rPr>
              <a:t>Задачи инновационной деятельности </a:t>
            </a:r>
          </a:p>
          <a:p>
            <a:pPr algn="ctr"/>
            <a:r>
              <a:rPr lang="ru-RU" b="1" i="1" dirty="0">
                <a:latin typeface="Arial" panose="020B0604020202020204" pitchFamily="34" charset="0"/>
                <a:cs typeface="Arial" pitchFamily="34" charset="0"/>
              </a:rPr>
              <a:t>на 2022 год</a:t>
            </a:r>
            <a:r>
              <a:rPr lang="ru-RU" b="1" i="1" dirty="0" smtClean="0">
                <a:latin typeface="Arial" panose="020B0604020202020204" pitchFamily="34" charset="0"/>
                <a:cs typeface="Arial" pitchFamily="34" charset="0"/>
              </a:rPr>
              <a:t>:</a:t>
            </a:r>
            <a:endParaRPr lang="ru-RU" b="1" i="1" dirty="0">
              <a:latin typeface="Arial" panose="020B0604020202020204" pitchFamily="34" charset="0"/>
              <a:cs typeface="Arial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091972537"/>
              </p:ext>
            </p:extLst>
          </p:nvPr>
        </p:nvGraphicFramePr>
        <p:xfrm>
          <a:off x="683568" y="1052466"/>
          <a:ext cx="7848872" cy="3895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5227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864096"/>
            <a:ext cx="9144000" cy="5555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" y="876642"/>
            <a:ext cx="88924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0066"/>
                </a:solidFill>
                <a:latin typeface="+mj-lt"/>
                <a:ea typeface="Times New Roman"/>
                <a:cs typeface="Times New Roman"/>
              </a:rPr>
              <a:t> </a:t>
            </a:r>
            <a:r>
              <a:rPr lang="en-US" sz="1600" dirty="0" smtClean="0">
                <a:solidFill>
                  <a:srgbClr val="000066"/>
                </a:solidFill>
                <a:latin typeface="+mj-lt"/>
                <a:ea typeface="Times New Roman"/>
                <a:cs typeface="Times New Roman"/>
              </a:rPr>
              <a:t> 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"/>
            <a:ext cx="9144000" cy="864098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ru-RU" sz="1600" b="1" i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</a:t>
            </a:r>
            <a:r>
              <a:rPr lang="ru-RU" sz="1600" b="1" i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соответствии с планом работы краевой инновационной площадки в 2022 году были получены следующие результаты: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05164110"/>
              </p:ext>
            </p:extLst>
          </p:nvPr>
        </p:nvGraphicFramePr>
        <p:xfrm>
          <a:off x="827584" y="956022"/>
          <a:ext cx="76801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7665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0" y="915566"/>
            <a:ext cx="9144000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24720" y="536126"/>
            <a:ext cx="3119279" cy="1911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9" name="Группа 28"/>
          <p:cNvGrpSpPr/>
          <p:nvPr/>
        </p:nvGrpSpPr>
        <p:grpSpPr>
          <a:xfrm>
            <a:off x="-36512" y="267494"/>
            <a:ext cx="7776864" cy="4608512"/>
            <a:chOff x="179512" y="267494"/>
            <a:chExt cx="7776864" cy="4608512"/>
          </a:xfrm>
        </p:grpSpPr>
        <p:graphicFrame>
          <p:nvGraphicFramePr>
            <p:cNvPr id="22" name="Схема 21"/>
            <p:cNvGraphicFramePr/>
            <p:nvPr>
              <p:extLst>
                <p:ext uri="{D42A27DB-BD31-4B8C-83A1-F6EECF244321}">
                  <p14:modId xmlns:p14="http://schemas.microsoft.com/office/powerpoint/2010/main" val="4173908367"/>
                </p:ext>
              </p:extLst>
            </p:nvPr>
          </p:nvGraphicFramePr>
          <p:xfrm>
            <a:off x="179512" y="267494"/>
            <a:ext cx="7776864" cy="460851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cxnSp>
          <p:nvCxnSpPr>
            <p:cNvPr id="26" name="Прямая соединительная линия 25"/>
            <p:cNvCxnSpPr/>
            <p:nvPr/>
          </p:nvCxnSpPr>
          <p:spPr>
            <a:xfrm>
              <a:off x="4067944" y="2571750"/>
              <a:ext cx="21602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7807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864096"/>
            <a:ext cx="9144000" cy="5555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" y="876642"/>
            <a:ext cx="88924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0066"/>
                </a:solidFill>
                <a:latin typeface="+mj-lt"/>
                <a:ea typeface="Times New Roman"/>
                <a:cs typeface="Times New Roman"/>
              </a:rPr>
              <a:t> </a:t>
            </a:r>
            <a:r>
              <a:rPr lang="en-US" sz="1600" dirty="0" smtClean="0">
                <a:solidFill>
                  <a:srgbClr val="000066"/>
                </a:solidFill>
                <a:latin typeface="+mj-lt"/>
                <a:ea typeface="Times New Roman"/>
                <a:cs typeface="Times New Roman"/>
              </a:rPr>
              <a:t> 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"/>
            <a:ext cx="9144000" cy="864098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ru-RU" sz="1600" b="1" i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Распространение накопленного опыта реализации  проекта </a:t>
            </a:r>
            <a:r>
              <a:rPr lang="ru-RU" sz="1600" b="1" i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КИП:</a:t>
            </a:r>
            <a:endParaRPr lang="ru-RU" sz="1600" b="1" i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25760588"/>
              </p:ext>
            </p:extLst>
          </p:nvPr>
        </p:nvGraphicFramePr>
        <p:xfrm>
          <a:off x="827584" y="920479"/>
          <a:ext cx="7632848" cy="3974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6005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43558"/>
            <a:ext cx="9144000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4644008" cy="51435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Разработанные продукты:</a:t>
            </a:r>
          </a:p>
          <a:p>
            <a:pPr algn="ctr"/>
            <a:endParaRPr lang="ru-RU" sz="2000" b="1" u="sng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Методические рекомендации для 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педагогов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«Развитие 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элементарных навыков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Soft-skills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 у детей дошкольного возраста в условиях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ДОО»</a:t>
            </a:r>
          </a:p>
          <a:p>
            <a:pPr marL="342900" indent="-342900">
              <a:buAutoNum type="arabicPeriod"/>
            </a:pPr>
            <a:endParaRPr lang="ru-RU" sz="15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</a:pPr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AutoNum type="arabicPeriod"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Сборники 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алгоритмов для детей среднего дошкольного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возраста: </a:t>
            </a:r>
          </a:p>
          <a:p>
            <a:pPr algn="just"/>
            <a:r>
              <a:rPr lang="ru-RU" sz="1500" b="1" dirty="0">
                <a:latin typeface="Arial" pitchFamily="34" charset="0"/>
                <a:cs typeface="Arial" pitchFamily="34" charset="0"/>
              </a:rPr>
              <a:t>	-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«Профессиональная ориентация»</a:t>
            </a:r>
          </a:p>
          <a:p>
            <a:pPr algn="just"/>
            <a:r>
              <a:rPr lang="ru-RU" sz="1500" b="1" dirty="0">
                <a:latin typeface="Arial" pitchFamily="34" charset="0"/>
                <a:cs typeface="Arial" pitchFamily="34" charset="0"/>
              </a:rPr>
              <a:t>	-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«Бытовая ориентация»</a:t>
            </a:r>
          </a:p>
          <a:p>
            <a:pPr algn="just"/>
            <a:endParaRPr lang="ru-RU" sz="15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300" b="1" i="1" dirty="0" smtClean="0">
                <a:latin typeface="Arial" pitchFamily="34" charset="0"/>
                <a:cs typeface="Arial" pitchFamily="34" charset="0"/>
              </a:rPr>
              <a:t>Адрес размещения методических материалов:</a:t>
            </a:r>
          </a:p>
          <a:p>
            <a:pPr algn="ctr"/>
            <a:r>
              <a:rPr lang="en-US" sz="1200" b="1" i="1" dirty="0">
                <a:latin typeface="Arial" pitchFamily="34" charset="0"/>
                <a:cs typeface="Arial" pitchFamily="34" charset="0"/>
                <a:hlinkClick r:id="rId2"/>
              </a:rPr>
              <a:t>http://</a:t>
            </a:r>
            <a:r>
              <a:rPr lang="en-US" sz="1200" b="1" i="1" dirty="0" smtClean="0">
                <a:latin typeface="Arial" pitchFamily="34" charset="0"/>
                <a:cs typeface="Arial" pitchFamily="34" charset="0"/>
                <a:hlinkClick r:id="rId2"/>
              </a:rPr>
              <a:t>ds4.krd.prosadiki.ru/producty</a:t>
            </a: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2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D:\НОВАЯ МАДОУ № 4\ИННОВАЦИЯ\Soft\методические разработки\обложка на сайт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0388" y="195486"/>
            <a:ext cx="1739296" cy="242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04531" y="2931790"/>
            <a:ext cx="1959957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860032" y="2931790"/>
            <a:ext cx="2064756" cy="1459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068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864096"/>
            <a:ext cx="9144000" cy="5555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" y="876642"/>
            <a:ext cx="88924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0066"/>
                </a:solidFill>
                <a:latin typeface="+mj-lt"/>
                <a:ea typeface="Times New Roman"/>
                <a:cs typeface="Times New Roman"/>
              </a:rPr>
              <a:t> </a:t>
            </a:r>
            <a:r>
              <a:rPr lang="en-US" sz="1600" dirty="0" smtClean="0">
                <a:solidFill>
                  <a:srgbClr val="000066"/>
                </a:solidFill>
                <a:latin typeface="+mj-lt"/>
                <a:ea typeface="Times New Roman"/>
                <a:cs typeface="Times New Roman"/>
              </a:rPr>
              <a:t> 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12544"/>
            <a:ext cx="9144000" cy="1407078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 всегда 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открыты к сотрудничеству и заинтересованы        в эффективной совместной деятельности</a:t>
            </a:r>
            <a:r>
              <a:rPr lang="ru-RU" sz="2000" b="1" i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u-RU" sz="2000" b="1" i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587445"/>
            <a:ext cx="8136904" cy="12464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9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Муниципальное автономное дошкольное образовательное учреждение детский сад № 4 </a:t>
            </a:r>
          </a:p>
          <a:p>
            <a:pPr algn="ctr"/>
            <a:r>
              <a:rPr lang="ru-RU" sz="19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9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униципального образования город Армавир</a:t>
            </a:r>
          </a:p>
          <a:p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2956758"/>
            <a:ext cx="7250446" cy="163121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352906 Краснодарский край, </a:t>
            </a:r>
            <a:r>
              <a:rPr lang="ru-RU" sz="2000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г.Армавир</a:t>
            </a:r>
            <a:r>
              <a:rPr lang="ru-RU" sz="2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ул.Совхозная</a:t>
            </a:r>
            <a:r>
              <a:rPr lang="ru-RU" sz="2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д.29</a:t>
            </a:r>
          </a:p>
          <a:p>
            <a:r>
              <a:rPr lang="ru-RU" sz="2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Тел.: 8(86137)3-84-40</a:t>
            </a:r>
          </a:p>
          <a:p>
            <a:r>
              <a:rPr lang="en-US" sz="2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  <a:r>
              <a:rPr lang="ru-RU" sz="2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madoy4arm@mail.ru</a:t>
            </a:r>
            <a:endParaRPr lang="en-US" sz="20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Сайт: </a:t>
            </a:r>
            <a:r>
              <a:rPr lang="en-US" sz="2000" dirty="0">
                <a:solidFill>
                  <a:srgbClr val="000066"/>
                </a:solidFill>
                <a:latin typeface="Arial" pitchFamily="34" charset="0"/>
                <a:cs typeface="Arial" pitchFamily="34" charset="0"/>
                <a:hlinkClick r:id="rId4"/>
              </a:rPr>
              <a:t>http://ds4.krd.prosadiki.ru</a:t>
            </a:r>
            <a:r>
              <a:rPr lang="en-US" sz="2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hlinkClick r:id="rId4"/>
              </a:rPr>
              <a:t>/</a:t>
            </a:r>
            <a:r>
              <a:rPr lang="ru-RU" sz="2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0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94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Широкоэкранная презентация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664</Words>
  <Application>Microsoft Office PowerPoint</Application>
  <PresentationFormat>Экран (16:9)</PresentationFormat>
  <Paragraphs>82</Paragraphs>
  <Slides>9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Широкоэкранная презентация</vt:lpstr>
      <vt:lpstr>ОТЧЕТ краевой инновационной площадки (КИП-2022) за 2022 год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2021-11-10T07:49:33Z</dcterms:created>
  <dcterms:modified xsi:type="dcterms:W3CDTF">2022-08-31T08:06:58Z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