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7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mbdou7.ru/wp-content/uploads/2022/01/2022-%D0%94%D0%A1-7-%D0%9F%D0%BE%D1%81%D0%BE%D0%B1%D0%B8%D0%B5-%D0%BF%D0%BE-%D0%9A%D0%98%D0%9F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85728"/>
            <a:ext cx="7851648" cy="1857388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ДЕТСКИЙ САД ОБЩЕРАЗВИВАЮЩЕГО ВИДА №18 «Сказка»  </a:t>
            </a:r>
            <a:br>
              <a:rPr lang="ru-RU" sz="1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br>
              <a:rPr lang="ru-RU" sz="1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ТИМАШЕВСКИЙ РАЙОН</a:t>
            </a:r>
            <a:endParaRPr lang="ru-RU" sz="14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928802"/>
            <a:ext cx="7854696" cy="3429024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Отчетная презентация по результатам работы КИП за 2022г. по теме:</a:t>
            </a:r>
          </a:p>
          <a:p>
            <a:pPr algn="ctr"/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«Формирование патриотических чувств дошкольников в условиях юнармейского движения: «Маленький юнармеец»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августовское 22г\IMG_20220811_1213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3286148" cy="2428891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Рисунок 4" descr="C:\Users\User\Desktop\августовское 22г\IMG_20220811_1213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357298"/>
            <a:ext cx="3582997" cy="242889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Рисунок 5" descr="C:\Users\User\Desktop\августовское 22г\IMG_20220811_1214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4286256"/>
            <a:ext cx="3643338" cy="2357454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4414" y="357166"/>
            <a:ext cx="75009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Мини-музей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Патриот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928662" y="428604"/>
            <a:ext cx="77152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Игра «Зарничка»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:\всё\все фото\фото 23 февраля 22г\IMG-20220209-WA003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285860"/>
            <a:ext cx="3500462" cy="2428892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6" name="Рисунок 5" descr="D:\всё\все фото\фото 23 февраля 22г\IMG-20220209-WA003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714488"/>
            <a:ext cx="3143272" cy="4429156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7" name="Рисунок 6" descr="D:\всё\все фото\фото 23 февраля 22г\IMG_20220218_0940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000504"/>
            <a:ext cx="3561958" cy="250033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4414" y="357166"/>
            <a:ext cx="75009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Кружок «Катюша»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D:\всё\все фото\9 мая 22г\IMG_20220428_0954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3786214" cy="292895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Рисунок 7" descr="D:\всё\все фото\9 мая 22г\IMG_20220428_1036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786058"/>
            <a:ext cx="3783023" cy="321471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Разработано </a:t>
            </a:r>
            <a:r>
              <a:rPr lang="ru-RU" sz="1800" dirty="0" err="1" smtClean="0"/>
              <a:t>учебно</a:t>
            </a:r>
            <a:r>
              <a:rPr lang="ru-RU" sz="1800" dirty="0" smtClean="0"/>
              <a:t> – методическое пособие по теме: </a:t>
            </a:r>
            <a:r>
              <a:rPr lang="ru-RU" sz="1800" b="1" dirty="0" smtClean="0"/>
              <a:t>«».</a:t>
            </a:r>
          </a:p>
          <a:p>
            <a:pPr algn="just"/>
            <a:r>
              <a:rPr lang="ru-RU" sz="1800" dirty="0" smtClean="0"/>
              <a:t>В пособии раскрыты содержание, </a:t>
            </a:r>
          </a:p>
          <a:p>
            <a:pPr>
              <a:buNone/>
            </a:pPr>
            <a:r>
              <a:rPr lang="ru-RU" sz="1800" u="sng" dirty="0" smtClean="0"/>
              <a:t> </a:t>
            </a:r>
            <a:r>
              <a:rPr lang="en-US" sz="1800" u="sng" dirty="0" smtClean="0">
                <a:hlinkClick r:id="rId2"/>
              </a:rPr>
              <a:t>http://mbdou7.ru/wp-content/uploads/2022/01/2022-%D0%94%D0%A1-7-%D0%9F%D0%BE%D1%81%D0%BE%D0%B1%D0%B8%D0%B5-%D0%BF%D0%BE-%D0%9A%D0%98%D0%9F.pdf</a:t>
            </a:r>
            <a:r>
              <a:rPr lang="ru-RU" sz="1800" u="sng" dirty="0" smtClean="0"/>
              <a:t> </a:t>
            </a:r>
            <a:endParaRPr lang="ru-RU" sz="1800" dirty="0" smtClean="0"/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59025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5384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Сетевое взаимодействие.  Количественная характеристика заключенных договоров о сетевом взаимодействии и сотрудничестве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Заключен договор о сотрудничестве с МБОУ СОШ №4 г.Тимашевск;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Заключен договор с  войсковой частью 51128 (97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ОПЖДБ);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Заключен договор с Тимашевской районной организацией краснодарской краевой общественной организацией ветеранов (пенсионеров и инвалидов) войны, труда, вооруженных сил и правоохранительных органов.</a:t>
            </a:r>
          </a:p>
          <a:p>
            <a:pPr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826" y="2967335"/>
            <a:ext cx="77143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dirty="0" smtClean="0">
                <a:ln w="0"/>
                <a:solidFill>
                  <a:srgbClr val="050597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800" dirty="0">
              <a:ln w="0"/>
              <a:solidFill>
                <a:srgbClr val="050597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303275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dirty="0" smtClean="0"/>
              <a:t>   Создание  новой модели патриотического воспитания  через работу  центра "Маленький юнармеец", формирующей  военно-патриотические и гражданские качества личности  ребенка дошкольного возраста.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714752"/>
            <a:ext cx="3817402" cy="2643331"/>
          </a:xfrm>
          <a:prstGeom prst="rect">
            <a:avLst/>
          </a:prstGeom>
          <a:solidFill>
            <a:srgbClr val="C00000"/>
          </a:solidFill>
          <a:ln w="762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User\Desktop\иновация всё\стенд юнармия\эмблема юнарми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643314"/>
            <a:ext cx="2972958" cy="2943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/>
            <a:r>
              <a:rPr lang="ru-RU" dirty="0" smtClean="0"/>
              <a:t>Создать условия для функционирования патриотического центра «Маленький юнармеец».</a:t>
            </a:r>
          </a:p>
          <a:p>
            <a:pPr lvl="0"/>
            <a:r>
              <a:rPr lang="ru-RU" dirty="0" smtClean="0"/>
              <a:t>Сформировать систему нормативно-правового обеспечения деятельности дошкольной образовательной организации  в области патриотического воспитания.</a:t>
            </a:r>
          </a:p>
          <a:p>
            <a:pPr lvl="0"/>
            <a:r>
              <a:rPr lang="ru-RU" dirty="0" smtClean="0"/>
              <a:t>Разработать программы дополнительного образования, с учетом возрастных особенностей детей.</a:t>
            </a:r>
          </a:p>
          <a:p>
            <a:pPr lvl="0"/>
            <a:r>
              <a:rPr lang="ru-RU" dirty="0" smtClean="0"/>
              <a:t>Разработать  цикл мероприятий, направленных на повышение  профессиональной компетентности педагогов в вопросах патриотического воспитания дошкольников. </a:t>
            </a:r>
          </a:p>
          <a:p>
            <a:pPr lvl="0"/>
            <a:r>
              <a:rPr lang="ru-RU" dirty="0" smtClean="0"/>
              <a:t>Разнообразить содержание развивающих центров музея патриотического воспитания в детском саду. </a:t>
            </a:r>
          </a:p>
          <a:p>
            <a:pPr lvl="0"/>
            <a:r>
              <a:rPr lang="ru-RU" dirty="0" smtClean="0"/>
              <a:t>Усовершенствовать механизмы социального партнерства образовательной организации,  администрации МО, войсковых частей, ветеранских организаций для развития преемственности поколений.</a:t>
            </a:r>
          </a:p>
          <a:p>
            <a:pPr lvl="0"/>
            <a:r>
              <a:rPr lang="ru-RU" dirty="0" smtClean="0"/>
              <a:t>Обеспечить информационное освещение событий и явлений патриотической направленности и волонтерского движения  в дошкольной в средствах массовой информации;</a:t>
            </a:r>
          </a:p>
          <a:p>
            <a:r>
              <a:rPr lang="ru-RU" dirty="0" smtClean="0"/>
              <a:t>Описать  инновационный опыт работы и издать цикл методических рекомендаций по теме инновационного проекта.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ИННОВАЦИОННОСТЬ:</a:t>
            </a:r>
          </a:p>
          <a:p>
            <a:r>
              <a:rPr lang="ru-RU" dirty="0" smtClean="0"/>
              <a:t>Разработана  система патриотического воспитания  на основе взаимодействия  ДОО с социальными партнерами. Введение элементов военно-патриотического движения «Юнармия» через работу военно-патриотического клуба «Маленький юнармеец», в  рамках которого у детей идёт пропаганда военной службы своей родине. </a:t>
            </a:r>
          </a:p>
          <a:p>
            <a:r>
              <a:rPr lang="ru-RU" dirty="0" smtClean="0"/>
              <a:t>Изучение истории отечества через организацию встреч с ветеранами, воинами срочной службы, воинами афганцами и пр. помогает передавать тот накопленный опыт и поднять чувство гордости за то, что дети являются частью этой великой страны. Проводя встречи с ветеранами ВОВ и ветеранами боевых действий, у воспитанников  формируются нравственно-патриотические  чувства: любовь к Родине, и, если  ты патриот своей страны, то ты должен жить по её законам. Формируются элементы социализации–как   результат усвоения и активного воспроизводства социального опыта, осуществляемого в общении и деятельности.</a:t>
            </a:r>
          </a:p>
          <a:p>
            <a:r>
              <a:rPr lang="ru-RU" dirty="0" smtClean="0"/>
              <a:t>Новым является  работа</a:t>
            </a:r>
            <a:r>
              <a:rPr lang="ru-RU" b="1" dirty="0" smtClean="0"/>
              <a:t> «</a:t>
            </a:r>
            <a:r>
              <a:rPr lang="ru-RU" dirty="0" smtClean="0"/>
              <a:t>Детско-родительского клуба «Будем в армии служить», который  посещают мальчики и их папы, разработка программы работы клуба.  В ходе бесед, игровых ситуаций, театрализованных представлений, просмотра фрагментов  патриотических фильмов, конкурсов, викторин дети знакомятся  с военной техникой,  символикой, военными профессиями,  у них формируются   такие качества, как смелость, мужество,  сила воли, желание   в будущем   защищать Родину.  </a:t>
            </a:r>
          </a:p>
          <a:p>
            <a:r>
              <a:rPr lang="ru-RU" dirty="0" smtClean="0"/>
              <a:t>Инновацией является  сама система  взаимодействия с представителями молодежного центра, районного музея семьи Степановых, школьного музея, районного совета ветеранов, военно-патриотического центра «Юнармия», включающая   организацию мероприятий в тесном взаимодействии,  что дает возможность трансляции опыта работы в патриотическом воспитании детей на более широкую аудиторию.</a:t>
            </a:r>
          </a:p>
          <a:p>
            <a:r>
              <a:rPr lang="ru-RU" dirty="0" smtClean="0"/>
              <a:t>Предлагаемая система работы по взаимодействию разных структур с дошкольной образовательной организацией,  разработанные, апробированные и изданные материалы  в ходе реализации  проекта,  окажут практическую помощь в организации  работы по патриотическому воспитанию дошкольников   педагогам ДОО района и Краснодарского края.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ИЗМЕРЕНИЕ И ОЦЕНКА КАЧЕСТВА ИННОВАЦИИ: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Разработаны и утверждены локальные акты: 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положение о рабочей группе, по реализации  инновационного   проекта по теме: «Формирование патриотических чувств дошкольников в условиях юнармейского движения: «Маленький юнармеец»  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приказ о создании Рабочей группы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-заключены договора о сетевом взаимодействии и сотрудничестве.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Оценка готовности педагогического коллектива ДОО к инновационной деятельности.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Анкетирование педагогов последующим темам:</a:t>
            </a:r>
          </a:p>
          <a:p>
            <a:pPr fontAlgn="base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«Моя система работы по патриотическому воспитанию дошкольников»; </a:t>
            </a:r>
          </a:p>
          <a:p>
            <a:pPr fontAlgn="base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«Музейная педагогика в патриотическом и духовно-нравственном воспитания детей дошкольного возраста»; </a:t>
            </a:r>
          </a:p>
          <a:p>
            <a:pPr fontAlgn="base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«Уровень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– педагогической компетенции родителей по патриотическому воспитанию дошкольника»; </a:t>
            </a:r>
          </a:p>
          <a:p>
            <a:pPr fontAlgn="base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Вопросы для самоанализа воспитателями средовых условий группы по патриотическому воспитанию детей дошкольного возраста; </a:t>
            </a:r>
          </a:p>
          <a:p>
            <a:pPr fontAlgn="base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Методы  диагностики уровня патриотического воспитания дошкольников; </a:t>
            </a:r>
          </a:p>
          <a:p>
            <a:pPr fontAlgn="base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Диагностические методики определения уровня патриотического воспитания у дошкольников. 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Круглый стол «Формирование патриотических чувств у дошкольников в условиях реализации ФГОС ДО»;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Консультация  «Новые подходы к организации патриотического воспитания в ДОУ через систему взаимодействия с социальными партнерами»;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Мастер-класс «Развивающая предметно-пространственная среда по патриотическому воспитанию в ДОУ своими руками».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Средства сетевого взаимодействия поддерживают оперативный обмен информацией в режиме электронной почты. В ДОО создан, постоянно пополняющийся и обновляющийся сайт адрес 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Заключен договор о сотрудничестве с МБОУ СОШ №4 г.Тимашевск;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Заключен договор с  войсковой частью 51128 (97 –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ОПЖДБ); 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- Заключен договор с Тимашевской районной организацией краснодарской краевой общественной организацией ветеранов (пенсионеров и инвалидов) войны, труда, вооруженных сил и правоохранительных органов.</a:t>
            </a:r>
          </a:p>
          <a:p>
            <a:pPr>
              <a:buNone/>
            </a:pP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Результативность: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с педагогами</a:t>
            </a:r>
          </a:p>
        </p:txBody>
      </p:sp>
      <p:pic>
        <p:nvPicPr>
          <p:cNvPr id="4" name="Содержимое 3" descr="http://dou83.ucoz.ru/image/IMG_20170131_133701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3571900" cy="1928826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43050"/>
            <a:ext cx="4071966" cy="2402915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6" name="Picture 3" descr="C:\Users\User\Desktop\иновация и стажировка распечатка\фото\photocollage_2020929815469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786190"/>
            <a:ext cx="3286148" cy="262153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14876" y="4429132"/>
            <a:ext cx="35637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Семинары, педчасы,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консультации, круглые столы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28728" y="571480"/>
            <a:ext cx="6572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Клуб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Маленький юнармеец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User\Desktop\августовское 22г\IMG-20220811-WA00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422"/>
            <a:ext cx="2751774" cy="3287482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" name="Рисунок 5" descr="C:\Users\User\Desktop\августовское 22г\IMG_20220811_1152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285860"/>
            <a:ext cx="3518699" cy="2786082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7" name="Рисунок 6" descr="C:\Users\User\Desktop\августовское 22г\IMG_20220811_1203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429132"/>
            <a:ext cx="2782888" cy="2087434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" name="Рисунок 7" descr="C:\Users\User\Desktop\августовское 22г\IMG_20220509_09493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714884"/>
            <a:ext cx="3114340" cy="1857388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4414" y="357166"/>
            <a:ext cx="75009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Встреча с ветеранами боевых действий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D:\всё\все фото\9 мая 21г\IMG_20210430_1109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3571900" cy="257176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Рисунок 7" descr="D:\всё\все фото\9 мая 21г\IMG_20210430_1049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357298"/>
            <a:ext cx="3643338" cy="257176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Рисунок 8" descr="D:\всё\все фото\9 мая 22г\IMG_20220428_1018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143380"/>
            <a:ext cx="3643337" cy="250033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643042" y="500042"/>
            <a:ext cx="64707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Детско-родительский клуб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Будем в армии служить!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User\Desktop\августовское 22г\конкурс музея 18дс\IMG_20200703_1032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3357586" cy="2357454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" name="Рисунок 5" descr="C:\Users\User\Desktop\августовское 22г\конкурс музея 18дс\IMG_20200703_1032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57298"/>
            <a:ext cx="3571900" cy="2357454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7" name="Рисунок 6" descr="D:\всё\все фото\война\конкурс музея победы дс18\IMG_20200703_1038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4071942"/>
            <a:ext cx="3429024" cy="250033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116</TotalTime>
  <Words>748</Words>
  <PresentationFormat>Экран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МУНИЦИПАЛЬНОЕ АВТОНОМНОЕ ДОШКОЛЬНОЕ ОБРАЗОВАТЕЛЬНОЕ УЧРЕЖДЕНИЕ ДЕТСКИЙ САД ОБЩЕРАЗВИВАЮЩЕГО ВИДА №18 «Сказка»   МУНИЦИПАЛЬНОГО ОБРАЗОВАНИЯ  ТИМАШЕВСКИЙ РАЙОН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 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ДЕТСКИЙ САД ОБЩЕРАЗВИВАЮЩЕГО ВИДА №18 «Сказка»   МУНИЦИПАЛЬНОГО ОБРАЗОВАНИЯ  ТИМАШЕВСКИЙ РАЙОН</dc:title>
  <dc:creator>Admin</dc:creator>
  <cp:lastModifiedBy>Admin</cp:lastModifiedBy>
  <cp:revision>20</cp:revision>
  <dcterms:created xsi:type="dcterms:W3CDTF">2022-08-18T05:39:16Z</dcterms:created>
  <dcterms:modified xsi:type="dcterms:W3CDTF">2022-08-22T07:39:44Z</dcterms:modified>
</cp:coreProperties>
</file>