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word/document.xml" ContentType="application/vnd.openxmlformats-officedocument.wordprocessingml.document.main+xml"/>
  <Override PartName="/word/styles.xml" ContentType="application/vnd.openxmlformats-officedocument.wordprocessingml.styles+xml"/>
  <Override PartName="/word/settings.xml" ContentType="application/vnd.openxmlformats-officedocument.wordprocessingml.settings+xml"/>
  <Override PartName="/word/webSettings.xml" ContentType="application/vnd.openxmlformats-officedocument.wordprocessingml.webSettings+xml"/>
  <Override PartName="/word/fontTable.xml" ContentType="application/vnd.openxmlformats-officedocument.wordprocessingml.fontTable+xml"/>
  <Override PartName="/word/theme/theme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word/document.xml"/></Relationships>
</file>

<file path=word/document.xml><?xml version="1.0" encoding="utf-8"?>
<w:document xmlns:wpc="http://schemas.microsoft.com/office/word/2010/wordprocessingCanvas" xmlns:cx="http://schemas.microsoft.com/office/drawing/2014/chartex"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mc:Ignorable="w14 w15 w16se wp14">
  <w:body>
    <w:p w:rsidR="009A46D6" w:rsidRPr="00D13CDD" w:rsidRDefault="009A46D6" w:rsidP="00D13CDD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  <w:r w:rsidRPr="00D13CDD">
        <w:rPr>
          <w:rFonts w:ascii="Times New Roman" w:eastAsia="Times New Roman" w:hAnsi="Times New Roman" w:cs="Times New Roman"/>
          <w:color w:val="000000"/>
          <w:sz w:val="32"/>
          <w:szCs w:val="32"/>
        </w:rPr>
        <w:t>Муниципальное образование Ленинградский район</w:t>
      </w:r>
    </w:p>
    <w:p w:rsidR="009A46D6" w:rsidRPr="00D13CDD" w:rsidRDefault="009A46D6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  <w:r w:rsidRPr="00D13CDD">
        <w:rPr>
          <w:rFonts w:ascii="Times New Roman" w:eastAsia="Times New Roman" w:hAnsi="Times New Roman" w:cs="Times New Roman"/>
          <w:color w:val="000000"/>
          <w:sz w:val="32"/>
          <w:szCs w:val="32"/>
        </w:rPr>
        <w:t xml:space="preserve">Муниципальное бюджетное общеобразовательное учреждение </w:t>
      </w:r>
    </w:p>
    <w:p w:rsidR="009A46D6" w:rsidRPr="00D13CDD" w:rsidRDefault="009A46D6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  <w:r w:rsidRPr="00D13CDD">
        <w:rPr>
          <w:rFonts w:ascii="Times New Roman" w:eastAsia="Times New Roman" w:hAnsi="Times New Roman" w:cs="Times New Roman"/>
          <w:color w:val="000000"/>
          <w:sz w:val="32"/>
          <w:szCs w:val="32"/>
        </w:rPr>
        <w:t xml:space="preserve">средняя общеобразовательная школа № 1 </w:t>
      </w:r>
    </w:p>
    <w:p w:rsidR="009A46D6" w:rsidRPr="00D13CDD" w:rsidRDefault="009A46D6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  <w:r w:rsidRPr="00D13CDD">
        <w:rPr>
          <w:rFonts w:ascii="Times New Roman" w:eastAsia="Times New Roman" w:hAnsi="Times New Roman" w:cs="Times New Roman"/>
          <w:color w:val="000000"/>
          <w:sz w:val="32"/>
          <w:szCs w:val="32"/>
        </w:rPr>
        <w:t>им. З.Я. Лавровского станицы Ленинградской</w:t>
      </w:r>
    </w:p>
    <w:p w:rsidR="009A46D6" w:rsidRDefault="009A46D6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  <w:r w:rsidRPr="00D13CDD">
        <w:rPr>
          <w:rFonts w:ascii="Times New Roman" w:eastAsia="Times New Roman" w:hAnsi="Times New Roman" w:cs="Times New Roman"/>
          <w:color w:val="000000"/>
          <w:sz w:val="32"/>
          <w:szCs w:val="32"/>
        </w:rPr>
        <w:t>муниципального образования Ленинградский район</w:t>
      </w:r>
    </w:p>
    <w:p w:rsidR="00D13CDD" w:rsidRDefault="00D13CDD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32"/>
          <w:szCs w:val="32"/>
        </w:rPr>
      </w:pPr>
    </w:p>
    <w:p w:rsidR="00D13CDD" w:rsidRPr="00D13CDD" w:rsidRDefault="00D13CDD" w:rsidP="009A46D6">
      <w:pPr>
        <w:shd w:val="clear" w:color="auto" w:fill="FFFFFF"/>
        <w:spacing w:after="0" w:line="240" w:lineRule="auto"/>
        <w:jc w:val="center"/>
        <w:rPr>
          <w:rFonts w:ascii="Times New Roman" w:eastAsia="Times New Roman" w:hAnsi="Times New Roman" w:cs="Times New Roman"/>
          <w:color w:val="000000"/>
          <w:sz w:val="40"/>
          <w:szCs w:val="40"/>
        </w:rPr>
      </w:pPr>
      <w:r w:rsidRPr="00D13CDD">
        <w:rPr>
          <w:rFonts w:ascii="Times New Roman" w:eastAsia="Times New Roman" w:hAnsi="Times New Roman" w:cs="Times New Roman"/>
          <w:color w:val="000000"/>
          <w:sz w:val="40"/>
          <w:szCs w:val="40"/>
        </w:rPr>
        <w:t>Конкурсная работа</w:t>
      </w:r>
    </w:p>
    <w:p w:rsidR="009A46D6" w:rsidRPr="00D13CDD" w:rsidRDefault="009A46D6" w:rsidP="009A46D6">
      <w:pPr>
        <w:spacing w:after="0" w:line="240" w:lineRule="auto"/>
        <w:rPr>
          <w:rFonts w:ascii="Times New Roman" w:hAnsi="Times New Roman"/>
          <w:b/>
          <w:sz w:val="32"/>
          <w:szCs w:val="32"/>
        </w:rPr>
      </w:pPr>
      <w:r w:rsidRPr="00D13CDD">
        <w:rPr>
          <w:rFonts w:ascii="Times New Roman" w:hAnsi="Times New Roman"/>
          <w:b/>
          <w:sz w:val="32"/>
          <w:szCs w:val="32"/>
        </w:rPr>
        <w:t xml:space="preserve">  </w:t>
      </w:r>
    </w:p>
    <w:p w:rsidR="009A46D6" w:rsidRPr="00D13CDD" w:rsidRDefault="009A46D6" w:rsidP="009A46D6">
      <w:pPr>
        <w:spacing w:after="0" w:line="240" w:lineRule="auto"/>
        <w:rPr>
          <w:rFonts w:ascii="Times New Roman" w:hAnsi="Times New Roman"/>
          <w:b/>
          <w:sz w:val="32"/>
          <w:szCs w:val="32"/>
        </w:rPr>
      </w:pPr>
    </w:p>
    <w:p w:rsidR="00224902" w:rsidRDefault="00224902" w:rsidP="00D13CDD">
      <w:pPr>
        <w:spacing w:after="0" w:line="240" w:lineRule="auto"/>
        <w:jc w:val="center"/>
        <w:rPr>
          <w:rFonts w:ascii="Times New Roman" w:hAnsi="Times New Roman"/>
          <w:b/>
          <w:sz w:val="44"/>
          <w:szCs w:val="44"/>
        </w:rPr>
      </w:pPr>
    </w:p>
    <w:p w:rsidR="009A46D6" w:rsidRPr="00D13CDD" w:rsidRDefault="009A46D6" w:rsidP="00D13CDD">
      <w:pPr>
        <w:spacing w:after="0" w:line="240" w:lineRule="auto"/>
        <w:jc w:val="center"/>
        <w:rPr>
          <w:rFonts w:ascii="Times New Roman" w:hAnsi="Times New Roman"/>
          <w:b/>
          <w:sz w:val="44"/>
          <w:szCs w:val="44"/>
        </w:rPr>
      </w:pPr>
      <w:r w:rsidRPr="00D13CDD">
        <w:rPr>
          <w:rFonts w:ascii="Times New Roman" w:hAnsi="Times New Roman"/>
          <w:b/>
          <w:sz w:val="44"/>
          <w:szCs w:val="44"/>
        </w:rPr>
        <w:t>«Священная связь времён и поколений в формировании духовно –нравственн</w:t>
      </w:r>
      <w:r w:rsidR="00D13CDD">
        <w:rPr>
          <w:rFonts w:ascii="Times New Roman" w:hAnsi="Times New Roman"/>
          <w:b/>
          <w:sz w:val="44"/>
          <w:szCs w:val="44"/>
        </w:rPr>
        <w:t>ого развития младших школьников</w:t>
      </w:r>
      <w:r w:rsidRPr="00D13CDD">
        <w:rPr>
          <w:rFonts w:ascii="Times New Roman" w:hAnsi="Times New Roman"/>
          <w:b/>
          <w:sz w:val="44"/>
          <w:szCs w:val="44"/>
        </w:rPr>
        <w:t>»</w:t>
      </w:r>
    </w:p>
    <w:p w:rsidR="009A46D6" w:rsidRPr="00D13CDD" w:rsidRDefault="009A46D6" w:rsidP="009A46D6">
      <w:pPr>
        <w:spacing w:after="0" w:line="240" w:lineRule="auto"/>
        <w:rPr>
          <w:rFonts w:ascii="Times New Roman" w:hAnsi="Times New Roman"/>
          <w:b/>
          <w:sz w:val="44"/>
          <w:szCs w:val="44"/>
        </w:rPr>
      </w:pPr>
    </w:p>
    <w:p w:rsidR="009A46D6" w:rsidRPr="00D13CDD" w:rsidRDefault="009A46D6" w:rsidP="009A46D6">
      <w:pPr>
        <w:spacing w:after="0" w:line="240" w:lineRule="auto"/>
        <w:rPr>
          <w:rFonts w:ascii="Times New Roman" w:hAnsi="Times New Roman"/>
          <w:sz w:val="32"/>
          <w:szCs w:val="32"/>
        </w:rPr>
      </w:pPr>
    </w:p>
    <w:p w:rsidR="009A46D6" w:rsidRPr="00D13CDD" w:rsidRDefault="009A46D6" w:rsidP="009A46D6">
      <w:pPr>
        <w:spacing w:after="0" w:line="240" w:lineRule="auto"/>
        <w:rPr>
          <w:rFonts w:ascii="Times New Roman" w:hAnsi="Times New Roman"/>
          <w:sz w:val="32"/>
          <w:szCs w:val="32"/>
        </w:rPr>
      </w:pPr>
    </w:p>
    <w:p w:rsidR="009A46D6" w:rsidRPr="00D13CDD" w:rsidRDefault="009A46D6" w:rsidP="00D13CDD">
      <w:pPr>
        <w:spacing w:after="0" w:line="240" w:lineRule="auto"/>
        <w:jc w:val="center"/>
        <w:rPr>
          <w:rFonts w:ascii="Times New Roman" w:hAnsi="Times New Roman"/>
          <w:sz w:val="32"/>
          <w:szCs w:val="32"/>
        </w:rPr>
      </w:pPr>
      <w:r w:rsidRPr="00D13CDD">
        <w:rPr>
          <w:rFonts w:ascii="Times New Roman" w:hAnsi="Times New Roman"/>
          <w:b/>
          <w:sz w:val="32"/>
          <w:szCs w:val="32"/>
        </w:rPr>
        <w:t>Номинация:</w:t>
      </w:r>
      <w:r w:rsidRPr="00D13CDD">
        <w:rPr>
          <w:rFonts w:ascii="Times New Roman" w:hAnsi="Times New Roman"/>
          <w:sz w:val="32"/>
          <w:szCs w:val="32"/>
        </w:rPr>
        <w:t xml:space="preserve"> «Лучшая школьная команда Краснодарского края по реализации духовно-нравственного образования и воспитания в 1-4 классах общеобразовательных организаций»</w:t>
      </w:r>
    </w:p>
    <w:p w:rsidR="009A46D6" w:rsidRPr="00D13CDD" w:rsidRDefault="009A46D6" w:rsidP="00D13CDD">
      <w:pPr>
        <w:spacing w:after="0" w:line="240" w:lineRule="auto"/>
        <w:jc w:val="right"/>
        <w:rPr>
          <w:rFonts w:ascii="Times New Roman" w:hAnsi="Times New Roman"/>
          <w:color w:val="000000"/>
          <w:sz w:val="32"/>
          <w:szCs w:val="32"/>
        </w:rPr>
      </w:pPr>
    </w:p>
    <w:p w:rsidR="009A46D6" w:rsidRDefault="00D13CDD" w:rsidP="00D13CDD">
      <w:pPr>
        <w:jc w:val="right"/>
        <w:rPr>
          <w:rFonts w:ascii="Times New Roman" w:hAnsi="Times New Roman"/>
          <w:sz w:val="32"/>
          <w:szCs w:val="32"/>
        </w:rPr>
      </w:pPr>
      <w:r>
        <w:rPr>
          <w:rFonts w:ascii="Times New Roman" w:hAnsi="Times New Roman"/>
          <w:b/>
          <w:sz w:val="32"/>
          <w:szCs w:val="32"/>
        </w:rPr>
        <w:t xml:space="preserve"> Команда</w:t>
      </w:r>
      <w:r w:rsidR="009A46D6" w:rsidRPr="00D13CDD">
        <w:rPr>
          <w:rFonts w:ascii="Times New Roman" w:hAnsi="Times New Roman"/>
          <w:b/>
          <w:sz w:val="32"/>
          <w:szCs w:val="32"/>
        </w:rPr>
        <w:t>:</w:t>
      </w:r>
      <w:r w:rsidR="009A46D6" w:rsidRPr="00D13CDD">
        <w:rPr>
          <w:rFonts w:ascii="Times New Roman" w:hAnsi="Times New Roman"/>
          <w:sz w:val="32"/>
          <w:szCs w:val="32"/>
        </w:rPr>
        <w:t xml:space="preserve"> </w:t>
      </w:r>
      <w:r w:rsidR="009A46D6" w:rsidRPr="00D13CDD">
        <w:rPr>
          <w:rFonts w:ascii="Times New Roman" w:hAnsi="Times New Roman"/>
          <w:b/>
          <w:sz w:val="32"/>
          <w:szCs w:val="32"/>
        </w:rPr>
        <w:t>«Ладушки»</w:t>
      </w:r>
    </w:p>
    <w:p w:rsidR="00D13CDD" w:rsidRDefault="00224902" w:rsidP="00224902">
      <w:pPr>
        <w:jc w:val="center"/>
        <w:rPr>
          <w:rFonts w:ascii="Times New Roman" w:hAnsi="Times New Roman"/>
          <w:sz w:val="32"/>
          <w:szCs w:val="32"/>
        </w:rPr>
      </w:pPr>
      <w:r>
        <w:rPr>
          <w:rFonts w:ascii="Times New Roman" w:hAnsi="Times New Roman"/>
          <w:sz w:val="32"/>
          <w:szCs w:val="32"/>
        </w:rPr>
        <w:t xml:space="preserve">                                                               </w:t>
      </w:r>
      <w:proofErr w:type="spellStart"/>
      <w:r w:rsidR="00D13CDD">
        <w:rPr>
          <w:rFonts w:ascii="Times New Roman" w:hAnsi="Times New Roman"/>
          <w:sz w:val="32"/>
          <w:szCs w:val="32"/>
        </w:rPr>
        <w:t>Кошик</w:t>
      </w:r>
      <w:proofErr w:type="spellEnd"/>
      <w:r w:rsidR="00D13CDD">
        <w:rPr>
          <w:rFonts w:ascii="Times New Roman" w:hAnsi="Times New Roman"/>
          <w:sz w:val="32"/>
          <w:szCs w:val="32"/>
        </w:rPr>
        <w:t xml:space="preserve"> Людмила Николаевна</w:t>
      </w:r>
    </w:p>
    <w:p w:rsidR="00D13CDD" w:rsidRDefault="00D13CDD" w:rsidP="00D13CDD">
      <w:pPr>
        <w:jc w:val="center"/>
        <w:rPr>
          <w:rFonts w:ascii="Times New Roman" w:hAnsi="Times New Roman"/>
          <w:sz w:val="32"/>
          <w:szCs w:val="32"/>
        </w:rPr>
      </w:pPr>
      <w:r>
        <w:rPr>
          <w:rFonts w:ascii="Times New Roman" w:hAnsi="Times New Roman"/>
          <w:sz w:val="32"/>
          <w:szCs w:val="32"/>
        </w:rPr>
        <w:t xml:space="preserve">                                </w:t>
      </w:r>
      <w:r w:rsidR="00224902">
        <w:rPr>
          <w:rFonts w:ascii="Times New Roman" w:hAnsi="Times New Roman"/>
          <w:sz w:val="32"/>
          <w:szCs w:val="32"/>
        </w:rPr>
        <w:t xml:space="preserve">                             </w:t>
      </w:r>
      <w:r>
        <w:rPr>
          <w:rFonts w:ascii="Times New Roman" w:hAnsi="Times New Roman"/>
          <w:sz w:val="32"/>
          <w:szCs w:val="32"/>
        </w:rPr>
        <w:t>Устимова Ольга Алексеевна</w:t>
      </w:r>
    </w:p>
    <w:p w:rsidR="00D13CDD" w:rsidRPr="00D13CDD" w:rsidRDefault="00224902" w:rsidP="00D13CDD">
      <w:pPr>
        <w:jc w:val="right"/>
        <w:rPr>
          <w:rFonts w:ascii="Times New Roman" w:hAnsi="Times New Roman"/>
          <w:sz w:val="32"/>
          <w:szCs w:val="32"/>
        </w:rPr>
      </w:pPr>
      <w:r>
        <w:rPr>
          <w:rFonts w:ascii="Times New Roman" w:hAnsi="Times New Roman"/>
          <w:sz w:val="32"/>
          <w:szCs w:val="32"/>
        </w:rPr>
        <w:t xml:space="preserve">  </w:t>
      </w:r>
      <w:proofErr w:type="spellStart"/>
      <w:r w:rsidR="00D13CDD">
        <w:rPr>
          <w:rFonts w:ascii="Times New Roman" w:hAnsi="Times New Roman"/>
          <w:sz w:val="32"/>
          <w:szCs w:val="32"/>
        </w:rPr>
        <w:t>Филобок</w:t>
      </w:r>
      <w:proofErr w:type="spellEnd"/>
      <w:r w:rsidR="00D13CDD">
        <w:rPr>
          <w:rFonts w:ascii="Times New Roman" w:hAnsi="Times New Roman"/>
          <w:sz w:val="32"/>
          <w:szCs w:val="32"/>
        </w:rPr>
        <w:t xml:space="preserve"> Жанна Владими</w:t>
      </w:r>
      <w:r>
        <w:rPr>
          <w:rFonts w:ascii="Times New Roman" w:hAnsi="Times New Roman"/>
          <w:sz w:val="32"/>
          <w:szCs w:val="32"/>
        </w:rPr>
        <w:t>р</w:t>
      </w:r>
      <w:r w:rsidR="00D13CDD">
        <w:rPr>
          <w:rFonts w:ascii="Times New Roman" w:hAnsi="Times New Roman"/>
          <w:sz w:val="32"/>
          <w:szCs w:val="32"/>
        </w:rPr>
        <w:t>овна</w:t>
      </w:r>
    </w:p>
    <w:p w:rsidR="009A46D6" w:rsidRDefault="009A46D6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D13CDD" w:rsidRDefault="00D13CDD" w:rsidP="00D13CDD">
      <w:pPr>
        <w:spacing w:after="0" w:line="240" w:lineRule="auto"/>
        <w:jc w:val="right"/>
        <w:rPr>
          <w:rFonts w:ascii="Times New Roman" w:hAnsi="Times New Roman"/>
          <w:sz w:val="32"/>
          <w:szCs w:val="32"/>
        </w:rPr>
      </w:pPr>
    </w:p>
    <w:p w:rsidR="00224902" w:rsidRDefault="00224902" w:rsidP="00224902">
      <w:pPr>
        <w:spacing w:after="0" w:line="240" w:lineRule="auto"/>
        <w:jc w:val="center"/>
        <w:rPr>
          <w:rFonts w:ascii="Times New Roman" w:hAnsi="Times New Roman"/>
          <w:sz w:val="32"/>
          <w:szCs w:val="32"/>
        </w:rPr>
      </w:pPr>
      <w:bookmarkStart w:id="0" w:name="_GoBack"/>
      <w:bookmarkEnd w:id="0"/>
      <w:r>
        <w:rPr>
          <w:rFonts w:ascii="Times New Roman" w:hAnsi="Times New Roman"/>
          <w:sz w:val="32"/>
          <w:szCs w:val="32"/>
        </w:rPr>
        <w:t>с</w:t>
      </w:r>
      <w:r w:rsidR="00D13CDD">
        <w:rPr>
          <w:rFonts w:ascii="Times New Roman" w:hAnsi="Times New Roman"/>
          <w:sz w:val="32"/>
          <w:szCs w:val="32"/>
        </w:rPr>
        <w:t>т. Ленинградская</w:t>
      </w:r>
    </w:p>
    <w:p w:rsidR="00D13CDD" w:rsidRPr="00D13CDD" w:rsidRDefault="00D13CDD" w:rsidP="00224902">
      <w:pPr>
        <w:spacing w:after="0" w:line="240" w:lineRule="auto"/>
        <w:jc w:val="center"/>
        <w:rPr>
          <w:rFonts w:ascii="Times New Roman" w:hAnsi="Times New Roman"/>
          <w:sz w:val="32"/>
          <w:szCs w:val="32"/>
        </w:rPr>
      </w:pPr>
      <w:r>
        <w:rPr>
          <w:rFonts w:ascii="Times New Roman" w:hAnsi="Times New Roman"/>
          <w:sz w:val="32"/>
          <w:szCs w:val="32"/>
        </w:rPr>
        <w:t>2021 год</w:t>
      </w:r>
    </w:p>
    <w:p w:rsidR="00E36E2A" w:rsidRPr="00D13CDD" w:rsidRDefault="00224902">
      <w:pPr>
        <w:rPr>
          <w:sz w:val="32"/>
          <w:szCs w:val="32"/>
        </w:rPr>
      </w:pPr>
    </w:p>
    <w:sectPr w:rsidR="00E36E2A" w:rsidRPr="00D13CDD" w:rsidSect="00D13CDD">
      <w:pgSz w:w="11906" w:h="16838"/>
      <w:pgMar w:top="1134" w:right="850" w:bottom="1134" w:left="1701" w:header="708" w:footer="708" w:gutter="0"/>
      <w:pgBorders w:offsetFrom="page">
        <w:top w:val="triple" w:sz="4" w:space="24" w:color="auto"/>
        <w:left w:val="triple" w:sz="4" w:space="24" w:color="auto"/>
        <w:bottom w:val="triple" w:sz="4" w:space="24" w:color="auto"/>
        <w:right w:val="triple" w:sz="4" w:space="24" w:color="auto"/>
      </w:pgBorders>
      <w:cols w:space="708"/>
      <w:docGrid w:linePitch="360"/>
    </w:sectPr>
  </w:body>
</w:document>
</file>

<file path=word/fontTable.xml><?xml version="1.0" encoding="utf-8"?>
<w:font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font w:name="Calibri">
    <w:panose1 w:val="020F0502020204030204"/>
    <w:charset w:val="CC"/>
    <w:family w:val="swiss"/>
    <w:pitch w:val="variable"/>
    <w:sig w:usb0="E00002FF" w:usb1="4000ACFF" w:usb2="00000001" w:usb3="00000000" w:csb0="0000019F" w:csb1="00000000"/>
  </w:font>
  <w:font w:name="Times New Roman">
    <w:panose1 w:val="02020603050405020304"/>
    <w:charset w:val="CC"/>
    <w:family w:val="roman"/>
    <w:pitch w:val="variable"/>
    <w:sig w:usb0="E0002AFF" w:usb1="C0007843" w:usb2="00000009" w:usb3="00000000" w:csb0="000001FF" w:csb1="00000000"/>
  </w:font>
  <w:font w:name="Calibri Light">
    <w:panose1 w:val="020F0302020204030204"/>
    <w:charset w:val="CC"/>
    <w:family w:val="swiss"/>
    <w:pitch w:val="variable"/>
    <w:sig w:usb0="A00002EF" w:usb1="4000207B" w:usb2="00000000" w:usb3="00000000" w:csb0="0000019F" w:csb1="00000000"/>
  </w:font>
</w:fonts>
</file>

<file path=word/settings.xml><?xml version="1.0" encoding="utf-8"?>
<w:settings xmlns:mc="http://schemas.openxmlformats.org/markup-compatibility/2006" xmlns:o="urn:schemas-microsoft-com:office:office" xmlns:r="http://schemas.openxmlformats.org/officeDocument/2006/relationships" xmlns:m="http://schemas.openxmlformats.org/officeDocument/2006/math" xmlns:v="urn:schemas-microsoft-com:vml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sl="http://schemas.openxmlformats.org/schemaLibrary/2006/main" mc:Ignorable="w14 w15 w16se">
  <w:zoom w:percent="90"/>
  <w:proofState w:spelling="clean" w:grammar="clean"/>
  <w:defaultTabStop w:val="708"/>
  <w:characterSpacingControl w:val="doNotCompress"/>
  <w:compat>
    <w:compatSetting w:name="compatibilityMode" w:uri="http://schemas.microsoft.com/office/word" w:val="15"/>
    <w:compatSetting w:name="overrideTableStyleFontSizeAndJustification" w:uri="http://schemas.microsoft.com/office/word" w:val="1"/>
    <w:compatSetting w:name="enableOpenTypeFeatures" w:uri="http://schemas.microsoft.com/office/word" w:val="1"/>
    <w:compatSetting w:name="doNotFlipMirrorIndents" w:uri="http://schemas.microsoft.com/office/word" w:val="1"/>
    <w:compatSetting w:name="differentiateMultirowTableHeaders" w:uri="http://schemas.microsoft.com/office/word" w:val="1"/>
  </w:compat>
  <w:rsids>
    <w:rsidRoot w:val="009A46D6"/>
    <w:rsid w:val="00224902"/>
    <w:rsid w:val="003A6422"/>
    <w:rsid w:val="007570F5"/>
    <w:rsid w:val="009A46D6"/>
    <w:rsid w:val="00D13CDD"/>
  </w:rsids>
  <m:mathPr>
    <m:mathFont m:val="Cambria Math"/>
    <m:brkBin m:val="before"/>
    <m:brkBinSub m:val="--"/>
    <m:smallFrac m:val="0"/>
    <m:dispDef/>
    <m:lMargin m:val="0"/>
    <m:rMargin m:val="0"/>
    <m:defJc m:val="centerGroup"/>
    <m:wrapIndent m:val="1440"/>
    <m:intLim m:val="subSup"/>
    <m:naryLim m:val="undOvr"/>
  </m:mathPr>
  <w:themeFontLang w:val="ru-RU"/>
  <w:clrSchemeMapping w:bg1="light1" w:t1="dark1" w:bg2="light2" w:t2="dark2" w:accent1="accent1" w:accent2="accent2" w:accent3="accent3" w:accent4="accent4" w:accent5="accent5" w:accent6="accent6" w:hyperlink="hyperlink" w:followedHyperlink="followedHyperlink"/>
  <w:shapeDefaults>
    <o:shapedefaults v:ext="edit" spidmax="1026"/>
    <o:shapelayout v:ext="edit">
      <o:idmap v:ext="edit" data="1"/>
    </o:shapelayout>
  </w:shapeDefaults>
  <w:decimalSymbol w:val=","/>
  <w:listSeparator w:val=";"/>
  <w14:docId w14:val="23A6C76A"/>
  <w15:chartTrackingRefBased/>
  <w15:docId w15:val="{224996C5-2577-4B86-A049-A9B7BC0979D1}"/>
</w:settings>
</file>

<file path=word/styles.xml><?xml version="1.0" encoding="utf-8"?>
<w:style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docDefaults>
    <w:rPrDefault>
      <w:rPr>
        <w:rFonts w:asciiTheme="minorHAnsi" w:eastAsiaTheme="minorHAnsi" w:hAnsiTheme="minorHAnsi" w:cstheme="minorBidi"/>
        <w:sz w:val="22"/>
        <w:szCs w:val="22"/>
        <w:lang w:val="ru-RU" w:eastAsia="en-US" w:bidi="ar-SA"/>
      </w:rPr>
    </w:rPrDefault>
    <w:pPrDefault>
      <w:pPr>
        <w:spacing w:after="160" w:line="259" w:lineRule="auto"/>
      </w:pPr>
    </w:pPrDefault>
  </w:docDefaults>
  <w:latentStyles w:defLockedState="0" w:defUIPriority="99" w:defSemiHidden="0" w:defUnhideWhenUsed="0" w:defQFormat="0" w:count="371">
    <w:lsdException w:name="Normal" w:uiPriority="0" w:qFormat="1"/>
    <w:lsdException w:name="heading 1" w:uiPriority="9" w:qFormat="1"/>
    <w:lsdException w:name="heading 2" w:semiHidden="1" w:uiPriority="9" w:unhideWhenUsed="1" w:qFormat="1"/>
    <w:lsdException w:name="heading 3" w:semiHidden="1" w:uiPriority="9" w:unhideWhenUsed="1" w:qFormat="1"/>
    <w:lsdException w:name="heading 4" w:semiHidden="1" w:uiPriority="9" w:unhideWhenUsed="1" w:qFormat="1"/>
    <w:lsdException w:name="heading 5" w:semiHidden="1" w:uiPriority="9" w:unhideWhenUsed="1" w:qFormat="1"/>
    <w:lsdException w:name="heading 6" w:semiHidden="1" w:uiPriority="9" w:unhideWhenUsed="1" w:qFormat="1"/>
    <w:lsdException w:name="heading 7" w:semiHidden="1" w:uiPriority="9" w:unhideWhenUsed="1" w:qFormat="1"/>
    <w:lsdException w:name="heading 8" w:semiHidden="1" w:uiPriority="9" w:unhideWhenUsed="1" w:qFormat="1"/>
    <w:lsdException w:name="heading 9" w:semiHidden="1" w:uiPriority="9" w:unhideWhenUsed="1" w:qFormat="1"/>
    <w:lsdException w:name="index 1" w:semiHidden="1" w:unhideWhenUsed="1"/>
    <w:lsdException w:name="index 2" w:semiHidden="1" w:unhideWhenUsed="1"/>
    <w:lsdException w:name="index 3" w:semiHidden="1" w:unhideWhenUsed="1"/>
    <w:lsdException w:name="index 4" w:semiHidden="1" w:unhideWhenUsed="1"/>
    <w:lsdException w:name="index 5" w:semiHidden="1" w:unhideWhenUsed="1"/>
    <w:lsdException w:name="index 6" w:semiHidden="1" w:unhideWhenUsed="1"/>
    <w:lsdException w:name="index 7" w:semiHidden="1" w:unhideWhenUsed="1"/>
    <w:lsdException w:name="index 8" w:semiHidden="1" w:unhideWhenUsed="1"/>
    <w:lsdException w:name="index 9" w:semiHidden="1" w:unhideWhenUsed="1"/>
    <w:lsdException w:name="toc 1" w:semiHidden="1" w:uiPriority="39" w:unhideWhenUsed="1"/>
    <w:lsdException w:name="toc 2" w:semiHidden="1" w:uiPriority="39" w:unhideWhenUsed="1"/>
    <w:lsdException w:name="toc 3" w:semiHidden="1" w:uiPriority="39" w:unhideWhenUsed="1"/>
    <w:lsdException w:name="toc 4" w:semiHidden="1" w:uiPriority="39" w:unhideWhenUsed="1"/>
    <w:lsdException w:name="toc 5" w:semiHidden="1" w:uiPriority="39" w:unhideWhenUsed="1"/>
    <w:lsdException w:name="toc 6" w:semiHidden="1" w:uiPriority="39" w:unhideWhenUsed="1"/>
    <w:lsdException w:name="toc 7" w:semiHidden="1" w:uiPriority="39" w:unhideWhenUsed="1"/>
    <w:lsdException w:name="toc 8" w:semiHidden="1" w:uiPriority="39" w:unhideWhenUsed="1"/>
    <w:lsdException w:name="toc 9" w:semiHidden="1" w:uiPriority="39" w:unhideWhenUsed="1"/>
    <w:lsdException w:name="Normal Indent" w:semiHidden="1" w:unhideWhenUsed="1"/>
    <w:lsdException w:name="footnote text" w:semiHidden="1" w:unhideWhenUsed="1"/>
    <w:lsdException w:name="annotation text" w:semiHidden="1" w:unhideWhenUsed="1"/>
    <w:lsdException w:name="header" w:semiHidden="1" w:unhideWhenUsed="1"/>
    <w:lsdException w:name="footer" w:semiHidden="1" w:unhideWhenUsed="1"/>
    <w:lsdException w:name="index heading" w:semiHidden="1" w:unhideWhenUsed="1"/>
    <w:lsdException w:name="caption" w:semiHidden="1" w:uiPriority="35" w:unhideWhenUsed="1" w:qFormat="1"/>
    <w:lsdException w:name="table of figures" w:semiHidden="1" w:unhideWhenUsed="1"/>
    <w:lsdException w:name="envelope address" w:semiHidden="1" w:unhideWhenUsed="1"/>
    <w:lsdException w:name="envelope return" w:semiHidden="1" w:unhideWhenUsed="1"/>
    <w:lsdException w:name="footnote reference" w:semiHidden="1" w:unhideWhenUsed="1"/>
    <w:lsdException w:name="annotation reference" w:semiHidden="1" w:unhideWhenUsed="1"/>
    <w:lsdException w:name="line number" w:semiHidden="1" w:unhideWhenUsed="1"/>
    <w:lsdException w:name="page number" w:semiHidden="1" w:unhideWhenUsed="1"/>
    <w:lsdException w:name="endnote reference" w:semiHidden="1" w:unhideWhenUsed="1"/>
    <w:lsdException w:name="endnote text" w:semiHidden="1" w:unhideWhenUsed="1"/>
    <w:lsdException w:name="table of authorities" w:semiHidden="1" w:unhideWhenUsed="1"/>
    <w:lsdException w:name="macro" w:semiHidden="1" w:unhideWhenUsed="1"/>
    <w:lsdException w:name="toa heading" w:semiHidden="1" w:unhideWhenUsed="1"/>
    <w:lsdException w:name="List" w:semiHidden="1" w:unhideWhenUsed="1"/>
    <w:lsdException w:name="List Bullet" w:semiHidden="1" w:unhideWhenUsed="1"/>
    <w:lsdException w:name="List Number" w:semiHidden="1" w:unhideWhenUsed="1"/>
    <w:lsdException w:name="List 2" w:semiHidden="1" w:unhideWhenUsed="1"/>
    <w:lsdException w:name="List 3" w:semiHidden="1" w:unhideWhenUsed="1"/>
    <w:lsdException w:name="List 4" w:semiHidden="1" w:unhideWhenUsed="1"/>
    <w:lsdException w:name="List 5" w:semiHidden="1" w:unhideWhenUsed="1"/>
    <w:lsdException w:name="List Bullet 2" w:semiHidden="1" w:unhideWhenUsed="1"/>
    <w:lsdException w:name="List Bullet 3" w:semiHidden="1" w:unhideWhenUsed="1"/>
    <w:lsdException w:name="List Bullet 4" w:semiHidden="1" w:unhideWhenUsed="1"/>
    <w:lsdException w:name="List Bullet 5" w:semiHidden="1" w:unhideWhenUsed="1"/>
    <w:lsdException w:name="List Number 2" w:semiHidden="1" w:unhideWhenUsed="1"/>
    <w:lsdException w:name="List Number 3" w:semiHidden="1" w:unhideWhenUsed="1"/>
    <w:lsdException w:name="List Number 4" w:semiHidden="1" w:unhideWhenUsed="1"/>
    <w:lsdException w:name="List Number 5" w:semiHidden="1" w:unhideWhenUsed="1"/>
    <w:lsdException w:name="Title" w:uiPriority="10" w:qFormat="1"/>
    <w:lsdException w:name="Closing" w:semiHidden="1" w:unhideWhenUsed="1"/>
    <w:lsdException w:name="Signature" w:semiHidden="1" w:unhideWhenUsed="1"/>
    <w:lsdException w:name="Default Paragraph Font" w:semiHidden="1" w:uiPriority="1" w:unhideWhenUsed="1"/>
    <w:lsdException w:name="Body Text" w:semiHidden="1" w:unhideWhenUsed="1"/>
    <w:lsdException w:name="Body Text Indent" w:semiHidden="1" w:unhideWhenUsed="1"/>
    <w:lsdException w:name="List Continue" w:semiHidden="1" w:unhideWhenUsed="1"/>
    <w:lsdException w:name="List Continue 2" w:semiHidden="1" w:unhideWhenUsed="1"/>
    <w:lsdException w:name="List Continue 3" w:semiHidden="1" w:unhideWhenUsed="1"/>
    <w:lsdException w:name="List Continue 4" w:semiHidden="1" w:unhideWhenUsed="1"/>
    <w:lsdException w:name="List Continue 5" w:semiHidden="1" w:unhideWhenUsed="1"/>
    <w:lsdException w:name="Message Header" w:semiHidden="1" w:unhideWhenUsed="1"/>
    <w:lsdException w:name="Subtitle" w:uiPriority="11" w:qFormat="1"/>
    <w:lsdException w:name="Salutation" w:semiHidden="1" w:unhideWhenUsed="1"/>
    <w:lsdException w:name="Date" w:semiHidden="1" w:unhideWhenUsed="1"/>
    <w:lsdException w:name="Body Text First Indent" w:semiHidden="1" w:unhideWhenUsed="1"/>
    <w:lsdException w:name="Body Text First Indent 2" w:semiHidden="1" w:unhideWhenUsed="1"/>
    <w:lsdException w:name="Note Heading" w:semiHidden="1" w:unhideWhenUsed="1"/>
    <w:lsdException w:name="Body Text 2" w:semiHidden="1" w:unhideWhenUsed="1"/>
    <w:lsdException w:name="Body Text 3" w:semiHidden="1" w:unhideWhenUsed="1"/>
    <w:lsdException w:name="Body Text Indent 2" w:semiHidden="1" w:unhideWhenUsed="1"/>
    <w:lsdException w:name="Body Text Indent 3" w:semiHidden="1" w:unhideWhenUsed="1"/>
    <w:lsdException w:name="Block Text" w:semiHidden="1" w:unhideWhenUsed="1"/>
    <w:lsdException w:name="Hyperlink" w:semiHidden="1" w:unhideWhenUsed="1"/>
    <w:lsdException w:name="FollowedHyperlink" w:semiHidden="1" w:unhideWhenUsed="1"/>
    <w:lsdException w:name="Strong" w:uiPriority="22" w:qFormat="1"/>
    <w:lsdException w:name="Emphasis" w:uiPriority="20" w:qFormat="1"/>
    <w:lsdException w:name="Document Map" w:semiHidden="1" w:unhideWhenUsed="1"/>
    <w:lsdException w:name="Plain Text" w:semiHidden="1" w:unhideWhenUsed="1"/>
    <w:lsdException w:name="E-mail Signature" w:semiHidden="1" w:unhideWhenUsed="1"/>
    <w:lsdException w:name="HTML Top of Form" w:semiHidden="1" w:unhideWhenUsed="1"/>
    <w:lsdException w:name="HTML Bottom of Form" w:semiHidden="1" w:unhideWhenUsed="1"/>
    <w:lsdException w:name="Normal (Web)" w:semiHidden="1" w:unhideWhenUsed="1"/>
    <w:lsdException w:name="HTML Acronym" w:semiHidden="1" w:unhideWhenUsed="1"/>
    <w:lsdException w:name="HTML Address" w:semiHidden="1" w:unhideWhenUsed="1"/>
    <w:lsdException w:name="HTML Cite" w:semiHidden="1" w:unhideWhenUsed="1"/>
    <w:lsdException w:name="HTML Code" w:semiHidden="1" w:unhideWhenUsed="1"/>
    <w:lsdException w:name="HTML Definition" w:semiHidden="1" w:unhideWhenUsed="1"/>
    <w:lsdException w:name="HTML Keyboard" w:semiHidden="1" w:unhideWhenUsed="1"/>
    <w:lsdException w:name="HTML Preformatted" w:semiHidden="1" w:unhideWhenUsed="1"/>
    <w:lsdException w:name="HTML Sample" w:semiHidden="1" w:unhideWhenUsed="1"/>
    <w:lsdException w:name="HTML Typewriter" w:semiHidden="1" w:unhideWhenUsed="1"/>
    <w:lsdException w:name="HTML Variable" w:semiHidden="1" w:unhideWhenUsed="1"/>
    <w:lsdException w:name="Normal Table" w:semiHidden="1" w:unhideWhenUsed="1"/>
    <w:lsdException w:name="annotation subject" w:semiHidden="1" w:unhideWhenUsed="1"/>
    <w:lsdException w:name="No List" w:semiHidden="1" w:unhideWhenUsed="1"/>
    <w:lsdException w:name="Outline List 1" w:semiHidden="1" w:unhideWhenUsed="1"/>
    <w:lsdException w:name="Outline List 2" w:semiHidden="1" w:unhideWhenUsed="1"/>
    <w:lsdException w:name="Outline List 3" w:semiHidden="1" w:unhideWhenUsed="1"/>
    <w:lsdException w:name="Table Simple 1" w:semiHidden="1" w:unhideWhenUsed="1"/>
    <w:lsdException w:name="Table Simple 2" w:semiHidden="1" w:unhideWhenUsed="1"/>
    <w:lsdException w:name="Table Simple 3" w:semiHidden="1" w:unhideWhenUsed="1"/>
    <w:lsdException w:name="Table Classic 1" w:semiHidden="1" w:unhideWhenUsed="1"/>
    <w:lsdException w:name="Table Classic 2" w:semiHidden="1" w:unhideWhenUsed="1"/>
    <w:lsdException w:name="Table Classic 3" w:semiHidden="1" w:unhideWhenUsed="1"/>
    <w:lsdException w:name="Table Classic 4" w:semiHidden="1" w:unhideWhenUsed="1"/>
    <w:lsdException w:name="Table Colorful 1" w:semiHidden="1" w:unhideWhenUsed="1"/>
    <w:lsdException w:name="Table Colorful 2" w:semiHidden="1" w:unhideWhenUsed="1"/>
    <w:lsdException w:name="Table Colorful 3" w:semiHidden="1" w:unhideWhenUsed="1"/>
    <w:lsdException w:name="Table Columns 1" w:semiHidden="1" w:unhideWhenUsed="1"/>
    <w:lsdException w:name="Table Columns 2" w:semiHidden="1" w:unhideWhenUsed="1"/>
    <w:lsdException w:name="Table Columns 3" w:semiHidden="1" w:unhideWhenUsed="1"/>
    <w:lsdException w:name="Table Columns 4" w:semiHidden="1" w:unhideWhenUsed="1"/>
    <w:lsdException w:name="Table Columns 5" w:semiHidden="1" w:unhideWhenUsed="1"/>
    <w:lsdException w:name="Table Grid 1" w:semiHidden="1" w:unhideWhenUsed="1"/>
    <w:lsdException w:name="Table Grid 2" w:semiHidden="1" w:unhideWhenUsed="1"/>
    <w:lsdException w:name="Table Grid 3" w:semiHidden="1" w:unhideWhenUsed="1"/>
    <w:lsdException w:name="Table Grid 4" w:semiHidden="1" w:unhideWhenUsed="1"/>
    <w:lsdException w:name="Table Grid 5" w:semiHidden="1" w:unhideWhenUsed="1"/>
    <w:lsdException w:name="Table Grid 6" w:semiHidden="1" w:unhideWhenUsed="1"/>
    <w:lsdException w:name="Table Grid 7" w:semiHidden="1" w:unhideWhenUsed="1"/>
    <w:lsdException w:name="Table Grid 8" w:semiHidden="1" w:unhideWhenUsed="1"/>
    <w:lsdException w:name="Table List 1" w:semiHidden="1" w:unhideWhenUsed="1"/>
    <w:lsdException w:name="Table List 2" w:semiHidden="1" w:unhideWhenUsed="1"/>
    <w:lsdException w:name="Table List 3" w:semiHidden="1" w:unhideWhenUsed="1"/>
    <w:lsdException w:name="Table List 4" w:semiHidden="1" w:unhideWhenUsed="1"/>
    <w:lsdException w:name="Table List 5" w:semiHidden="1" w:unhideWhenUsed="1"/>
    <w:lsdException w:name="Table List 6" w:semiHidden="1" w:unhideWhenUsed="1"/>
    <w:lsdException w:name="Table List 7" w:semiHidden="1" w:unhideWhenUsed="1"/>
    <w:lsdException w:name="Table List 8" w:semiHidden="1" w:unhideWhenUsed="1"/>
    <w:lsdException w:name="Table 3D effects 1" w:semiHidden="1" w:unhideWhenUsed="1"/>
    <w:lsdException w:name="Table 3D effects 2" w:semiHidden="1" w:unhideWhenUsed="1"/>
    <w:lsdException w:name="Table 3D effects 3" w:semiHidden="1" w:unhideWhenUsed="1"/>
    <w:lsdException w:name="Table Contemporary" w:semiHidden="1" w:unhideWhenUsed="1"/>
    <w:lsdException w:name="Table Elegant" w:semiHidden="1" w:unhideWhenUsed="1"/>
    <w:lsdException w:name="Table Professional" w:semiHidden="1" w:unhideWhenUsed="1"/>
    <w:lsdException w:name="Table Subtle 1" w:semiHidden="1" w:unhideWhenUsed="1"/>
    <w:lsdException w:name="Table Subtle 2" w:semiHidden="1" w:unhideWhenUsed="1"/>
    <w:lsdException w:name="Table Web 1" w:semiHidden="1" w:unhideWhenUsed="1"/>
    <w:lsdException w:name="Table Web 2" w:semiHidden="1" w:unhideWhenUsed="1"/>
    <w:lsdException w:name="Table Web 3" w:semiHidden="1" w:unhideWhenUsed="1"/>
    <w:lsdException w:name="Balloon Text" w:semiHidden="1" w:unhideWhenUsed="1"/>
    <w:lsdException w:name="Table Grid" w:uiPriority="39"/>
    <w:lsdException w:name="Table Theme" w:semiHidden="1" w:unhideWhenUsed="1"/>
    <w:lsdException w:name="Placeholder Text" w:semiHidden="1"/>
    <w:lsdException w:name="No Spacing" w:uiPriority="1" w:qFormat="1"/>
    <w:lsdException w:name="Light Shading" w:uiPriority="60"/>
    <w:lsdException w:name="Light List" w:uiPriority="61"/>
    <w:lsdException w:name="Light Grid" w:uiPriority="62"/>
    <w:lsdException w:name="Medium Shading 1" w:uiPriority="63"/>
    <w:lsdException w:name="Medium Shading 2" w:uiPriority="64"/>
    <w:lsdException w:name="Medium List 1" w:uiPriority="65"/>
    <w:lsdException w:name="Medium List 2" w:uiPriority="66"/>
    <w:lsdException w:name="Medium Grid 1" w:uiPriority="67"/>
    <w:lsdException w:name="Medium Grid 2" w:uiPriority="68"/>
    <w:lsdException w:name="Medium Grid 3" w:uiPriority="69"/>
    <w:lsdException w:name="Dark List" w:uiPriority="70"/>
    <w:lsdException w:name="Colorful Shading" w:uiPriority="71"/>
    <w:lsdException w:name="Colorful List" w:uiPriority="72"/>
    <w:lsdException w:name="Colorful Grid" w:uiPriority="73"/>
    <w:lsdException w:name="Light Shading Accent 1" w:uiPriority="60"/>
    <w:lsdException w:name="Light List Accent 1" w:uiPriority="61"/>
    <w:lsdException w:name="Light Grid Accent 1" w:uiPriority="62"/>
    <w:lsdException w:name="Medium Shading 1 Accent 1" w:uiPriority="63"/>
    <w:lsdException w:name="Medium Shading 2 Accent 1" w:uiPriority="64"/>
    <w:lsdException w:name="Medium List 1 Accent 1" w:uiPriority="65"/>
    <w:lsdException w:name="Revision" w:semiHidden="1"/>
    <w:lsdException w:name="List Paragraph" w:uiPriority="34" w:qFormat="1"/>
    <w:lsdException w:name="Quote" w:uiPriority="29" w:qFormat="1"/>
    <w:lsdException w:name="Intense Quote" w:uiPriority="30" w:qFormat="1"/>
    <w:lsdException w:name="Medium List 2 Accent 1" w:uiPriority="66"/>
    <w:lsdException w:name="Medium Grid 1 Accent 1" w:uiPriority="67"/>
    <w:lsdException w:name="Medium Grid 2 Accent 1" w:uiPriority="68"/>
    <w:lsdException w:name="Medium Grid 3 Accent 1" w:uiPriority="69"/>
    <w:lsdException w:name="Dark List Accent 1" w:uiPriority="70"/>
    <w:lsdException w:name="Colorful Shading Accent 1" w:uiPriority="71"/>
    <w:lsdException w:name="Colorful List Accent 1" w:uiPriority="72"/>
    <w:lsdException w:name="Colorful Grid Accent 1" w:uiPriority="73"/>
    <w:lsdException w:name="Light Shading Accent 2" w:uiPriority="60"/>
    <w:lsdException w:name="Light List Accent 2" w:uiPriority="61"/>
    <w:lsdException w:name="Light Grid Accent 2" w:uiPriority="62"/>
    <w:lsdException w:name="Medium Shading 1 Accent 2" w:uiPriority="63"/>
    <w:lsdException w:name="Medium Shading 2 Accent 2" w:uiPriority="64"/>
    <w:lsdException w:name="Medium List 1 Accent 2" w:uiPriority="65"/>
    <w:lsdException w:name="Medium List 2 Accent 2" w:uiPriority="66"/>
    <w:lsdException w:name="Medium Grid 1 Accent 2" w:uiPriority="67"/>
    <w:lsdException w:name="Medium Grid 2 Accent 2" w:uiPriority="68"/>
    <w:lsdException w:name="Medium Grid 3 Accent 2" w:uiPriority="69"/>
    <w:lsdException w:name="Dark List Accent 2" w:uiPriority="70"/>
    <w:lsdException w:name="Colorful Shading Accent 2" w:uiPriority="71"/>
    <w:lsdException w:name="Colorful List Accent 2" w:uiPriority="72"/>
    <w:lsdException w:name="Colorful Grid Accent 2" w:uiPriority="73"/>
    <w:lsdException w:name="Light Shading Accent 3" w:uiPriority="60"/>
    <w:lsdException w:name="Light List Accent 3" w:uiPriority="61"/>
    <w:lsdException w:name="Light Grid Accent 3" w:uiPriority="62"/>
    <w:lsdException w:name="Medium Shading 1 Accent 3" w:uiPriority="63"/>
    <w:lsdException w:name="Medium Shading 2 Accent 3" w:uiPriority="64"/>
    <w:lsdException w:name="Medium List 1 Accent 3" w:uiPriority="65"/>
    <w:lsdException w:name="Medium List 2 Accent 3" w:uiPriority="66"/>
    <w:lsdException w:name="Medium Grid 1 Accent 3" w:uiPriority="67"/>
    <w:lsdException w:name="Medium Grid 2 Accent 3" w:uiPriority="68"/>
    <w:lsdException w:name="Medium Grid 3 Accent 3" w:uiPriority="69"/>
    <w:lsdException w:name="Dark List Accent 3" w:uiPriority="70"/>
    <w:lsdException w:name="Colorful Shading Accent 3" w:uiPriority="71"/>
    <w:lsdException w:name="Colorful List Accent 3" w:uiPriority="72"/>
    <w:lsdException w:name="Colorful Grid Accent 3" w:uiPriority="73"/>
    <w:lsdException w:name="Light Shading Accent 4" w:uiPriority="60"/>
    <w:lsdException w:name="Light List Accent 4" w:uiPriority="61"/>
    <w:lsdException w:name="Light Grid Accent 4" w:uiPriority="62"/>
    <w:lsdException w:name="Medium Shading 1 Accent 4" w:uiPriority="63"/>
    <w:lsdException w:name="Medium Shading 2 Accent 4" w:uiPriority="64"/>
    <w:lsdException w:name="Medium List 1 Accent 4" w:uiPriority="65"/>
    <w:lsdException w:name="Medium List 2 Accent 4" w:uiPriority="66"/>
    <w:lsdException w:name="Medium Grid 1 Accent 4" w:uiPriority="67"/>
    <w:lsdException w:name="Medium Grid 2 Accent 4" w:uiPriority="68"/>
    <w:lsdException w:name="Medium Grid 3 Accent 4" w:uiPriority="69"/>
    <w:lsdException w:name="Dark List Accent 4" w:uiPriority="70"/>
    <w:lsdException w:name="Colorful Shading Accent 4" w:uiPriority="71"/>
    <w:lsdException w:name="Colorful List Accent 4" w:uiPriority="72"/>
    <w:lsdException w:name="Colorful Grid Accent 4" w:uiPriority="73"/>
    <w:lsdException w:name="Light Shading Accent 5" w:uiPriority="60"/>
    <w:lsdException w:name="Light List Accent 5" w:uiPriority="61"/>
    <w:lsdException w:name="Light Grid Accent 5" w:uiPriority="62"/>
    <w:lsdException w:name="Medium Shading 1 Accent 5" w:uiPriority="63"/>
    <w:lsdException w:name="Medium Shading 2 Accent 5" w:uiPriority="64"/>
    <w:lsdException w:name="Medium List 1 Accent 5" w:uiPriority="65"/>
    <w:lsdException w:name="Medium List 2 Accent 5" w:uiPriority="66"/>
    <w:lsdException w:name="Medium Grid 1 Accent 5" w:uiPriority="67"/>
    <w:lsdException w:name="Medium Grid 2 Accent 5" w:uiPriority="68"/>
    <w:lsdException w:name="Medium Grid 3 Accent 5" w:uiPriority="69"/>
    <w:lsdException w:name="Dark List Accent 5" w:uiPriority="70"/>
    <w:lsdException w:name="Colorful Shading Accent 5" w:uiPriority="71"/>
    <w:lsdException w:name="Colorful List Accent 5" w:uiPriority="72"/>
    <w:lsdException w:name="Colorful Grid Accent 5" w:uiPriority="73"/>
    <w:lsdException w:name="Light Shading Accent 6" w:uiPriority="60"/>
    <w:lsdException w:name="Light List Accent 6" w:uiPriority="61"/>
    <w:lsdException w:name="Light Grid Accent 6" w:uiPriority="62"/>
    <w:lsdException w:name="Medium Shading 1 Accent 6" w:uiPriority="63"/>
    <w:lsdException w:name="Medium Shading 2 Accent 6" w:uiPriority="64"/>
    <w:lsdException w:name="Medium List 1 Accent 6" w:uiPriority="65"/>
    <w:lsdException w:name="Medium List 2 Accent 6" w:uiPriority="66"/>
    <w:lsdException w:name="Medium Grid 1 Accent 6" w:uiPriority="67"/>
    <w:lsdException w:name="Medium Grid 2 Accent 6" w:uiPriority="68"/>
    <w:lsdException w:name="Medium Grid 3 Accent 6" w:uiPriority="69"/>
    <w:lsdException w:name="Dark List Accent 6" w:uiPriority="70"/>
    <w:lsdException w:name="Colorful Shading Accent 6" w:uiPriority="71"/>
    <w:lsdException w:name="Colorful List Accent 6" w:uiPriority="72"/>
    <w:lsdException w:name="Colorful Grid Accent 6" w:uiPriority="73"/>
    <w:lsdException w:name="Subtle Emphasis" w:uiPriority="19" w:qFormat="1"/>
    <w:lsdException w:name="Intense Emphasis" w:uiPriority="21" w:qFormat="1"/>
    <w:lsdException w:name="Subtle Reference" w:uiPriority="31" w:qFormat="1"/>
    <w:lsdException w:name="Intense Reference" w:uiPriority="32" w:qFormat="1"/>
    <w:lsdException w:name="Book Title" w:uiPriority="33" w:qFormat="1"/>
    <w:lsdException w:name="Bibliography" w:semiHidden="1" w:uiPriority="37" w:unhideWhenUsed="1"/>
    <w:lsdException w:name="TOC Heading" w:semiHidden="1" w:uiPriority="39" w:unhideWhenUsed="1" w:qFormat="1"/>
    <w:lsdException w:name="Plain Table 1" w:uiPriority="41"/>
    <w:lsdException w:name="Plain Table 2" w:uiPriority="42"/>
    <w:lsdException w:name="Plain Table 3" w:uiPriority="43"/>
    <w:lsdException w:name="Plain Table 4" w:uiPriority="44"/>
    <w:lsdException w:name="Plain Table 5" w:uiPriority="45"/>
    <w:lsdException w:name="Grid Table Light" w:uiPriority="40"/>
    <w:lsdException w:name="Grid Table 1 Light" w:uiPriority="46"/>
    <w:lsdException w:name="Grid Table 2" w:uiPriority="47"/>
    <w:lsdException w:name="Grid Table 3" w:uiPriority="48"/>
    <w:lsdException w:name="Grid Table 4" w:uiPriority="49"/>
    <w:lsdException w:name="Grid Table 5 Dark" w:uiPriority="50"/>
    <w:lsdException w:name="Grid Table 6 Colorful" w:uiPriority="51"/>
    <w:lsdException w:name="Grid Table 7 Colorful" w:uiPriority="52"/>
    <w:lsdException w:name="Grid Table 1 Light Accent 1" w:uiPriority="46"/>
    <w:lsdException w:name="Grid Table 2 Accent 1" w:uiPriority="47"/>
    <w:lsdException w:name="Grid Table 3 Accent 1" w:uiPriority="48"/>
    <w:lsdException w:name="Grid Table 4 Accent 1" w:uiPriority="49"/>
    <w:lsdException w:name="Grid Table 5 Dark Accent 1" w:uiPriority="50"/>
    <w:lsdException w:name="Grid Table 6 Colorful Accent 1" w:uiPriority="51"/>
    <w:lsdException w:name="Grid Table 7 Colorful Accent 1" w:uiPriority="52"/>
    <w:lsdException w:name="Grid Table 1 Light Accent 2" w:uiPriority="46"/>
    <w:lsdException w:name="Grid Table 2 Accent 2" w:uiPriority="47"/>
    <w:lsdException w:name="Grid Table 3 Accent 2" w:uiPriority="48"/>
    <w:lsdException w:name="Grid Table 4 Accent 2" w:uiPriority="49"/>
    <w:lsdException w:name="Grid Table 5 Dark Accent 2" w:uiPriority="50"/>
    <w:lsdException w:name="Grid Table 6 Colorful Accent 2" w:uiPriority="51"/>
    <w:lsdException w:name="Grid Table 7 Colorful Accent 2" w:uiPriority="52"/>
    <w:lsdException w:name="Grid Table 1 Light Accent 3" w:uiPriority="46"/>
    <w:lsdException w:name="Grid Table 2 Accent 3" w:uiPriority="47"/>
    <w:lsdException w:name="Grid Table 3 Accent 3" w:uiPriority="48"/>
    <w:lsdException w:name="Grid Table 4 Accent 3" w:uiPriority="49"/>
    <w:lsdException w:name="Grid Table 5 Dark Accent 3" w:uiPriority="50"/>
    <w:lsdException w:name="Grid Table 6 Colorful Accent 3" w:uiPriority="51"/>
    <w:lsdException w:name="Grid Table 7 Colorful Accent 3" w:uiPriority="52"/>
    <w:lsdException w:name="Grid Table 1 Light Accent 4" w:uiPriority="46"/>
    <w:lsdException w:name="Grid Table 2 Accent 4" w:uiPriority="47"/>
    <w:lsdException w:name="Grid Table 3 Accent 4" w:uiPriority="48"/>
    <w:lsdException w:name="Grid Table 4 Accent 4" w:uiPriority="49"/>
    <w:lsdException w:name="Grid Table 5 Dark Accent 4" w:uiPriority="50"/>
    <w:lsdException w:name="Grid Table 6 Colorful Accent 4" w:uiPriority="51"/>
    <w:lsdException w:name="Grid Table 7 Colorful Accent 4" w:uiPriority="52"/>
    <w:lsdException w:name="Grid Table 1 Light Accent 5" w:uiPriority="46"/>
    <w:lsdException w:name="Grid Table 2 Accent 5" w:uiPriority="47"/>
    <w:lsdException w:name="Grid Table 3 Accent 5" w:uiPriority="48"/>
    <w:lsdException w:name="Grid Table 4 Accent 5" w:uiPriority="49"/>
    <w:lsdException w:name="Grid Table 5 Dark Accent 5" w:uiPriority="50"/>
    <w:lsdException w:name="Grid Table 6 Colorful Accent 5" w:uiPriority="51"/>
    <w:lsdException w:name="Grid Table 7 Colorful Accent 5" w:uiPriority="52"/>
    <w:lsdException w:name="Grid Table 1 Light Accent 6" w:uiPriority="46"/>
    <w:lsdException w:name="Grid Table 2 Accent 6" w:uiPriority="47"/>
    <w:lsdException w:name="Grid Table 3 Accent 6" w:uiPriority="48"/>
    <w:lsdException w:name="Grid Table 4 Accent 6" w:uiPriority="49"/>
    <w:lsdException w:name="Grid Table 5 Dark Accent 6" w:uiPriority="50"/>
    <w:lsdException w:name="Grid Table 6 Colorful Accent 6" w:uiPriority="51"/>
    <w:lsdException w:name="Grid Table 7 Colorful Accent 6" w:uiPriority="52"/>
    <w:lsdException w:name="List Table 1 Light" w:uiPriority="46"/>
    <w:lsdException w:name="List Table 2" w:uiPriority="47"/>
    <w:lsdException w:name="List Table 3" w:uiPriority="48"/>
    <w:lsdException w:name="List Table 4" w:uiPriority="49"/>
    <w:lsdException w:name="List Table 5 Dark" w:uiPriority="50"/>
    <w:lsdException w:name="List Table 6 Colorful" w:uiPriority="51"/>
    <w:lsdException w:name="List Table 7 Colorful" w:uiPriority="52"/>
    <w:lsdException w:name="List Table 1 Light Accent 1" w:uiPriority="46"/>
    <w:lsdException w:name="List Table 2 Accent 1" w:uiPriority="47"/>
    <w:lsdException w:name="List Table 3 Accent 1" w:uiPriority="48"/>
    <w:lsdException w:name="List Table 4 Accent 1" w:uiPriority="49"/>
    <w:lsdException w:name="List Table 5 Dark Accent 1" w:uiPriority="50"/>
    <w:lsdException w:name="List Table 6 Colorful Accent 1" w:uiPriority="51"/>
    <w:lsdException w:name="List Table 7 Colorful Accent 1" w:uiPriority="52"/>
    <w:lsdException w:name="List Table 1 Light Accent 2" w:uiPriority="46"/>
    <w:lsdException w:name="List Table 2 Accent 2" w:uiPriority="47"/>
    <w:lsdException w:name="List Table 3 Accent 2" w:uiPriority="48"/>
    <w:lsdException w:name="List Table 4 Accent 2" w:uiPriority="49"/>
    <w:lsdException w:name="List Table 5 Dark Accent 2" w:uiPriority="50"/>
    <w:lsdException w:name="List Table 6 Colorful Accent 2" w:uiPriority="51"/>
    <w:lsdException w:name="List Table 7 Colorful Accent 2" w:uiPriority="52"/>
    <w:lsdException w:name="List Table 1 Light Accent 3" w:uiPriority="46"/>
    <w:lsdException w:name="List Table 2 Accent 3" w:uiPriority="47"/>
    <w:lsdException w:name="List Table 3 Accent 3" w:uiPriority="48"/>
    <w:lsdException w:name="List Table 4 Accent 3" w:uiPriority="49"/>
    <w:lsdException w:name="List Table 5 Dark Accent 3" w:uiPriority="50"/>
    <w:lsdException w:name="List Table 6 Colorful Accent 3" w:uiPriority="51"/>
    <w:lsdException w:name="List Table 7 Colorful Accent 3" w:uiPriority="52"/>
    <w:lsdException w:name="List Table 1 Light Accent 4" w:uiPriority="46"/>
    <w:lsdException w:name="List Table 2 Accent 4" w:uiPriority="47"/>
    <w:lsdException w:name="List Table 3 Accent 4" w:uiPriority="48"/>
    <w:lsdException w:name="List Table 4 Accent 4" w:uiPriority="49"/>
    <w:lsdException w:name="List Table 5 Dark Accent 4" w:uiPriority="50"/>
    <w:lsdException w:name="List Table 6 Colorful Accent 4" w:uiPriority="51"/>
    <w:lsdException w:name="List Table 7 Colorful Accent 4" w:uiPriority="52"/>
    <w:lsdException w:name="List Table 1 Light Accent 5" w:uiPriority="46"/>
    <w:lsdException w:name="List Table 2 Accent 5" w:uiPriority="47"/>
    <w:lsdException w:name="List Table 3 Accent 5" w:uiPriority="48"/>
    <w:lsdException w:name="List Table 4 Accent 5" w:uiPriority="49"/>
    <w:lsdException w:name="List Table 5 Dark Accent 5" w:uiPriority="50"/>
    <w:lsdException w:name="List Table 6 Colorful Accent 5" w:uiPriority="51"/>
    <w:lsdException w:name="List Table 7 Colorful Accent 5" w:uiPriority="52"/>
    <w:lsdException w:name="List Table 1 Light Accent 6" w:uiPriority="46"/>
    <w:lsdException w:name="List Table 2 Accent 6" w:uiPriority="47"/>
    <w:lsdException w:name="List Table 3 Accent 6" w:uiPriority="48"/>
    <w:lsdException w:name="List Table 4 Accent 6" w:uiPriority="49"/>
    <w:lsdException w:name="List Table 5 Dark Accent 6" w:uiPriority="50"/>
    <w:lsdException w:name="List Table 6 Colorful Accent 6" w:uiPriority="51"/>
    <w:lsdException w:name="List Table 7 Colorful Accent 6" w:uiPriority="52"/>
  </w:latentStyles>
  <w:style w:type="paragraph" w:default="1" w:styleId="a">
    <w:name w:val="Normal"/>
    <w:qFormat/>
    <w:rsid w:val="009A46D6"/>
    <w:pPr>
      <w:spacing w:after="200" w:line="276" w:lineRule="auto"/>
    </w:pPr>
    <w:rPr>
      <w:rFonts w:eastAsiaTheme="minorEastAsia"/>
      <w:lang w:eastAsia="ru-RU"/>
    </w:rPr>
  </w:style>
  <w:style w:type="character" w:default="1" w:styleId="a0">
    <w:name w:val="Default Paragraph Font"/>
    <w:uiPriority w:val="1"/>
    <w:semiHidden/>
    <w:unhideWhenUsed/>
  </w:style>
  <w:style w:type="table" w:default="1" w:styleId="a1">
    <w:name w:val="Normal Table"/>
    <w:uiPriority w:val="99"/>
    <w:semiHidden/>
    <w:unhideWhenUsed/>
    <w:tblPr>
      <w:tblInd w:w="0" w:type="dxa"/>
      <w:tblCellMar>
        <w:top w:w="0" w:type="dxa"/>
        <w:left w:w="108" w:type="dxa"/>
        <w:bottom w:w="0" w:type="dxa"/>
        <w:right w:w="108" w:type="dxa"/>
      </w:tblCellMar>
    </w:tblPr>
  </w:style>
  <w:style w:type="numbering" w:default="1" w:styleId="a2">
    <w:name w:val="No List"/>
    <w:uiPriority w:val="99"/>
    <w:semiHidden/>
    <w:unhideWhenUsed/>
  </w:style>
</w:styles>
</file>

<file path=word/webSettings.xml><?xml version="1.0" encoding="utf-8"?>
<w:webSettings xmlns:mc="http://schemas.openxmlformats.org/markup-compatibility/2006" xmlns:r="http://schemas.openxmlformats.org/officeDocument/2006/relationships" xmlns:w="http://schemas.openxmlformats.org/wordprocessingml/2006/main" xmlns:w14="http://schemas.microsoft.com/office/word/2010/wordml" xmlns:w15="http://schemas.microsoft.com/office/word/2012/wordml" xmlns:w16se="http://schemas.microsoft.com/office/word/2015/wordml/symex" mc:Ignorable="w14 w15 w16se">
  <w:optimizeForBrowser/>
  <w:relyOnVML/>
  <w:allowPNG/>
</w:webSettings>
</file>

<file path=word/_rels/document.xml.rels><?xml version="1.0" encoding="UTF-8" standalone="yes"?>
<Relationships xmlns="http://schemas.openxmlformats.org/package/2006/relationships"><Relationship Id="rId3" Type="http://schemas.openxmlformats.org/officeDocument/2006/relationships/webSettings" Target="webSettings.xml"/><Relationship Id="rId2" Type="http://schemas.openxmlformats.org/officeDocument/2006/relationships/settings" Target="settings.xml"/><Relationship Id="rId1" Type="http://schemas.openxmlformats.org/officeDocument/2006/relationships/styles" Target="styles.xml"/><Relationship Id="rId5" Type="http://schemas.openxmlformats.org/officeDocument/2006/relationships/theme" Target="theme/theme1.xml"/><Relationship Id="rId4" Type="http://schemas.openxmlformats.org/officeDocument/2006/relationships/fontTable" Target="fontTable.xml"/></Relationships>
</file>

<file path=word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</Template>
  <TotalTime>15</TotalTime>
  <Pages>1</Pages>
  <Words>117</Words>
  <Characters>669</Characters>
  <Application>Microsoft Office Word</Application>
  <DocSecurity>0</DocSecurity>
  <Lines>5</Lines>
  <Paragraphs>1</Paragraphs>
  <ScaleCrop>false</ScaleCrop>
  <HeadingPairs>
    <vt:vector size="2" baseType="variant">
      <vt:variant>
        <vt:lpstr>Название</vt:lpstr>
      </vt:variant>
      <vt:variant>
        <vt:i4>1</vt:i4>
      </vt:variant>
    </vt:vector>
  </HeadingPairs>
  <TitlesOfParts>
    <vt:vector size="1" baseType="lpstr">
      <vt:lpstr/>
    </vt:vector>
  </TitlesOfParts>
  <Company/>
  <LinksUpToDate>false</LinksUpToDate>
  <CharactersWithSpaces>785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Экзамен</dc:creator>
  <cp:keywords/>
  <dc:description/>
  <cp:lastModifiedBy>Экзамен</cp:lastModifiedBy>
  <cp:revision>4</cp:revision>
  <dcterms:created xsi:type="dcterms:W3CDTF">2021-10-13T11:42:00Z</dcterms:created>
  <dcterms:modified xsi:type="dcterms:W3CDTF">2021-10-13T12:06:00Z</dcterms:modified>
</cp:coreProperties>
</file>