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42" r:id="rId2"/>
    <p:sldId id="572" r:id="rId3"/>
    <p:sldId id="575" r:id="rId4"/>
    <p:sldId id="578" r:id="rId5"/>
    <p:sldId id="581" r:id="rId6"/>
    <p:sldId id="586" r:id="rId7"/>
    <p:sldId id="587" r:id="rId8"/>
    <p:sldId id="546" r:id="rId9"/>
    <p:sldId id="567" r:id="rId10"/>
    <p:sldId id="560" r:id="rId11"/>
    <p:sldId id="569" r:id="rId12"/>
    <p:sldId id="562" r:id="rId13"/>
    <p:sldId id="558" r:id="rId14"/>
    <p:sldId id="563" r:id="rId15"/>
    <p:sldId id="547" r:id="rId16"/>
    <p:sldId id="564" r:id="rId17"/>
    <p:sldId id="589" r:id="rId18"/>
    <p:sldId id="591" r:id="rId19"/>
    <p:sldId id="590" r:id="rId20"/>
    <p:sldId id="592" r:id="rId21"/>
    <p:sldId id="593" r:id="rId22"/>
    <p:sldId id="595" r:id="rId23"/>
    <p:sldId id="596" r:id="rId24"/>
    <p:sldId id="594" r:id="rId25"/>
    <p:sldId id="597" r:id="rId26"/>
    <p:sldId id="598" r:id="rId27"/>
    <p:sldId id="599" r:id="rId28"/>
    <p:sldId id="600" r:id="rId29"/>
    <p:sldId id="556" r:id="rId30"/>
  </p:sldIdLst>
  <p:sldSz cx="9144000" cy="6858000" type="screen4x3"/>
  <p:notesSz cx="6799263" cy="9929813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E7F5FD"/>
    <a:srgbClr val="C3EDF9"/>
    <a:srgbClr val="AEDCF8"/>
    <a:srgbClr val="BAC2C5"/>
    <a:srgbClr val="0000CC"/>
    <a:srgbClr val="3366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33" autoAdjust="0"/>
    <p:restoredTop sz="90821" autoAdjust="0"/>
  </p:normalViewPr>
  <p:slideViewPr>
    <p:cSldViewPr>
      <p:cViewPr varScale="1">
        <p:scale>
          <a:sx n="81" d="100"/>
          <a:sy n="81" d="100"/>
        </p:scale>
        <p:origin x="94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4056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1343E-B019-4586-8C44-413E339A0E7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EF1E2E-A843-4CAB-8450-616B218FB688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C00000"/>
              </a:solidFill>
              <a:effectLst/>
              <a:latin typeface="Bookman Old Style" pitchFamily="18" charset="0"/>
            </a:rPr>
            <a:t>ЦЕЛЬ ДЕЯТЕЛЬНОСТИ</a:t>
          </a:r>
          <a:endParaRPr lang="ru-RU" sz="3200" b="1" dirty="0">
            <a:solidFill>
              <a:srgbClr val="C00000"/>
            </a:solidFill>
            <a:effectLst/>
            <a:latin typeface="Bookman Old Style" pitchFamily="18" charset="0"/>
          </a:endParaRPr>
        </a:p>
      </dgm:t>
    </dgm:pt>
    <dgm:pt modelId="{5E3F69F4-51DF-4571-B934-E401B26DD647}" type="parTrans" cxnId="{E2A6048C-E390-41D6-B4E9-DD91228F40D7}">
      <dgm:prSet/>
      <dgm:spPr/>
      <dgm:t>
        <a:bodyPr/>
        <a:lstStyle/>
        <a:p>
          <a:endParaRPr lang="ru-RU"/>
        </a:p>
      </dgm:t>
    </dgm:pt>
    <dgm:pt modelId="{A74B57A6-419E-4523-885E-A85471DA519A}" type="sibTrans" cxnId="{E2A6048C-E390-41D6-B4E9-DD91228F40D7}">
      <dgm:prSet/>
      <dgm:spPr/>
      <dgm:t>
        <a:bodyPr/>
        <a:lstStyle/>
        <a:p>
          <a:endParaRPr lang="ru-RU"/>
        </a:p>
      </dgm:t>
    </dgm:pt>
    <dgm:pt modelId="{84B00810-34ED-4FB6-99CA-9FB84364CB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/>
              <a:latin typeface="Bookman Old Style" pitchFamily="18" charset="0"/>
            </a:rPr>
            <a:t>ИННОВАЦИОННОЙ ПЛОЩАДКИ</a:t>
          </a:r>
          <a:endParaRPr lang="ru-RU" sz="2400" dirty="0"/>
        </a:p>
      </dgm:t>
    </dgm:pt>
    <dgm:pt modelId="{2F34FF84-5D37-4D07-A76C-B644CDF708A1}" type="parTrans" cxnId="{B7068839-FE91-4228-8518-D82238D1AE7C}">
      <dgm:prSet/>
      <dgm:spPr/>
      <dgm:t>
        <a:bodyPr/>
        <a:lstStyle/>
        <a:p>
          <a:endParaRPr lang="ru-RU"/>
        </a:p>
      </dgm:t>
    </dgm:pt>
    <dgm:pt modelId="{42DC8C09-C5BE-4752-9331-51A9A587156B}" type="sibTrans" cxnId="{B7068839-FE91-4228-8518-D82238D1AE7C}">
      <dgm:prSet/>
      <dgm:spPr/>
      <dgm:t>
        <a:bodyPr/>
        <a:lstStyle/>
        <a:p>
          <a:endParaRPr lang="ru-RU"/>
        </a:p>
      </dgm:t>
    </dgm:pt>
    <dgm:pt modelId="{16CA6B6A-1FFC-4850-9774-C3A683F45841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000" b="1" dirty="0" smtClean="0">
              <a:solidFill>
                <a:schemeClr val="tx1"/>
              </a:solidFill>
              <a:latin typeface="Bookman Old Style" pitchFamily="18" charset="0"/>
            </a:rPr>
            <a:t>ТЕОРЕТИЧЕСКОЕ ОБОСНОВАНИЕ, РАЗРАБОТКА И АПРОБАЦИЯ КОМПЕТЕНТНОСТНОЙ МОДЕЛИ ВОСПИТАТЕЛЬНОЙ РАБОТЫ КОЛЛЕДЖА КАК УСЛОВИЯ ПРОФЕССИОНАЛЬНОГО СТАНОВЛЕНИЯ МОЛОДОГО ПЕДАГОГА НА ПРИМЕРЕ ГРУПП СТУДЕНТОВ КАЗАЧЬЕЙ НАПРАВЛЕННОСТИ</a:t>
          </a:r>
          <a:endParaRPr lang="ru-RU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B089E6B-9C9E-4C7A-ADC5-2CDFD023C295}" type="sibTrans" cxnId="{83814686-160C-4979-BE3F-F141D4414C34}">
      <dgm:prSet/>
      <dgm:spPr/>
      <dgm:t>
        <a:bodyPr/>
        <a:lstStyle/>
        <a:p>
          <a:endParaRPr lang="ru-RU"/>
        </a:p>
      </dgm:t>
    </dgm:pt>
    <dgm:pt modelId="{9A85F574-F469-4E94-B455-8D807E05BD3C}" type="parTrans" cxnId="{83814686-160C-4979-BE3F-F141D4414C34}">
      <dgm:prSet/>
      <dgm:spPr/>
      <dgm:t>
        <a:bodyPr/>
        <a:lstStyle/>
        <a:p>
          <a:endParaRPr lang="ru-RU"/>
        </a:p>
      </dgm:t>
    </dgm:pt>
    <dgm:pt modelId="{32D9C864-771E-4DD6-A430-C799CEC67B66}" type="pres">
      <dgm:prSet presAssocID="{1F71343E-B019-4586-8C44-413E339A0E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74DC6-D8EB-4879-B291-BA5A2496C893}" type="pres">
      <dgm:prSet presAssocID="{16CA6B6A-1FFC-4850-9774-C3A683F45841}" presName="boxAndChildren" presStyleCnt="0"/>
      <dgm:spPr/>
    </dgm:pt>
    <dgm:pt modelId="{D8019A8A-C3B5-4926-AF8C-E9113F97B3C8}" type="pres">
      <dgm:prSet presAssocID="{16CA6B6A-1FFC-4850-9774-C3A683F45841}" presName="parentTextBox" presStyleLbl="node1" presStyleIdx="0" presStyleCnt="2" custScaleY="101016"/>
      <dgm:spPr/>
      <dgm:t>
        <a:bodyPr/>
        <a:lstStyle/>
        <a:p>
          <a:endParaRPr lang="ru-RU"/>
        </a:p>
      </dgm:t>
    </dgm:pt>
    <dgm:pt modelId="{4005D1BD-B60F-4AA8-9590-AB3CC0A37C90}" type="pres">
      <dgm:prSet presAssocID="{A74B57A6-419E-4523-885E-A85471DA519A}" presName="sp" presStyleCnt="0"/>
      <dgm:spPr/>
    </dgm:pt>
    <dgm:pt modelId="{F9D9D855-8DAC-4FF0-831A-53DEA4257219}" type="pres">
      <dgm:prSet presAssocID="{72EF1E2E-A843-4CAB-8450-616B218FB688}" presName="arrowAndChildren" presStyleCnt="0"/>
      <dgm:spPr/>
    </dgm:pt>
    <dgm:pt modelId="{A0230FF1-4907-42D7-81CD-090990B78B14}" type="pres">
      <dgm:prSet presAssocID="{72EF1E2E-A843-4CAB-8450-616B218FB688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633B7C3C-7C47-4EDE-950D-4B7809E13EAD}" type="pres">
      <dgm:prSet presAssocID="{72EF1E2E-A843-4CAB-8450-616B218FB688}" presName="arrow" presStyleLbl="node1" presStyleIdx="1" presStyleCnt="2" custLinFactNeighborY="446"/>
      <dgm:spPr/>
      <dgm:t>
        <a:bodyPr/>
        <a:lstStyle/>
        <a:p>
          <a:endParaRPr lang="ru-RU"/>
        </a:p>
      </dgm:t>
    </dgm:pt>
    <dgm:pt modelId="{28E2CADA-7138-4478-9D07-A72121A72B93}" type="pres">
      <dgm:prSet presAssocID="{72EF1E2E-A843-4CAB-8450-616B218FB688}" presName="descendantArrow" presStyleCnt="0"/>
      <dgm:spPr/>
    </dgm:pt>
    <dgm:pt modelId="{EB2FBAE4-D23C-43FF-B596-1333AA0BD33D}" type="pres">
      <dgm:prSet presAssocID="{84B00810-34ED-4FB6-99CA-9FB84364CBDB}" presName="childTextArrow" presStyleLbl="fgAccFollowNode1" presStyleIdx="0" presStyleCnt="1" custScaleX="100000" custScaleY="95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6048C-E390-41D6-B4E9-DD91228F40D7}" srcId="{1F71343E-B019-4586-8C44-413E339A0E73}" destId="{72EF1E2E-A843-4CAB-8450-616B218FB688}" srcOrd="0" destOrd="0" parTransId="{5E3F69F4-51DF-4571-B934-E401B26DD647}" sibTransId="{A74B57A6-419E-4523-885E-A85471DA519A}"/>
    <dgm:cxn modelId="{83814686-160C-4979-BE3F-F141D4414C34}" srcId="{1F71343E-B019-4586-8C44-413E339A0E73}" destId="{16CA6B6A-1FFC-4850-9774-C3A683F45841}" srcOrd="1" destOrd="0" parTransId="{9A85F574-F469-4E94-B455-8D807E05BD3C}" sibTransId="{1B089E6B-9C9E-4C7A-ADC5-2CDFD023C295}"/>
    <dgm:cxn modelId="{E873F4CC-ED44-4965-9444-4EC99CAF2CC3}" type="presOf" srcId="{16CA6B6A-1FFC-4850-9774-C3A683F45841}" destId="{D8019A8A-C3B5-4926-AF8C-E9113F97B3C8}" srcOrd="0" destOrd="0" presId="urn:microsoft.com/office/officeart/2005/8/layout/process4"/>
    <dgm:cxn modelId="{6A7D1EF8-6BC3-418B-96D9-ECA94D1CEEB1}" type="presOf" srcId="{84B00810-34ED-4FB6-99CA-9FB84364CBDB}" destId="{EB2FBAE4-D23C-43FF-B596-1333AA0BD33D}" srcOrd="0" destOrd="0" presId="urn:microsoft.com/office/officeart/2005/8/layout/process4"/>
    <dgm:cxn modelId="{10F7869E-0416-4CE5-BD8B-56F2F50AED9F}" type="presOf" srcId="{1F71343E-B019-4586-8C44-413E339A0E73}" destId="{32D9C864-771E-4DD6-A430-C799CEC67B66}" srcOrd="0" destOrd="0" presId="urn:microsoft.com/office/officeart/2005/8/layout/process4"/>
    <dgm:cxn modelId="{D363547D-5613-4685-834A-A4C9FA0D1A9A}" type="presOf" srcId="{72EF1E2E-A843-4CAB-8450-616B218FB688}" destId="{A0230FF1-4907-42D7-81CD-090990B78B14}" srcOrd="0" destOrd="0" presId="urn:microsoft.com/office/officeart/2005/8/layout/process4"/>
    <dgm:cxn modelId="{51B9B585-B853-42DE-B27A-587B0F7E79C4}" type="presOf" srcId="{72EF1E2E-A843-4CAB-8450-616B218FB688}" destId="{633B7C3C-7C47-4EDE-950D-4B7809E13EAD}" srcOrd="1" destOrd="0" presId="urn:microsoft.com/office/officeart/2005/8/layout/process4"/>
    <dgm:cxn modelId="{B7068839-FE91-4228-8518-D82238D1AE7C}" srcId="{72EF1E2E-A843-4CAB-8450-616B218FB688}" destId="{84B00810-34ED-4FB6-99CA-9FB84364CBDB}" srcOrd="0" destOrd="0" parTransId="{2F34FF84-5D37-4D07-A76C-B644CDF708A1}" sibTransId="{42DC8C09-C5BE-4752-9331-51A9A587156B}"/>
    <dgm:cxn modelId="{3E898D47-74AA-4158-8BE2-514B9BD6E84C}" type="presParOf" srcId="{32D9C864-771E-4DD6-A430-C799CEC67B66}" destId="{03474DC6-D8EB-4879-B291-BA5A2496C893}" srcOrd="0" destOrd="0" presId="urn:microsoft.com/office/officeart/2005/8/layout/process4"/>
    <dgm:cxn modelId="{E491772A-A85C-4BB1-A3EE-4534ECC590DD}" type="presParOf" srcId="{03474DC6-D8EB-4879-B291-BA5A2496C893}" destId="{D8019A8A-C3B5-4926-AF8C-E9113F97B3C8}" srcOrd="0" destOrd="0" presId="urn:microsoft.com/office/officeart/2005/8/layout/process4"/>
    <dgm:cxn modelId="{C7848992-882A-4B15-BC34-35E9FC832BDF}" type="presParOf" srcId="{32D9C864-771E-4DD6-A430-C799CEC67B66}" destId="{4005D1BD-B60F-4AA8-9590-AB3CC0A37C90}" srcOrd="1" destOrd="0" presId="urn:microsoft.com/office/officeart/2005/8/layout/process4"/>
    <dgm:cxn modelId="{A2C13593-86E8-4DE5-B8D6-771FB7E3BE90}" type="presParOf" srcId="{32D9C864-771E-4DD6-A430-C799CEC67B66}" destId="{F9D9D855-8DAC-4FF0-831A-53DEA4257219}" srcOrd="2" destOrd="0" presId="urn:microsoft.com/office/officeart/2005/8/layout/process4"/>
    <dgm:cxn modelId="{C4F29E1E-EE9E-4306-8F35-6D3F0E7B14A3}" type="presParOf" srcId="{F9D9D855-8DAC-4FF0-831A-53DEA4257219}" destId="{A0230FF1-4907-42D7-81CD-090990B78B14}" srcOrd="0" destOrd="0" presId="urn:microsoft.com/office/officeart/2005/8/layout/process4"/>
    <dgm:cxn modelId="{6D8E0C64-7B8F-4A40-ABBE-CB4B69E3DFB7}" type="presParOf" srcId="{F9D9D855-8DAC-4FF0-831A-53DEA4257219}" destId="{633B7C3C-7C47-4EDE-950D-4B7809E13EAD}" srcOrd="1" destOrd="0" presId="urn:microsoft.com/office/officeart/2005/8/layout/process4"/>
    <dgm:cxn modelId="{7B7D9A71-6F9C-4529-96FA-085039DA7DEE}" type="presParOf" srcId="{F9D9D855-8DAC-4FF0-831A-53DEA4257219}" destId="{28E2CADA-7138-4478-9D07-A72121A72B93}" srcOrd="2" destOrd="0" presId="urn:microsoft.com/office/officeart/2005/8/layout/process4"/>
    <dgm:cxn modelId="{2EE075B0-4975-418A-985A-33F33DC6FC22}" type="presParOf" srcId="{28E2CADA-7138-4478-9D07-A72121A72B93}" destId="{EB2FBAE4-D23C-43FF-B596-1333AA0BD3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92E36-5353-447A-8B20-6954692DEA5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C37DB8-5985-4CA8-83AB-41AE81E5BAF9}">
      <dgm:prSet custT="1"/>
      <dgm:spPr/>
      <dgm:t>
        <a:bodyPr/>
        <a:lstStyle/>
        <a:p>
          <a:pPr algn="ctr" rtl="0"/>
          <a:r>
            <a:rPr lang="ru-RU" sz="1400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Понимание ценности традиций казачества в воспитании и образовании.</a:t>
          </a:r>
          <a:endParaRPr lang="ru-RU" sz="1400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E0C5422D-86A0-40E0-83D4-7714627B6311}" type="parTrans" cxnId="{67E55E53-3AAB-4701-A4B5-CD4B75EC4338}">
      <dgm:prSet/>
      <dgm:spPr/>
      <dgm:t>
        <a:bodyPr/>
        <a:lstStyle/>
        <a:p>
          <a:endParaRPr lang="ru-RU"/>
        </a:p>
      </dgm:t>
    </dgm:pt>
    <dgm:pt modelId="{FD6454B6-46BB-4C62-A522-BEFFC159A960}" type="sibTrans" cxnId="{67E55E53-3AAB-4701-A4B5-CD4B75EC4338}">
      <dgm:prSet/>
      <dgm:spPr/>
      <dgm:t>
        <a:bodyPr/>
        <a:lstStyle/>
        <a:p>
          <a:endParaRPr lang="ru-RU"/>
        </a:p>
      </dgm:t>
    </dgm:pt>
    <dgm:pt modelId="{76AC51D6-7507-4B38-9484-BA6923B55E33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Высокий уровень не только специальной, но и качественной общеобразовательной, нравственной подготовки.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8D7F508F-341F-4703-8174-2B89FEB6AA6D}" type="parTrans" cxnId="{90C756BB-F040-406C-97DA-CED3E640C890}">
      <dgm:prSet/>
      <dgm:spPr/>
      <dgm:t>
        <a:bodyPr/>
        <a:lstStyle/>
        <a:p>
          <a:endParaRPr lang="ru-RU"/>
        </a:p>
      </dgm:t>
    </dgm:pt>
    <dgm:pt modelId="{35A63ED6-2ECF-49ED-A8DE-F026F1970DC4}" type="sibTrans" cxnId="{90C756BB-F040-406C-97DA-CED3E640C890}">
      <dgm:prSet/>
      <dgm:spPr/>
      <dgm:t>
        <a:bodyPr/>
        <a:lstStyle/>
        <a:p>
          <a:endParaRPr lang="ru-RU"/>
        </a:p>
      </dgm:t>
    </dgm:pt>
    <dgm:pt modelId="{8C813139-7CC2-4C50-B9A7-35E3983EC938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Знание основ дисциплин: </a:t>
          </a:r>
          <a:r>
            <a:rPr lang="ru-RU" sz="1100" b="1" dirty="0" err="1" smtClean="0">
              <a:solidFill>
                <a:srgbClr val="000099"/>
              </a:solidFill>
              <a:latin typeface="Bookman Old Style" panose="02050604050505020204" pitchFamily="18" charset="0"/>
            </a:rPr>
            <a:t>кубановедение</a:t>
          </a:r>
          <a:r>
            <a:rPr lang="ru-RU" sz="1100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, основы православной культуры, история кубанского казачества, казачий фольклор или декоративно-прикладное творчество, а так же военно-спортивные дисциплины.</a:t>
          </a:r>
          <a:endParaRPr lang="ru-RU" sz="1100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7B7A41CF-6E9B-4632-A72A-7271E3427B47}" type="parTrans" cxnId="{5321785B-7BFE-4B91-B246-E17CD54EEA4F}">
      <dgm:prSet/>
      <dgm:spPr/>
      <dgm:t>
        <a:bodyPr/>
        <a:lstStyle/>
        <a:p>
          <a:endParaRPr lang="ru-RU"/>
        </a:p>
      </dgm:t>
    </dgm:pt>
    <dgm:pt modelId="{088811BB-E49A-4261-B70B-80E6A172C180}" type="sibTrans" cxnId="{5321785B-7BFE-4B91-B246-E17CD54EEA4F}">
      <dgm:prSet/>
      <dgm:spPr/>
      <dgm:t>
        <a:bodyPr/>
        <a:lstStyle/>
        <a:p>
          <a:endParaRPr lang="ru-RU"/>
        </a:p>
      </dgm:t>
    </dgm:pt>
    <dgm:pt modelId="{02561775-2326-4491-A994-1233FE8A5778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Реализация педагогического процесса казачьей направленности.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5AE67AD1-CA4E-4C89-BD66-BFC16AA0B38E}" type="parTrans" cxnId="{F6945AD9-5255-40B4-9923-C4D6D81C35C7}">
      <dgm:prSet/>
      <dgm:spPr/>
      <dgm:t>
        <a:bodyPr/>
        <a:lstStyle/>
        <a:p>
          <a:endParaRPr lang="ru-RU"/>
        </a:p>
      </dgm:t>
    </dgm:pt>
    <dgm:pt modelId="{6F82C3E1-A76E-4852-A9EB-DFF6B0815498}" type="sibTrans" cxnId="{F6945AD9-5255-40B4-9923-C4D6D81C35C7}">
      <dgm:prSet/>
      <dgm:spPr/>
      <dgm:t>
        <a:bodyPr/>
        <a:lstStyle/>
        <a:p>
          <a:endParaRPr lang="ru-RU"/>
        </a:p>
      </dgm:t>
    </dgm:pt>
    <dgm:pt modelId="{E07C4A52-8B06-4A06-B93B-A614F072A2D7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Проектирование педагогического процесса с учетом казачьих традиций. 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8B839303-B83A-439A-9152-62FE6989AE84}" type="parTrans" cxnId="{75CE45B3-23D0-4404-986D-11EEB41C261E}">
      <dgm:prSet/>
      <dgm:spPr/>
      <dgm:t>
        <a:bodyPr/>
        <a:lstStyle/>
        <a:p>
          <a:endParaRPr lang="ru-RU"/>
        </a:p>
      </dgm:t>
    </dgm:pt>
    <dgm:pt modelId="{83ED6993-0BDF-422C-98B8-F532734893B6}" type="sibTrans" cxnId="{75CE45B3-23D0-4404-986D-11EEB41C261E}">
      <dgm:prSet/>
      <dgm:spPr/>
      <dgm:t>
        <a:bodyPr/>
        <a:lstStyle/>
        <a:p>
          <a:endParaRPr lang="ru-RU"/>
        </a:p>
      </dgm:t>
    </dgm:pt>
    <dgm:pt modelId="{1BC65957-2499-40EC-9344-896A5E0781D0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Реализация  воспитательных воздействий, адекватных природе ребенка, детства, национальным, региональным, культурным традициям Кубани.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4442A256-8BB5-4E21-95AD-8DD9BAB99FA2}" type="parTrans" cxnId="{5CE87DBB-B74A-409B-AD23-F45BFA7AF483}">
      <dgm:prSet/>
      <dgm:spPr/>
      <dgm:t>
        <a:bodyPr/>
        <a:lstStyle/>
        <a:p>
          <a:endParaRPr lang="ru-RU"/>
        </a:p>
      </dgm:t>
    </dgm:pt>
    <dgm:pt modelId="{E175E85B-46A4-4D86-B15D-AB3F20390060}" type="sibTrans" cxnId="{5CE87DBB-B74A-409B-AD23-F45BFA7AF483}">
      <dgm:prSet/>
      <dgm:spPr/>
      <dgm:t>
        <a:bodyPr/>
        <a:lstStyle/>
        <a:p>
          <a:endParaRPr lang="ru-RU"/>
        </a:p>
      </dgm:t>
    </dgm:pt>
    <dgm:pt modelId="{CBE1C136-C095-4BF9-A683-210BD3C2BF56}">
      <dgm:prSet/>
      <dgm:spPr/>
      <dgm:t>
        <a:bodyPr/>
        <a:lstStyle/>
        <a:p>
          <a:pPr rtl="0"/>
          <a:r>
            <a:rPr lang="ru-RU" b="1" dirty="0" smtClean="0">
              <a:solidFill>
                <a:srgbClr val="000099"/>
              </a:solidFill>
              <a:latin typeface="Bookman Old Style" panose="02050604050505020204" pitchFamily="18" charset="0"/>
            </a:rPr>
            <a:t>Организация общения с каждым учеником таким образом, чтобы способствовать его духовному развитию и воспитанию.</a:t>
          </a:r>
          <a:endParaRPr lang="ru-RU" b="1" dirty="0">
            <a:solidFill>
              <a:srgbClr val="000099"/>
            </a:solidFill>
            <a:latin typeface="Bookman Old Style" panose="02050604050505020204" pitchFamily="18" charset="0"/>
          </a:endParaRPr>
        </a:p>
      </dgm:t>
    </dgm:pt>
    <dgm:pt modelId="{B06789D6-DE73-4F5E-8413-0CA4CE208A11}" type="parTrans" cxnId="{86143BEA-8F9F-41ED-B138-188C88B9A75F}">
      <dgm:prSet/>
      <dgm:spPr/>
      <dgm:t>
        <a:bodyPr/>
        <a:lstStyle/>
        <a:p>
          <a:endParaRPr lang="ru-RU"/>
        </a:p>
      </dgm:t>
    </dgm:pt>
    <dgm:pt modelId="{E8528FC0-5CC2-4CA9-B04B-62FB21BAA359}" type="sibTrans" cxnId="{86143BEA-8F9F-41ED-B138-188C88B9A75F}">
      <dgm:prSet/>
      <dgm:spPr/>
      <dgm:t>
        <a:bodyPr/>
        <a:lstStyle/>
        <a:p>
          <a:endParaRPr lang="ru-RU"/>
        </a:p>
      </dgm:t>
    </dgm:pt>
    <dgm:pt modelId="{71BCB021-2899-43CB-9388-12BBBAD2C6EE}">
      <dgm:prSet/>
      <dgm:spPr/>
      <dgm:t>
        <a:bodyPr/>
        <a:lstStyle/>
        <a:p>
          <a:endParaRPr lang="ru-RU"/>
        </a:p>
      </dgm:t>
    </dgm:pt>
    <dgm:pt modelId="{D948CB45-C84C-41DC-A775-DB0CFA85FDC4}" type="parTrans" cxnId="{A94DB36D-9D5B-41FB-ACBB-FD1CC1DD3E07}">
      <dgm:prSet/>
      <dgm:spPr/>
      <dgm:t>
        <a:bodyPr/>
        <a:lstStyle/>
        <a:p>
          <a:endParaRPr lang="ru-RU"/>
        </a:p>
      </dgm:t>
    </dgm:pt>
    <dgm:pt modelId="{6F71729F-69C6-4932-898C-CD2768F16B59}" type="sibTrans" cxnId="{A94DB36D-9D5B-41FB-ACBB-FD1CC1DD3E07}">
      <dgm:prSet/>
      <dgm:spPr/>
      <dgm:t>
        <a:bodyPr/>
        <a:lstStyle/>
        <a:p>
          <a:endParaRPr lang="ru-RU"/>
        </a:p>
      </dgm:t>
    </dgm:pt>
    <dgm:pt modelId="{CBA5A3CA-9C09-4FC1-ACD1-DDF92C49ACA2}" type="pres">
      <dgm:prSet presAssocID="{19392E36-5353-447A-8B20-6954692DEA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97359C5-08D4-4B04-A780-DD9BFE0BFAB4}" type="pres">
      <dgm:prSet presAssocID="{19392E36-5353-447A-8B20-6954692DEA5B}" presName="Name1" presStyleCnt="0"/>
      <dgm:spPr/>
    </dgm:pt>
    <dgm:pt modelId="{138045C2-515A-4352-8FA9-B87C3A2B42D6}" type="pres">
      <dgm:prSet presAssocID="{19392E36-5353-447A-8B20-6954692DEA5B}" presName="cycle" presStyleCnt="0"/>
      <dgm:spPr/>
    </dgm:pt>
    <dgm:pt modelId="{F545D978-10CA-47C7-AB07-C1F6FD70A2CD}" type="pres">
      <dgm:prSet presAssocID="{19392E36-5353-447A-8B20-6954692DEA5B}" presName="srcNode" presStyleLbl="node1" presStyleIdx="0" presStyleCnt="7"/>
      <dgm:spPr/>
    </dgm:pt>
    <dgm:pt modelId="{F98BE4F0-F989-41C5-99D5-E220105AE789}" type="pres">
      <dgm:prSet presAssocID="{19392E36-5353-447A-8B20-6954692DEA5B}" presName="conn" presStyleLbl="parChTrans1D2" presStyleIdx="0" presStyleCnt="1"/>
      <dgm:spPr/>
      <dgm:t>
        <a:bodyPr/>
        <a:lstStyle/>
        <a:p>
          <a:endParaRPr lang="ru-RU"/>
        </a:p>
      </dgm:t>
    </dgm:pt>
    <dgm:pt modelId="{4472534A-8644-4976-AB70-E1B405DB3521}" type="pres">
      <dgm:prSet presAssocID="{19392E36-5353-447A-8B20-6954692DEA5B}" presName="extraNode" presStyleLbl="node1" presStyleIdx="0" presStyleCnt="7"/>
      <dgm:spPr/>
    </dgm:pt>
    <dgm:pt modelId="{3DD2392E-8848-4452-9776-7478EFCB7C73}" type="pres">
      <dgm:prSet presAssocID="{19392E36-5353-447A-8B20-6954692DEA5B}" presName="dstNode" presStyleLbl="node1" presStyleIdx="0" presStyleCnt="7"/>
      <dgm:spPr/>
    </dgm:pt>
    <dgm:pt modelId="{941232C3-CB0D-4E8E-A4C3-5D66659417D3}" type="pres">
      <dgm:prSet presAssocID="{04C37DB8-5985-4CA8-83AB-41AE81E5BAF9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F8A3C-D05F-4C80-8FB7-DF380019ADBB}" type="pres">
      <dgm:prSet presAssocID="{04C37DB8-5985-4CA8-83AB-41AE81E5BAF9}" presName="accent_1" presStyleCnt="0"/>
      <dgm:spPr/>
    </dgm:pt>
    <dgm:pt modelId="{6813D991-1D06-4874-BEE3-4AF223F54E78}" type="pres">
      <dgm:prSet presAssocID="{04C37DB8-5985-4CA8-83AB-41AE81E5BAF9}" presName="accentRepeatNode" presStyleLbl="solidFgAcc1" presStyleIdx="0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5D9A92-A901-4F1A-A0CD-CC319C67F66E}" type="pres">
      <dgm:prSet presAssocID="{76AC51D6-7507-4B38-9484-BA6923B55E3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B3BA4-1B27-4BE3-B6A5-68D9EBBB0B61}" type="pres">
      <dgm:prSet presAssocID="{76AC51D6-7507-4B38-9484-BA6923B55E33}" presName="accent_2" presStyleCnt="0"/>
      <dgm:spPr/>
    </dgm:pt>
    <dgm:pt modelId="{8DE6799C-97CC-4561-9F02-E439A27D745D}" type="pres">
      <dgm:prSet presAssocID="{76AC51D6-7507-4B38-9484-BA6923B55E33}" presName="accentRepeatNode" presStyleLbl="solidFgAcc1" presStyleIdx="1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9BEBEF-FCA4-4F0D-8886-534EE94EB7FC}" type="pres">
      <dgm:prSet presAssocID="{8C813139-7CC2-4C50-B9A7-35E3983EC93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7EA5E-D9F8-4616-B90A-4295372B91BF}" type="pres">
      <dgm:prSet presAssocID="{8C813139-7CC2-4C50-B9A7-35E3983EC938}" presName="accent_3" presStyleCnt="0"/>
      <dgm:spPr/>
    </dgm:pt>
    <dgm:pt modelId="{80FE7F05-8B53-458C-ACBB-D7939C000972}" type="pres">
      <dgm:prSet presAssocID="{8C813139-7CC2-4C50-B9A7-35E3983EC938}" presName="accentRepeatNode" presStyleLbl="solidFgAcc1" presStyleIdx="2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96842B-C059-4E0E-959B-921BF4A6BA72}" type="pres">
      <dgm:prSet presAssocID="{02561775-2326-4491-A994-1233FE8A577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FD416-0829-4D98-9F39-9E64D6AC643A}" type="pres">
      <dgm:prSet presAssocID="{02561775-2326-4491-A994-1233FE8A5778}" presName="accent_4" presStyleCnt="0"/>
      <dgm:spPr/>
    </dgm:pt>
    <dgm:pt modelId="{C29A93BC-07F9-46E0-93F3-FC44A5740467}" type="pres">
      <dgm:prSet presAssocID="{02561775-2326-4491-A994-1233FE8A5778}" presName="accentRepeatNode" presStyleLbl="solidFgAcc1" presStyleIdx="3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A02354-62A2-4299-BD2C-BCA931947187}" type="pres">
      <dgm:prSet presAssocID="{E07C4A52-8B06-4A06-B93B-A614F072A2D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1672D-6630-4637-947E-5E89D1DD70E4}" type="pres">
      <dgm:prSet presAssocID="{E07C4A52-8B06-4A06-B93B-A614F072A2D7}" presName="accent_5" presStyleCnt="0"/>
      <dgm:spPr/>
    </dgm:pt>
    <dgm:pt modelId="{976F2256-E3E9-456D-8BD9-AF9BB9702013}" type="pres">
      <dgm:prSet presAssocID="{E07C4A52-8B06-4A06-B93B-A614F072A2D7}" presName="accentRepeatNode" presStyleLbl="solidFgAcc1" presStyleIdx="4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461650B-B2AA-475C-8890-ED623C7C0246}" type="pres">
      <dgm:prSet presAssocID="{1BC65957-2499-40EC-9344-896A5E0781D0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8905D-7A76-47AD-9C29-BC3E16858B52}" type="pres">
      <dgm:prSet presAssocID="{1BC65957-2499-40EC-9344-896A5E0781D0}" presName="accent_6" presStyleCnt="0"/>
      <dgm:spPr/>
    </dgm:pt>
    <dgm:pt modelId="{5A8FA293-1356-4C58-A3D5-7467E8704599}" type="pres">
      <dgm:prSet presAssocID="{1BC65957-2499-40EC-9344-896A5E0781D0}" presName="accentRepeatNode" presStyleLbl="solidFgAcc1" presStyleIdx="5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54E32F-A8C7-4BD2-933B-12645BA5D71A}" type="pres">
      <dgm:prSet presAssocID="{CBE1C136-C095-4BF9-A683-210BD3C2BF5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7C64F-D5EC-4582-A7BA-6609202DED10}" type="pres">
      <dgm:prSet presAssocID="{CBE1C136-C095-4BF9-A683-210BD3C2BF56}" presName="accent_7" presStyleCnt="0"/>
      <dgm:spPr/>
    </dgm:pt>
    <dgm:pt modelId="{53D63B82-EFF9-4770-B1B4-70DB46BF176C}" type="pres">
      <dgm:prSet presAssocID="{CBE1C136-C095-4BF9-A683-210BD3C2BF56}" presName="accentRepeatNode" presStyleLbl="solidFgAcc1" presStyleIdx="6" presStyleCnt="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CE87DBB-B74A-409B-AD23-F45BFA7AF483}" srcId="{19392E36-5353-447A-8B20-6954692DEA5B}" destId="{1BC65957-2499-40EC-9344-896A5E0781D0}" srcOrd="5" destOrd="0" parTransId="{4442A256-8BB5-4E21-95AD-8DD9BAB99FA2}" sibTransId="{E175E85B-46A4-4D86-B15D-AB3F20390060}"/>
    <dgm:cxn modelId="{4CAC08EF-C0EB-4B60-9437-4A1A7C38CD8F}" type="presOf" srcId="{19392E36-5353-447A-8B20-6954692DEA5B}" destId="{CBA5A3CA-9C09-4FC1-ACD1-DDF92C49ACA2}" srcOrd="0" destOrd="0" presId="urn:microsoft.com/office/officeart/2008/layout/VerticalCurvedList"/>
    <dgm:cxn modelId="{90C756BB-F040-406C-97DA-CED3E640C890}" srcId="{19392E36-5353-447A-8B20-6954692DEA5B}" destId="{76AC51D6-7507-4B38-9484-BA6923B55E33}" srcOrd="1" destOrd="0" parTransId="{8D7F508F-341F-4703-8174-2B89FEB6AA6D}" sibTransId="{35A63ED6-2ECF-49ED-A8DE-F026F1970DC4}"/>
    <dgm:cxn modelId="{973143A2-C5E5-4194-B503-277DDB008A85}" type="presOf" srcId="{1BC65957-2499-40EC-9344-896A5E0781D0}" destId="{D461650B-B2AA-475C-8890-ED623C7C0246}" srcOrd="0" destOrd="0" presId="urn:microsoft.com/office/officeart/2008/layout/VerticalCurvedList"/>
    <dgm:cxn modelId="{5321785B-7BFE-4B91-B246-E17CD54EEA4F}" srcId="{19392E36-5353-447A-8B20-6954692DEA5B}" destId="{8C813139-7CC2-4C50-B9A7-35E3983EC938}" srcOrd="2" destOrd="0" parTransId="{7B7A41CF-6E9B-4632-A72A-7271E3427B47}" sibTransId="{088811BB-E49A-4261-B70B-80E6A172C180}"/>
    <dgm:cxn modelId="{F7D3293C-BEDD-4415-AA6B-89B813E78591}" type="presOf" srcId="{02561775-2326-4491-A994-1233FE8A5778}" destId="{6C96842B-C059-4E0E-959B-921BF4A6BA72}" srcOrd="0" destOrd="0" presId="urn:microsoft.com/office/officeart/2008/layout/VerticalCurvedList"/>
    <dgm:cxn modelId="{75CE45B3-23D0-4404-986D-11EEB41C261E}" srcId="{19392E36-5353-447A-8B20-6954692DEA5B}" destId="{E07C4A52-8B06-4A06-B93B-A614F072A2D7}" srcOrd="4" destOrd="0" parTransId="{8B839303-B83A-439A-9152-62FE6989AE84}" sibTransId="{83ED6993-0BDF-422C-98B8-F532734893B6}"/>
    <dgm:cxn modelId="{B0ECD7E1-EE3B-496E-9A5D-25CF5471A99E}" type="presOf" srcId="{8C813139-7CC2-4C50-B9A7-35E3983EC938}" destId="{C39BEBEF-FCA4-4F0D-8886-534EE94EB7FC}" srcOrd="0" destOrd="0" presId="urn:microsoft.com/office/officeart/2008/layout/VerticalCurvedList"/>
    <dgm:cxn modelId="{FD1F6918-0C4E-41D4-9931-7AC1F5D3DD07}" type="presOf" srcId="{E07C4A52-8B06-4A06-B93B-A614F072A2D7}" destId="{8BA02354-62A2-4299-BD2C-BCA931947187}" srcOrd="0" destOrd="0" presId="urn:microsoft.com/office/officeart/2008/layout/VerticalCurvedList"/>
    <dgm:cxn modelId="{C715F2AA-924F-42F6-A8A7-E49BC6BDBE97}" type="presOf" srcId="{FD6454B6-46BB-4C62-A522-BEFFC159A960}" destId="{F98BE4F0-F989-41C5-99D5-E220105AE789}" srcOrd="0" destOrd="0" presId="urn:microsoft.com/office/officeart/2008/layout/VerticalCurvedList"/>
    <dgm:cxn modelId="{86143BEA-8F9F-41ED-B138-188C88B9A75F}" srcId="{19392E36-5353-447A-8B20-6954692DEA5B}" destId="{CBE1C136-C095-4BF9-A683-210BD3C2BF56}" srcOrd="6" destOrd="0" parTransId="{B06789D6-DE73-4F5E-8413-0CA4CE208A11}" sibTransId="{E8528FC0-5CC2-4CA9-B04B-62FB21BAA359}"/>
    <dgm:cxn modelId="{67E55E53-3AAB-4701-A4B5-CD4B75EC4338}" srcId="{19392E36-5353-447A-8B20-6954692DEA5B}" destId="{04C37DB8-5985-4CA8-83AB-41AE81E5BAF9}" srcOrd="0" destOrd="0" parTransId="{E0C5422D-86A0-40E0-83D4-7714627B6311}" sibTransId="{FD6454B6-46BB-4C62-A522-BEFFC159A960}"/>
    <dgm:cxn modelId="{C2694EC9-88CF-4644-BACD-ECF3A12D114B}" type="presOf" srcId="{04C37DB8-5985-4CA8-83AB-41AE81E5BAF9}" destId="{941232C3-CB0D-4E8E-A4C3-5D66659417D3}" srcOrd="0" destOrd="0" presId="urn:microsoft.com/office/officeart/2008/layout/VerticalCurvedList"/>
    <dgm:cxn modelId="{90568C84-1E73-4AE2-AFB2-6892F8DEF934}" type="presOf" srcId="{CBE1C136-C095-4BF9-A683-210BD3C2BF56}" destId="{4954E32F-A8C7-4BD2-933B-12645BA5D71A}" srcOrd="0" destOrd="0" presId="urn:microsoft.com/office/officeart/2008/layout/VerticalCurvedList"/>
    <dgm:cxn modelId="{F6945AD9-5255-40B4-9923-C4D6D81C35C7}" srcId="{19392E36-5353-447A-8B20-6954692DEA5B}" destId="{02561775-2326-4491-A994-1233FE8A5778}" srcOrd="3" destOrd="0" parTransId="{5AE67AD1-CA4E-4C89-BD66-BFC16AA0B38E}" sibTransId="{6F82C3E1-A76E-4852-A9EB-DFF6B0815498}"/>
    <dgm:cxn modelId="{8F602233-A8CC-4AD0-A0A8-C6CE1F99862B}" type="presOf" srcId="{76AC51D6-7507-4B38-9484-BA6923B55E33}" destId="{925D9A92-A901-4F1A-A0CD-CC319C67F66E}" srcOrd="0" destOrd="0" presId="urn:microsoft.com/office/officeart/2008/layout/VerticalCurvedList"/>
    <dgm:cxn modelId="{A94DB36D-9D5B-41FB-ACBB-FD1CC1DD3E07}" srcId="{19392E36-5353-447A-8B20-6954692DEA5B}" destId="{71BCB021-2899-43CB-9388-12BBBAD2C6EE}" srcOrd="7" destOrd="0" parTransId="{D948CB45-C84C-41DC-A775-DB0CFA85FDC4}" sibTransId="{6F71729F-69C6-4932-898C-CD2768F16B59}"/>
    <dgm:cxn modelId="{C65C93DF-DBE0-40A4-A859-2B0C8FDE1E61}" type="presParOf" srcId="{CBA5A3CA-9C09-4FC1-ACD1-DDF92C49ACA2}" destId="{797359C5-08D4-4B04-A780-DD9BFE0BFAB4}" srcOrd="0" destOrd="0" presId="urn:microsoft.com/office/officeart/2008/layout/VerticalCurvedList"/>
    <dgm:cxn modelId="{2AE905B4-B796-43E6-AA05-E9865B000DDD}" type="presParOf" srcId="{797359C5-08D4-4B04-A780-DD9BFE0BFAB4}" destId="{138045C2-515A-4352-8FA9-B87C3A2B42D6}" srcOrd="0" destOrd="0" presId="urn:microsoft.com/office/officeart/2008/layout/VerticalCurvedList"/>
    <dgm:cxn modelId="{8365FA0A-1BB0-4F69-ABDF-C2734022FA16}" type="presParOf" srcId="{138045C2-515A-4352-8FA9-B87C3A2B42D6}" destId="{F545D978-10CA-47C7-AB07-C1F6FD70A2CD}" srcOrd="0" destOrd="0" presId="urn:microsoft.com/office/officeart/2008/layout/VerticalCurvedList"/>
    <dgm:cxn modelId="{0248BFF2-8EA5-4E00-AD27-EB657228B79A}" type="presParOf" srcId="{138045C2-515A-4352-8FA9-B87C3A2B42D6}" destId="{F98BE4F0-F989-41C5-99D5-E220105AE789}" srcOrd="1" destOrd="0" presId="urn:microsoft.com/office/officeart/2008/layout/VerticalCurvedList"/>
    <dgm:cxn modelId="{7319A1BE-D09C-4320-A43B-2187A182C302}" type="presParOf" srcId="{138045C2-515A-4352-8FA9-B87C3A2B42D6}" destId="{4472534A-8644-4976-AB70-E1B405DB3521}" srcOrd="2" destOrd="0" presId="urn:microsoft.com/office/officeart/2008/layout/VerticalCurvedList"/>
    <dgm:cxn modelId="{9E05F1BA-78A2-40C1-A31F-0316FA32E7E9}" type="presParOf" srcId="{138045C2-515A-4352-8FA9-B87C3A2B42D6}" destId="{3DD2392E-8848-4452-9776-7478EFCB7C73}" srcOrd="3" destOrd="0" presId="urn:microsoft.com/office/officeart/2008/layout/VerticalCurvedList"/>
    <dgm:cxn modelId="{F7E68512-F2F0-42DF-BE56-D7D31F4A86C9}" type="presParOf" srcId="{797359C5-08D4-4B04-A780-DD9BFE0BFAB4}" destId="{941232C3-CB0D-4E8E-A4C3-5D66659417D3}" srcOrd="1" destOrd="0" presId="urn:microsoft.com/office/officeart/2008/layout/VerticalCurvedList"/>
    <dgm:cxn modelId="{1752E096-10AE-4929-9797-BA89015E6252}" type="presParOf" srcId="{797359C5-08D4-4B04-A780-DD9BFE0BFAB4}" destId="{C14F8A3C-D05F-4C80-8FB7-DF380019ADBB}" srcOrd="2" destOrd="0" presId="urn:microsoft.com/office/officeart/2008/layout/VerticalCurvedList"/>
    <dgm:cxn modelId="{31A39C41-618E-4C0E-89C8-BEF2419634F1}" type="presParOf" srcId="{C14F8A3C-D05F-4C80-8FB7-DF380019ADBB}" destId="{6813D991-1D06-4874-BEE3-4AF223F54E78}" srcOrd="0" destOrd="0" presId="urn:microsoft.com/office/officeart/2008/layout/VerticalCurvedList"/>
    <dgm:cxn modelId="{70405E64-521C-41A8-9F0B-73C5604F56DA}" type="presParOf" srcId="{797359C5-08D4-4B04-A780-DD9BFE0BFAB4}" destId="{925D9A92-A901-4F1A-A0CD-CC319C67F66E}" srcOrd="3" destOrd="0" presId="urn:microsoft.com/office/officeart/2008/layout/VerticalCurvedList"/>
    <dgm:cxn modelId="{EBE5D234-566E-497A-8F1E-119F89284BEE}" type="presParOf" srcId="{797359C5-08D4-4B04-A780-DD9BFE0BFAB4}" destId="{7BCB3BA4-1B27-4BE3-B6A5-68D9EBBB0B61}" srcOrd="4" destOrd="0" presId="urn:microsoft.com/office/officeart/2008/layout/VerticalCurvedList"/>
    <dgm:cxn modelId="{B52270F1-DF6D-4F4B-AE35-A4808400D9B7}" type="presParOf" srcId="{7BCB3BA4-1B27-4BE3-B6A5-68D9EBBB0B61}" destId="{8DE6799C-97CC-4561-9F02-E439A27D745D}" srcOrd="0" destOrd="0" presId="urn:microsoft.com/office/officeart/2008/layout/VerticalCurvedList"/>
    <dgm:cxn modelId="{3F1064E8-0C96-4E6C-98AB-328353D2FBFD}" type="presParOf" srcId="{797359C5-08D4-4B04-A780-DD9BFE0BFAB4}" destId="{C39BEBEF-FCA4-4F0D-8886-534EE94EB7FC}" srcOrd="5" destOrd="0" presId="urn:microsoft.com/office/officeart/2008/layout/VerticalCurvedList"/>
    <dgm:cxn modelId="{C0DC301E-BA47-4B33-BD99-7D4B864FD481}" type="presParOf" srcId="{797359C5-08D4-4B04-A780-DD9BFE0BFAB4}" destId="{9857EA5E-D9F8-4616-B90A-4295372B91BF}" srcOrd="6" destOrd="0" presId="urn:microsoft.com/office/officeart/2008/layout/VerticalCurvedList"/>
    <dgm:cxn modelId="{DA1D9D0A-AB2E-4323-8551-4EA269CBCD73}" type="presParOf" srcId="{9857EA5E-D9F8-4616-B90A-4295372B91BF}" destId="{80FE7F05-8B53-458C-ACBB-D7939C000972}" srcOrd="0" destOrd="0" presId="urn:microsoft.com/office/officeart/2008/layout/VerticalCurvedList"/>
    <dgm:cxn modelId="{B7103760-473F-48F2-848D-88F58360BCC2}" type="presParOf" srcId="{797359C5-08D4-4B04-A780-DD9BFE0BFAB4}" destId="{6C96842B-C059-4E0E-959B-921BF4A6BA72}" srcOrd="7" destOrd="0" presId="urn:microsoft.com/office/officeart/2008/layout/VerticalCurvedList"/>
    <dgm:cxn modelId="{BCC7F45F-4985-45C9-B8A3-D1FD78F05CA9}" type="presParOf" srcId="{797359C5-08D4-4B04-A780-DD9BFE0BFAB4}" destId="{C38FD416-0829-4D98-9F39-9E64D6AC643A}" srcOrd="8" destOrd="0" presId="urn:microsoft.com/office/officeart/2008/layout/VerticalCurvedList"/>
    <dgm:cxn modelId="{1D828F98-D4B0-407F-92D4-797B8E2DEAE0}" type="presParOf" srcId="{C38FD416-0829-4D98-9F39-9E64D6AC643A}" destId="{C29A93BC-07F9-46E0-93F3-FC44A5740467}" srcOrd="0" destOrd="0" presId="urn:microsoft.com/office/officeart/2008/layout/VerticalCurvedList"/>
    <dgm:cxn modelId="{2CBC9391-10FF-47AC-9B21-24EB4D69F9ED}" type="presParOf" srcId="{797359C5-08D4-4B04-A780-DD9BFE0BFAB4}" destId="{8BA02354-62A2-4299-BD2C-BCA931947187}" srcOrd="9" destOrd="0" presId="urn:microsoft.com/office/officeart/2008/layout/VerticalCurvedList"/>
    <dgm:cxn modelId="{70AF1CBA-DB1B-445E-A7A1-7347C1405255}" type="presParOf" srcId="{797359C5-08D4-4B04-A780-DD9BFE0BFAB4}" destId="{8021672D-6630-4637-947E-5E89D1DD70E4}" srcOrd="10" destOrd="0" presId="urn:microsoft.com/office/officeart/2008/layout/VerticalCurvedList"/>
    <dgm:cxn modelId="{B0474D0A-0349-49B4-9653-555E5EDE0F6B}" type="presParOf" srcId="{8021672D-6630-4637-947E-5E89D1DD70E4}" destId="{976F2256-E3E9-456D-8BD9-AF9BB9702013}" srcOrd="0" destOrd="0" presId="urn:microsoft.com/office/officeart/2008/layout/VerticalCurvedList"/>
    <dgm:cxn modelId="{FD6F442B-61C6-4054-9ED1-F5F4F48FF254}" type="presParOf" srcId="{797359C5-08D4-4B04-A780-DD9BFE0BFAB4}" destId="{D461650B-B2AA-475C-8890-ED623C7C0246}" srcOrd="11" destOrd="0" presId="urn:microsoft.com/office/officeart/2008/layout/VerticalCurvedList"/>
    <dgm:cxn modelId="{53902D11-703C-42ED-88D4-C3A5B0E360C6}" type="presParOf" srcId="{797359C5-08D4-4B04-A780-DD9BFE0BFAB4}" destId="{3268905D-7A76-47AD-9C29-BC3E16858B52}" srcOrd="12" destOrd="0" presId="urn:microsoft.com/office/officeart/2008/layout/VerticalCurvedList"/>
    <dgm:cxn modelId="{1851CD7A-CB2D-4E66-820B-C7A270B346B9}" type="presParOf" srcId="{3268905D-7A76-47AD-9C29-BC3E16858B52}" destId="{5A8FA293-1356-4C58-A3D5-7467E8704599}" srcOrd="0" destOrd="0" presId="urn:microsoft.com/office/officeart/2008/layout/VerticalCurvedList"/>
    <dgm:cxn modelId="{3256FE7C-274F-471A-BED1-C73030EC1474}" type="presParOf" srcId="{797359C5-08D4-4B04-A780-DD9BFE0BFAB4}" destId="{4954E32F-A8C7-4BD2-933B-12645BA5D71A}" srcOrd="13" destOrd="0" presId="urn:microsoft.com/office/officeart/2008/layout/VerticalCurvedList"/>
    <dgm:cxn modelId="{7AD597B5-7766-4E49-9A43-1C36A582F926}" type="presParOf" srcId="{797359C5-08D4-4B04-A780-DD9BFE0BFAB4}" destId="{4557C64F-D5EC-4582-A7BA-6609202DED10}" srcOrd="14" destOrd="0" presId="urn:microsoft.com/office/officeart/2008/layout/VerticalCurvedList"/>
    <dgm:cxn modelId="{8A41A0D9-FAF6-438B-9F1E-93552428D8A9}" type="presParOf" srcId="{4557C64F-D5EC-4582-A7BA-6609202DED10}" destId="{53D63B82-EFF9-4770-B1B4-70DB46BF17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A33E8-DF59-44C8-B8F4-B152D4B43646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D2828-112B-4BFB-96FF-F6BBF7A96176}">
      <dgm:prSet custT="1"/>
      <dgm:spPr/>
      <dgm:t>
        <a:bodyPr/>
        <a:lstStyle/>
        <a:p>
          <a:pPr rtl="0"/>
          <a:r>
            <a:rPr lang="ru-RU" sz="1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 КК</a:t>
          </a:r>
          <a:endParaRPr lang="ru-RU" sz="11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F5025-6317-499A-B420-D4D1891A91EE}" type="parTrans" cxnId="{C7900B69-D92A-4CC9-92D3-8CEDD61BFC20}">
      <dgm:prSet/>
      <dgm:spPr/>
      <dgm:t>
        <a:bodyPr/>
        <a:lstStyle/>
        <a:p>
          <a:endParaRPr lang="ru-RU"/>
        </a:p>
      </dgm:t>
    </dgm:pt>
    <dgm:pt modelId="{3F9C4618-5079-44A1-ABAF-3E42608FECA4}" type="sibTrans" cxnId="{C7900B69-D92A-4CC9-92D3-8CEDD61BFC20}">
      <dgm:prSet/>
      <dgm:spPr/>
      <dgm:t>
        <a:bodyPr/>
        <a:lstStyle/>
        <a:p>
          <a:endParaRPr lang="ru-RU"/>
        </a:p>
      </dgm:t>
    </dgm:pt>
    <dgm:pt modelId="{C2F82F35-0076-4060-861C-3EE55EBED5CC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 МО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3BFAF-AF79-4254-BF40-3EA07631BB13}" type="parTrans" cxnId="{BA86E1EC-696D-4279-A4BE-206312B929FB}">
      <dgm:prSet/>
      <dgm:spPr/>
      <dgm:t>
        <a:bodyPr/>
        <a:lstStyle/>
        <a:p>
          <a:endParaRPr lang="ru-RU"/>
        </a:p>
      </dgm:t>
    </dgm:pt>
    <dgm:pt modelId="{F64E9877-6CB5-4D34-BDF0-F535EB185BC5}" type="sibTrans" cxnId="{BA86E1EC-696D-4279-A4BE-206312B929FB}">
      <dgm:prSet/>
      <dgm:spPr/>
      <dgm:t>
        <a:bodyPr/>
        <a:lstStyle/>
        <a:p>
          <a:endParaRPr lang="ru-RU"/>
        </a:p>
      </dgm:t>
    </dgm:pt>
    <dgm:pt modelId="{437AB9EB-E1C6-401E-B0B3-F1FBC26D9DBF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дополнительного образования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EF0858-58B9-408A-92A0-992D7E0E4DE1}" type="parTrans" cxnId="{E36F9184-26A1-4158-A902-706CBAFF8C6C}">
      <dgm:prSet/>
      <dgm:spPr/>
      <dgm:t>
        <a:bodyPr/>
        <a:lstStyle/>
        <a:p>
          <a:endParaRPr lang="ru-RU"/>
        </a:p>
      </dgm:t>
    </dgm:pt>
    <dgm:pt modelId="{FBDFA18B-879E-4187-860C-EFEFF32B776B}" type="sibTrans" cxnId="{E36F9184-26A1-4158-A902-706CBAFF8C6C}">
      <dgm:prSet/>
      <dgm:spPr/>
      <dgm:t>
        <a:bodyPr/>
        <a:lstStyle/>
        <a:p>
          <a:endParaRPr lang="ru-RU"/>
        </a:p>
      </dgm:t>
    </dgm:pt>
    <dgm:pt modelId="{3CD74C00-97BD-47AF-8095-76EFC08FC5CC}">
      <dgm:prSet/>
      <dgm:spPr/>
      <dgm:t>
        <a:bodyPr/>
        <a:lstStyle/>
        <a:p>
          <a:pPr rtl="0"/>
          <a:r>
            <a:rPr lang="ru-RU" b="1" dirty="0" smtClean="0">
              <a:solidFill>
                <a:srgbClr val="C00000"/>
              </a:solidFill>
            </a:rPr>
            <a:t>Дошкольные образовательные 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муниципального образования Ленинградский район,.</a:t>
          </a:r>
          <a:endParaRPr lang="ru-RU" b="1" dirty="0">
            <a:solidFill>
              <a:srgbClr val="C00000"/>
            </a:solidFill>
          </a:endParaRPr>
        </a:p>
      </dgm:t>
    </dgm:pt>
    <dgm:pt modelId="{239DD197-D424-4A95-BBE3-14B2EC63C1DD}" type="parTrans" cxnId="{5DCCC6CF-661E-43E9-B175-D5EE93ECBF81}">
      <dgm:prSet/>
      <dgm:spPr/>
      <dgm:t>
        <a:bodyPr/>
        <a:lstStyle/>
        <a:p>
          <a:endParaRPr lang="ru-RU"/>
        </a:p>
      </dgm:t>
    </dgm:pt>
    <dgm:pt modelId="{7A58FD53-01D0-4D40-940E-CEE3A204ED08}" type="sibTrans" cxnId="{5DCCC6CF-661E-43E9-B175-D5EE93ECBF81}">
      <dgm:prSet/>
      <dgm:spPr/>
      <dgm:t>
        <a:bodyPr/>
        <a:lstStyle/>
        <a:p>
          <a:endParaRPr lang="ru-RU"/>
        </a:p>
      </dgm:t>
    </dgm:pt>
    <dgm:pt modelId="{E141DE9E-D926-4C57-8BB6-B1AB8998D30D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Потребители образовательной услуги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E8D67-F4CA-476C-A2CD-6ED3BB74A498}" type="parTrans" cxnId="{C61CA1C0-6C1A-4A25-B866-27372155759A}">
      <dgm:prSet/>
      <dgm:spPr/>
      <dgm:t>
        <a:bodyPr/>
        <a:lstStyle/>
        <a:p>
          <a:endParaRPr lang="ru-RU"/>
        </a:p>
      </dgm:t>
    </dgm:pt>
    <dgm:pt modelId="{90C2682D-B915-414A-BB22-1BE671385E84}" type="sibTrans" cxnId="{C61CA1C0-6C1A-4A25-B866-27372155759A}">
      <dgm:prSet/>
      <dgm:spPr/>
      <dgm:t>
        <a:bodyPr/>
        <a:lstStyle/>
        <a:p>
          <a:endParaRPr lang="ru-RU"/>
        </a:p>
      </dgm:t>
    </dgm:pt>
    <dgm:pt modelId="{14E95474-1D0D-4D34-A0DE-6E6D0CE3E24A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ВУЗЫ И ССУЗЫ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40D41-BB15-4052-8857-1AE0D90D7B3B}" type="parTrans" cxnId="{B607BD8A-818C-4C78-AEAA-74F53B82BC80}">
      <dgm:prSet/>
      <dgm:spPr/>
      <dgm:t>
        <a:bodyPr/>
        <a:lstStyle/>
        <a:p>
          <a:endParaRPr lang="ru-RU"/>
        </a:p>
      </dgm:t>
    </dgm:pt>
    <dgm:pt modelId="{CE1C5B42-4663-454D-BF17-EB9C537D5666}" type="sibTrans" cxnId="{B607BD8A-818C-4C78-AEAA-74F53B82BC80}">
      <dgm:prSet/>
      <dgm:spPr/>
      <dgm:t>
        <a:bodyPr/>
        <a:lstStyle/>
        <a:p>
          <a:endParaRPr lang="ru-RU"/>
        </a:p>
      </dgm:t>
    </dgm:pt>
    <dgm:pt modelId="{2309A96A-F9BD-4EB8-9F1B-F7DEF099C1BC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Храм Трех Святителей ст. Ленинградская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0B702-B756-4011-BA74-46D8CC5DA540}" type="parTrans" cxnId="{436A8404-41FC-4671-A664-D0E39FA0F328}">
      <dgm:prSet/>
      <dgm:spPr/>
      <dgm:t>
        <a:bodyPr/>
        <a:lstStyle/>
        <a:p>
          <a:endParaRPr lang="ru-RU"/>
        </a:p>
      </dgm:t>
    </dgm:pt>
    <dgm:pt modelId="{7D1430CF-BDF4-42B1-A5F7-F8C2A76542E0}" type="sibTrans" cxnId="{436A8404-41FC-4671-A664-D0E39FA0F328}">
      <dgm:prSet/>
      <dgm:spPr/>
      <dgm:t>
        <a:bodyPr/>
        <a:lstStyle/>
        <a:p>
          <a:endParaRPr lang="ru-RU"/>
        </a:p>
      </dgm:t>
    </dgm:pt>
    <dgm:pt modelId="{962542B9-6B87-465E-A993-E66998A691F8}">
      <dgm:prSet custT="1"/>
      <dgm:spPr/>
      <dgm:t>
        <a:bodyPr/>
        <a:lstStyle/>
        <a:p>
          <a:pPr rtl="0"/>
          <a:r>
            <a: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Казачьи отделы районного и краевого уровней</a:t>
          </a:r>
          <a:endParaRPr lang="ru-RU" sz="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E2B95-3366-4FC9-87E3-4481DE3F96FC}" type="parTrans" cxnId="{E3B65146-4B7F-4D0F-8345-D1F7265CEA2E}">
      <dgm:prSet/>
      <dgm:spPr/>
      <dgm:t>
        <a:bodyPr/>
        <a:lstStyle/>
        <a:p>
          <a:endParaRPr lang="ru-RU"/>
        </a:p>
      </dgm:t>
    </dgm:pt>
    <dgm:pt modelId="{46F2CD09-D6E4-4C11-A7A3-7D7DADC8EFE6}" type="sibTrans" cxnId="{E3B65146-4B7F-4D0F-8345-D1F7265CEA2E}">
      <dgm:prSet/>
      <dgm:spPr/>
      <dgm:t>
        <a:bodyPr/>
        <a:lstStyle/>
        <a:p>
          <a:endParaRPr lang="ru-RU"/>
        </a:p>
      </dgm:t>
    </dgm:pt>
    <dgm:pt modelId="{513EE1C2-6BF1-41FF-9454-CDF41E665842}" type="pres">
      <dgm:prSet presAssocID="{D13A33E8-DF59-44C8-B8F4-B152D4B436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342114-B979-4592-88DF-416ED1B818DC}" type="pres">
      <dgm:prSet presAssocID="{D13A33E8-DF59-44C8-B8F4-B152D4B43646}" presName="cycle" presStyleCnt="0"/>
      <dgm:spPr/>
      <dgm:t>
        <a:bodyPr/>
        <a:lstStyle/>
        <a:p>
          <a:endParaRPr lang="ru-RU"/>
        </a:p>
      </dgm:t>
    </dgm:pt>
    <dgm:pt modelId="{B3B69929-B0A3-4714-B1A6-C95EB0462CD3}" type="pres">
      <dgm:prSet presAssocID="{8F6D2828-112B-4BFB-96FF-F6BBF7A96176}" presName="nodeFirstNode" presStyleLbl="node1" presStyleIdx="0" presStyleCnt="8" custRadScaleRad="10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801FE-882D-4A23-8DDF-C0119F30889A}" type="pres">
      <dgm:prSet presAssocID="{3F9C4618-5079-44A1-ABAF-3E42608FECA4}" presName="sibTransFirstNode" presStyleLbl="bgShp" presStyleIdx="0" presStyleCnt="1" custLinFactNeighborX="-31" custLinFactNeighborY="1081"/>
      <dgm:spPr/>
      <dgm:t>
        <a:bodyPr/>
        <a:lstStyle/>
        <a:p>
          <a:endParaRPr lang="ru-RU"/>
        </a:p>
      </dgm:t>
    </dgm:pt>
    <dgm:pt modelId="{FBC50B08-35B1-40E9-A696-32768FC0CC78}" type="pres">
      <dgm:prSet presAssocID="{C2F82F35-0076-4060-861C-3EE55EBED5CC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20DB3-4AC9-4904-937C-DC3336F3C0B7}" type="pres">
      <dgm:prSet presAssocID="{437AB9EB-E1C6-401E-B0B3-F1FBC26D9DBF}" presName="nodeFollowingNodes" presStyleLbl="node1" presStyleIdx="2" presStyleCnt="8" custScaleX="11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CA31C-A6B5-4457-BDEE-8D5E17C4AAD5}" type="pres">
      <dgm:prSet presAssocID="{3CD74C00-97BD-47AF-8095-76EFC08FC5CC}" presName="nodeFollowingNodes" presStyleLbl="node1" presStyleIdx="3" presStyleCnt="8" custScaleX="143372" custRadScaleRad="109399" custRadScaleInc="-19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91032-0938-47DC-BE80-537CF29E7742}" type="pres">
      <dgm:prSet presAssocID="{E141DE9E-D926-4C57-8BB6-B1AB8998D30D}" presName="nodeFollowingNodes" presStyleLbl="node1" presStyleIdx="4" presStyleCnt="8" custScaleX="138097" custRadScaleRad="109511" custRadScaleInc="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35E1B-2630-4091-88D2-F47EBC68692C}" type="pres">
      <dgm:prSet presAssocID="{14E95474-1D0D-4D34-A0DE-6E6D0CE3E24A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B9F14-5D5A-4650-94D7-A2BF44EB9C50}" type="pres">
      <dgm:prSet presAssocID="{2309A96A-F9BD-4EB8-9F1B-F7DEF099C1BC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31A16-8674-41BB-BF92-4E7D44E6F77D}" type="pres">
      <dgm:prSet presAssocID="{962542B9-6B87-465E-A993-E66998A691F8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A6EB91-EE7F-4946-9C7B-B31FC32BB999}" type="presOf" srcId="{8F6D2828-112B-4BFB-96FF-F6BBF7A96176}" destId="{B3B69929-B0A3-4714-B1A6-C95EB0462CD3}" srcOrd="0" destOrd="0" presId="urn:microsoft.com/office/officeart/2005/8/layout/cycle3"/>
    <dgm:cxn modelId="{B607BD8A-818C-4C78-AEAA-74F53B82BC80}" srcId="{D13A33E8-DF59-44C8-B8F4-B152D4B43646}" destId="{14E95474-1D0D-4D34-A0DE-6E6D0CE3E24A}" srcOrd="5" destOrd="0" parTransId="{E2940D41-BB15-4052-8857-1AE0D90D7B3B}" sibTransId="{CE1C5B42-4663-454D-BF17-EB9C537D5666}"/>
    <dgm:cxn modelId="{5DCCC6CF-661E-43E9-B175-D5EE93ECBF81}" srcId="{D13A33E8-DF59-44C8-B8F4-B152D4B43646}" destId="{3CD74C00-97BD-47AF-8095-76EFC08FC5CC}" srcOrd="3" destOrd="0" parTransId="{239DD197-D424-4A95-BBE3-14B2EC63C1DD}" sibTransId="{7A58FD53-01D0-4D40-940E-CEE3A204ED08}"/>
    <dgm:cxn modelId="{C7900B69-D92A-4CC9-92D3-8CEDD61BFC20}" srcId="{D13A33E8-DF59-44C8-B8F4-B152D4B43646}" destId="{8F6D2828-112B-4BFB-96FF-F6BBF7A96176}" srcOrd="0" destOrd="0" parTransId="{77EF5025-6317-499A-B420-D4D1891A91EE}" sibTransId="{3F9C4618-5079-44A1-ABAF-3E42608FECA4}"/>
    <dgm:cxn modelId="{436A8404-41FC-4671-A664-D0E39FA0F328}" srcId="{D13A33E8-DF59-44C8-B8F4-B152D4B43646}" destId="{2309A96A-F9BD-4EB8-9F1B-F7DEF099C1BC}" srcOrd="6" destOrd="0" parTransId="{8980B702-B756-4011-BA74-46D8CC5DA540}" sibTransId="{7D1430CF-BDF4-42B1-A5F7-F8C2A76542E0}"/>
    <dgm:cxn modelId="{85E82184-34C7-47F6-AA01-EA9C46FBC8F5}" type="presOf" srcId="{E141DE9E-D926-4C57-8BB6-B1AB8998D30D}" destId="{F0491032-0938-47DC-BE80-537CF29E7742}" srcOrd="0" destOrd="0" presId="urn:microsoft.com/office/officeart/2005/8/layout/cycle3"/>
    <dgm:cxn modelId="{E36F9184-26A1-4158-A902-706CBAFF8C6C}" srcId="{D13A33E8-DF59-44C8-B8F4-B152D4B43646}" destId="{437AB9EB-E1C6-401E-B0B3-F1FBC26D9DBF}" srcOrd="2" destOrd="0" parTransId="{8FEF0858-58B9-408A-92A0-992D7E0E4DE1}" sibTransId="{FBDFA18B-879E-4187-860C-EFEFF32B776B}"/>
    <dgm:cxn modelId="{C12E4DA1-8BA6-4E75-B0F2-55E9A866E383}" type="presOf" srcId="{C2F82F35-0076-4060-861C-3EE55EBED5CC}" destId="{FBC50B08-35B1-40E9-A696-32768FC0CC78}" srcOrd="0" destOrd="0" presId="urn:microsoft.com/office/officeart/2005/8/layout/cycle3"/>
    <dgm:cxn modelId="{E3B65146-4B7F-4D0F-8345-D1F7265CEA2E}" srcId="{D13A33E8-DF59-44C8-B8F4-B152D4B43646}" destId="{962542B9-6B87-465E-A993-E66998A691F8}" srcOrd="7" destOrd="0" parTransId="{E79E2B95-3366-4FC9-87E3-4481DE3F96FC}" sibTransId="{46F2CD09-D6E4-4C11-A7A3-7D7DADC8EFE6}"/>
    <dgm:cxn modelId="{B50F12F5-463E-4E8B-A117-9ECEB93D37A7}" type="presOf" srcId="{D13A33E8-DF59-44C8-B8F4-B152D4B43646}" destId="{513EE1C2-6BF1-41FF-9454-CDF41E665842}" srcOrd="0" destOrd="0" presId="urn:microsoft.com/office/officeart/2005/8/layout/cycle3"/>
    <dgm:cxn modelId="{93885FF9-30C4-4809-BD6E-41A2423C63C1}" type="presOf" srcId="{3F9C4618-5079-44A1-ABAF-3E42608FECA4}" destId="{2E1801FE-882D-4A23-8DDF-C0119F30889A}" srcOrd="0" destOrd="0" presId="urn:microsoft.com/office/officeart/2005/8/layout/cycle3"/>
    <dgm:cxn modelId="{C61CA1C0-6C1A-4A25-B866-27372155759A}" srcId="{D13A33E8-DF59-44C8-B8F4-B152D4B43646}" destId="{E141DE9E-D926-4C57-8BB6-B1AB8998D30D}" srcOrd="4" destOrd="0" parTransId="{252E8D67-F4CA-476C-A2CD-6ED3BB74A498}" sibTransId="{90C2682D-B915-414A-BB22-1BE671385E84}"/>
    <dgm:cxn modelId="{2DEEF0E0-6D09-4B05-AC4D-7E057F144A29}" type="presOf" srcId="{14E95474-1D0D-4D34-A0DE-6E6D0CE3E24A}" destId="{D8635E1B-2630-4091-88D2-F47EBC68692C}" srcOrd="0" destOrd="0" presId="urn:microsoft.com/office/officeart/2005/8/layout/cycle3"/>
    <dgm:cxn modelId="{6E983215-7778-4E9D-AC08-1354605D4402}" type="presOf" srcId="{962542B9-6B87-465E-A993-E66998A691F8}" destId="{8AE31A16-8674-41BB-BF92-4E7D44E6F77D}" srcOrd="0" destOrd="0" presId="urn:microsoft.com/office/officeart/2005/8/layout/cycle3"/>
    <dgm:cxn modelId="{2325FFF8-EE71-46A7-8CCB-E490CE20500F}" type="presOf" srcId="{437AB9EB-E1C6-401E-B0B3-F1FBC26D9DBF}" destId="{E0F20DB3-4AC9-4904-937C-DC3336F3C0B7}" srcOrd="0" destOrd="0" presId="urn:microsoft.com/office/officeart/2005/8/layout/cycle3"/>
    <dgm:cxn modelId="{41FE4ACC-58E7-4594-9740-F8414D9F403F}" type="presOf" srcId="{3CD74C00-97BD-47AF-8095-76EFC08FC5CC}" destId="{D5CCA31C-A6B5-4457-BDEE-8D5E17C4AAD5}" srcOrd="0" destOrd="0" presId="urn:microsoft.com/office/officeart/2005/8/layout/cycle3"/>
    <dgm:cxn modelId="{49CD6F42-5A89-46C0-A10A-0CF6117C96FC}" type="presOf" srcId="{2309A96A-F9BD-4EB8-9F1B-F7DEF099C1BC}" destId="{48FB9F14-5D5A-4650-94D7-A2BF44EB9C50}" srcOrd="0" destOrd="0" presId="urn:microsoft.com/office/officeart/2005/8/layout/cycle3"/>
    <dgm:cxn modelId="{BA86E1EC-696D-4279-A4BE-206312B929FB}" srcId="{D13A33E8-DF59-44C8-B8F4-B152D4B43646}" destId="{C2F82F35-0076-4060-861C-3EE55EBED5CC}" srcOrd="1" destOrd="0" parTransId="{C403BFAF-AF79-4254-BF40-3EA07631BB13}" sibTransId="{F64E9877-6CB5-4D34-BDF0-F535EB185BC5}"/>
    <dgm:cxn modelId="{4602F500-2C5C-4C49-91C7-B52DCEA16F84}" type="presParOf" srcId="{513EE1C2-6BF1-41FF-9454-CDF41E665842}" destId="{CA342114-B979-4592-88DF-416ED1B818DC}" srcOrd="0" destOrd="0" presId="urn:microsoft.com/office/officeart/2005/8/layout/cycle3"/>
    <dgm:cxn modelId="{407CE516-BED0-4803-A2A9-425E2716A4FA}" type="presParOf" srcId="{CA342114-B979-4592-88DF-416ED1B818DC}" destId="{B3B69929-B0A3-4714-B1A6-C95EB0462CD3}" srcOrd="0" destOrd="0" presId="urn:microsoft.com/office/officeart/2005/8/layout/cycle3"/>
    <dgm:cxn modelId="{7855E68B-C7D8-4005-BCAA-B8DDBA57AB8A}" type="presParOf" srcId="{CA342114-B979-4592-88DF-416ED1B818DC}" destId="{2E1801FE-882D-4A23-8DDF-C0119F30889A}" srcOrd="1" destOrd="0" presId="urn:microsoft.com/office/officeart/2005/8/layout/cycle3"/>
    <dgm:cxn modelId="{E19DB391-2438-4F49-95FA-BB8C7CCD9D35}" type="presParOf" srcId="{CA342114-B979-4592-88DF-416ED1B818DC}" destId="{FBC50B08-35B1-40E9-A696-32768FC0CC78}" srcOrd="2" destOrd="0" presId="urn:microsoft.com/office/officeart/2005/8/layout/cycle3"/>
    <dgm:cxn modelId="{07C37E1F-DBDC-49AA-AB27-153C0831BDCB}" type="presParOf" srcId="{CA342114-B979-4592-88DF-416ED1B818DC}" destId="{E0F20DB3-4AC9-4904-937C-DC3336F3C0B7}" srcOrd="3" destOrd="0" presId="urn:microsoft.com/office/officeart/2005/8/layout/cycle3"/>
    <dgm:cxn modelId="{329451B2-08E2-4842-B233-6A38577CF61F}" type="presParOf" srcId="{CA342114-B979-4592-88DF-416ED1B818DC}" destId="{D5CCA31C-A6B5-4457-BDEE-8D5E17C4AAD5}" srcOrd="4" destOrd="0" presId="urn:microsoft.com/office/officeart/2005/8/layout/cycle3"/>
    <dgm:cxn modelId="{3217F26F-019B-4A83-9AEE-F999F5D92154}" type="presParOf" srcId="{CA342114-B979-4592-88DF-416ED1B818DC}" destId="{F0491032-0938-47DC-BE80-537CF29E7742}" srcOrd="5" destOrd="0" presId="urn:microsoft.com/office/officeart/2005/8/layout/cycle3"/>
    <dgm:cxn modelId="{9082CACA-EB2B-47EC-AA95-EC708FDE8553}" type="presParOf" srcId="{CA342114-B979-4592-88DF-416ED1B818DC}" destId="{D8635E1B-2630-4091-88D2-F47EBC68692C}" srcOrd="6" destOrd="0" presId="urn:microsoft.com/office/officeart/2005/8/layout/cycle3"/>
    <dgm:cxn modelId="{986D4D28-68F2-4E35-9FAF-752F1948EA13}" type="presParOf" srcId="{CA342114-B979-4592-88DF-416ED1B818DC}" destId="{48FB9F14-5D5A-4650-94D7-A2BF44EB9C50}" srcOrd="7" destOrd="0" presId="urn:microsoft.com/office/officeart/2005/8/layout/cycle3"/>
    <dgm:cxn modelId="{6007BB31-5405-4F0C-8DE1-E5CAA2F2F110}" type="presParOf" srcId="{CA342114-B979-4592-88DF-416ED1B818DC}" destId="{8AE31A16-8674-41BB-BF92-4E7D44E6F77D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BE4F0-F989-41C5-99D5-E220105AE789}">
      <dsp:nvSpPr>
        <dsp:cNvPr id="0" name=""/>
        <dsp:cNvSpPr/>
      </dsp:nvSpPr>
      <dsp:spPr>
        <a:xfrm>
          <a:off x="-6335109" y="-969766"/>
          <a:ext cx="7546316" cy="754631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232C3-CB0D-4E8E-A4C3-5D66659417D3}">
      <dsp:nvSpPr>
        <dsp:cNvPr id="0" name=""/>
        <dsp:cNvSpPr/>
      </dsp:nvSpPr>
      <dsp:spPr>
        <a:xfrm>
          <a:off x="393315" y="254884"/>
          <a:ext cx="7648592" cy="5095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51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99"/>
              </a:solidFill>
              <a:latin typeface="Bookman Old Style" panose="02050604050505020204" pitchFamily="18" charset="0"/>
            </a:rPr>
            <a:t>Понимание ценности традиций казачества в воспитании и образовании.</a:t>
          </a:r>
          <a:endParaRPr lang="ru-RU" sz="1400" b="1" kern="1200" dirty="0">
            <a:solidFill>
              <a:srgbClr val="000099"/>
            </a:solidFill>
            <a:latin typeface="Bookman Old Style" panose="02050604050505020204" pitchFamily="18" charset="0"/>
          </a:endParaRPr>
        </a:p>
      </dsp:txBody>
      <dsp:txXfrm>
        <a:off x="393315" y="254884"/>
        <a:ext cx="7648592" cy="509544"/>
      </dsp:txXfrm>
    </dsp:sp>
    <dsp:sp modelId="{6813D991-1D06-4874-BEE3-4AF223F54E78}">
      <dsp:nvSpPr>
        <dsp:cNvPr id="0" name=""/>
        <dsp:cNvSpPr/>
      </dsp:nvSpPr>
      <dsp:spPr>
        <a:xfrm>
          <a:off x="74850" y="191191"/>
          <a:ext cx="636930" cy="63693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5D9A92-A901-4F1A-A0CD-CC319C67F66E}">
      <dsp:nvSpPr>
        <dsp:cNvPr id="0" name=""/>
        <dsp:cNvSpPr/>
      </dsp:nvSpPr>
      <dsp:spPr>
        <a:xfrm>
          <a:off x="854754" y="1019649"/>
          <a:ext cx="7187154" cy="5095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51" tIns="33020" rIns="33020" bIns="3302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99"/>
              </a:solidFill>
              <a:latin typeface="Bookman Old Style" panose="02050604050505020204" pitchFamily="18" charset="0"/>
            </a:rPr>
            <a:t>Высокий уровень не только специальной, но и качественной общеобразовательной, нравственной подготовки.</a:t>
          </a:r>
          <a:endParaRPr lang="ru-RU" sz="1300" b="1" kern="1200" dirty="0">
            <a:solidFill>
              <a:srgbClr val="000099"/>
            </a:solidFill>
            <a:latin typeface="Bookman Old Style" panose="02050604050505020204" pitchFamily="18" charset="0"/>
          </a:endParaRPr>
        </a:p>
      </dsp:txBody>
      <dsp:txXfrm>
        <a:off x="854754" y="1019649"/>
        <a:ext cx="7187154" cy="509544"/>
      </dsp:txXfrm>
    </dsp:sp>
    <dsp:sp modelId="{8DE6799C-97CC-4561-9F02-E439A27D745D}">
      <dsp:nvSpPr>
        <dsp:cNvPr id="0" name=""/>
        <dsp:cNvSpPr/>
      </dsp:nvSpPr>
      <dsp:spPr>
        <a:xfrm>
          <a:off x="536288" y="955956"/>
          <a:ext cx="636930" cy="63693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39BEBEF-FCA4-4F0D-8886-534EE94EB7FC}">
      <dsp:nvSpPr>
        <dsp:cNvPr id="0" name=""/>
        <dsp:cNvSpPr/>
      </dsp:nvSpPr>
      <dsp:spPr>
        <a:xfrm>
          <a:off x="1107619" y="1783854"/>
          <a:ext cx="6934288" cy="5095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51" tIns="27940" rIns="27940" bIns="2794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99"/>
              </a:solidFill>
              <a:latin typeface="Bookman Old Style" panose="02050604050505020204" pitchFamily="18" charset="0"/>
            </a:rPr>
            <a:t>Знание основ дисциплин: </a:t>
          </a:r>
          <a:r>
            <a:rPr lang="ru-RU" sz="1100" b="1" kern="1200" dirty="0" err="1" smtClean="0">
              <a:solidFill>
                <a:srgbClr val="000099"/>
              </a:solidFill>
              <a:latin typeface="Bookman Old Style" panose="02050604050505020204" pitchFamily="18" charset="0"/>
            </a:rPr>
            <a:t>кубановедение</a:t>
          </a:r>
          <a:r>
            <a:rPr lang="ru-RU" sz="1100" b="1" kern="1200" dirty="0" smtClean="0">
              <a:solidFill>
                <a:srgbClr val="000099"/>
              </a:solidFill>
              <a:latin typeface="Bookman Old Style" panose="02050604050505020204" pitchFamily="18" charset="0"/>
            </a:rPr>
            <a:t>, основы православной культуры, история кубанского казачества, казачий фольклор или декоративно-прикладное творчество, а так же военно-спортивные дисциплины.</a:t>
          </a:r>
          <a:endParaRPr lang="ru-RU" sz="1100" b="1" kern="1200" dirty="0">
            <a:solidFill>
              <a:srgbClr val="000099"/>
            </a:solidFill>
            <a:latin typeface="Bookman Old Style" panose="02050604050505020204" pitchFamily="18" charset="0"/>
          </a:endParaRPr>
        </a:p>
      </dsp:txBody>
      <dsp:txXfrm>
        <a:off x="1107619" y="1783854"/>
        <a:ext cx="6934288" cy="509544"/>
      </dsp:txXfrm>
    </dsp:sp>
    <dsp:sp modelId="{80FE7F05-8B53-458C-ACBB-D7939C000972}">
      <dsp:nvSpPr>
        <dsp:cNvPr id="0" name=""/>
        <dsp:cNvSpPr/>
      </dsp:nvSpPr>
      <dsp:spPr>
        <a:xfrm>
          <a:off x="789154" y="1720161"/>
          <a:ext cx="636930" cy="63693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C96842B-C059-4E0E-959B-921BF4A6BA72}">
      <dsp:nvSpPr>
        <dsp:cNvPr id="0" name=""/>
        <dsp:cNvSpPr/>
      </dsp:nvSpPr>
      <dsp:spPr>
        <a:xfrm>
          <a:off x="1188357" y="2548619"/>
          <a:ext cx="6853550" cy="5095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51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99"/>
              </a:solidFill>
              <a:latin typeface="Bookman Old Style" panose="02050604050505020204" pitchFamily="18" charset="0"/>
            </a:rPr>
            <a:t>Реализация педагогического процесса казачьей направленности.</a:t>
          </a:r>
          <a:endParaRPr lang="ru-RU" sz="1300" b="1" kern="1200" dirty="0">
            <a:solidFill>
              <a:srgbClr val="000099"/>
            </a:solidFill>
            <a:latin typeface="Bookman Old Style" panose="02050604050505020204" pitchFamily="18" charset="0"/>
          </a:endParaRPr>
        </a:p>
      </dsp:txBody>
      <dsp:txXfrm>
        <a:off x="1188357" y="2548619"/>
        <a:ext cx="6853550" cy="509544"/>
      </dsp:txXfrm>
    </dsp:sp>
    <dsp:sp modelId="{C29A93BC-07F9-46E0-93F3-FC44A5740467}">
      <dsp:nvSpPr>
        <dsp:cNvPr id="0" name=""/>
        <dsp:cNvSpPr/>
      </dsp:nvSpPr>
      <dsp:spPr>
        <a:xfrm>
          <a:off x="869892" y="2484926"/>
          <a:ext cx="636930" cy="63693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A02354-62A2-4299-BD2C-BCA931947187}">
      <dsp:nvSpPr>
        <dsp:cNvPr id="0" name=""/>
        <dsp:cNvSpPr/>
      </dsp:nvSpPr>
      <dsp:spPr>
        <a:xfrm>
          <a:off x="1107619" y="3313384"/>
          <a:ext cx="6934288" cy="5095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51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99"/>
              </a:solidFill>
              <a:latin typeface="Bookman Old Style" panose="02050604050505020204" pitchFamily="18" charset="0"/>
            </a:rPr>
            <a:t>Проектирование педагогического процесса с учетом казачьих традиций. </a:t>
          </a:r>
          <a:endParaRPr lang="ru-RU" sz="1300" b="1" kern="1200" dirty="0">
            <a:solidFill>
              <a:srgbClr val="000099"/>
            </a:solidFill>
            <a:latin typeface="Bookman Old Style" panose="02050604050505020204" pitchFamily="18" charset="0"/>
          </a:endParaRPr>
        </a:p>
      </dsp:txBody>
      <dsp:txXfrm>
        <a:off x="1107619" y="3313384"/>
        <a:ext cx="6934288" cy="509544"/>
      </dsp:txXfrm>
    </dsp:sp>
    <dsp:sp modelId="{976F2256-E3E9-456D-8BD9-AF9BB9702013}">
      <dsp:nvSpPr>
        <dsp:cNvPr id="0" name=""/>
        <dsp:cNvSpPr/>
      </dsp:nvSpPr>
      <dsp:spPr>
        <a:xfrm>
          <a:off x="789154" y="3249691"/>
          <a:ext cx="636930" cy="63693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61650B-B2AA-475C-8890-ED623C7C0246}">
      <dsp:nvSpPr>
        <dsp:cNvPr id="0" name=""/>
        <dsp:cNvSpPr/>
      </dsp:nvSpPr>
      <dsp:spPr>
        <a:xfrm>
          <a:off x="854754" y="4077589"/>
          <a:ext cx="7187154" cy="5095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51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99"/>
              </a:solidFill>
              <a:latin typeface="Bookman Old Style" panose="02050604050505020204" pitchFamily="18" charset="0"/>
            </a:rPr>
            <a:t>Реализация  воспитательных воздействий, адекватных природе ребенка, детства, национальным, региональным, культурным традициям Кубани.</a:t>
          </a:r>
          <a:endParaRPr lang="ru-RU" sz="1300" b="1" kern="1200" dirty="0">
            <a:solidFill>
              <a:srgbClr val="000099"/>
            </a:solidFill>
            <a:latin typeface="Bookman Old Style" panose="02050604050505020204" pitchFamily="18" charset="0"/>
          </a:endParaRPr>
        </a:p>
      </dsp:txBody>
      <dsp:txXfrm>
        <a:off x="854754" y="4077589"/>
        <a:ext cx="7187154" cy="509544"/>
      </dsp:txXfrm>
    </dsp:sp>
    <dsp:sp modelId="{5A8FA293-1356-4C58-A3D5-7467E8704599}">
      <dsp:nvSpPr>
        <dsp:cNvPr id="0" name=""/>
        <dsp:cNvSpPr/>
      </dsp:nvSpPr>
      <dsp:spPr>
        <a:xfrm>
          <a:off x="536288" y="4013895"/>
          <a:ext cx="636930" cy="63693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54E32F-A8C7-4BD2-933B-12645BA5D71A}">
      <dsp:nvSpPr>
        <dsp:cNvPr id="0" name=""/>
        <dsp:cNvSpPr/>
      </dsp:nvSpPr>
      <dsp:spPr>
        <a:xfrm>
          <a:off x="393315" y="4842354"/>
          <a:ext cx="7648592" cy="5095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451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99"/>
              </a:solidFill>
              <a:latin typeface="Bookman Old Style" panose="02050604050505020204" pitchFamily="18" charset="0"/>
            </a:rPr>
            <a:t>Организация общения с каждым учеником таким образом, чтобы способствовать его духовному развитию и воспитанию.</a:t>
          </a:r>
          <a:endParaRPr lang="ru-RU" sz="1300" b="1" kern="1200" dirty="0">
            <a:solidFill>
              <a:srgbClr val="000099"/>
            </a:solidFill>
            <a:latin typeface="Bookman Old Style" panose="02050604050505020204" pitchFamily="18" charset="0"/>
          </a:endParaRPr>
        </a:p>
      </dsp:txBody>
      <dsp:txXfrm>
        <a:off x="393315" y="4842354"/>
        <a:ext cx="7648592" cy="509544"/>
      </dsp:txXfrm>
    </dsp:sp>
    <dsp:sp modelId="{53D63B82-EFF9-4770-B1B4-70DB46BF176C}">
      <dsp:nvSpPr>
        <dsp:cNvPr id="0" name=""/>
        <dsp:cNvSpPr/>
      </dsp:nvSpPr>
      <dsp:spPr>
        <a:xfrm>
          <a:off x="74850" y="4778661"/>
          <a:ext cx="636930" cy="636930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801FE-882D-4A23-8DDF-C0119F30889A}">
      <dsp:nvSpPr>
        <dsp:cNvPr id="0" name=""/>
        <dsp:cNvSpPr/>
      </dsp:nvSpPr>
      <dsp:spPr>
        <a:xfrm>
          <a:off x="234611" y="65362"/>
          <a:ext cx="4283309" cy="4283309"/>
        </a:xfrm>
        <a:prstGeom prst="circularArrow">
          <a:avLst>
            <a:gd name="adj1" fmla="val 5544"/>
            <a:gd name="adj2" fmla="val 330680"/>
            <a:gd name="adj3" fmla="val 14688917"/>
            <a:gd name="adj4" fmla="val 1685177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69929-B0A3-4714-B1A6-C95EB0462CD3}">
      <dsp:nvSpPr>
        <dsp:cNvPr id="0" name=""/>
        <dsp:cNvSpPr/>
      </dsp:nvSpPr>
      <dsp:spPr>
        <a:xfrm>
          <a:off x="1793373" y="61038"/>
          <a:ext cx="1168442" cy="58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 КК</a:t>
          </a:r>
          <a:endParaRPr lang="ru-RU" sz="11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1892" y="89557"/>
        <a:ext cx="1111404" cy="527183"/>
      </dsp:txXfrm>
    </dsp:sp>
    <dsp:sp modelId="{FBC50B08-35B1-40E9-A696-32768FC0CC78}">
      <dsp:nvSpPr>
        <dsp:cNvPr id="0" name=""/>
        <dsp:cNvSpPr/>
      </dsp:nvSpPr>
      <dsp:spPr>
        <a:xfrm>
          <a:off x="3084954" y="596558"/>
          <a:ext cx="1168442" cy="58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 МО</a:t>
          </a:r>
          <a:endParaRPr lang="ru-RU" sz="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3473" y="625077"/>
        <a:ext cx="1111404" cy="527183"/>
      </dsp:txXfrm>
    </dsp:sp>
    <dsp:sp modelId="{E0F20DB3-4AC9-4904-937C-DC3336F3C0B7}">
      <dsp:nvSpPr>
        <dsp:cNvPr id="0" name=""/>
        <dsp:cNvSpPr/>
      </dsp:nvSpPr>
      <dsp:spPr>
        <a:xfrm>
          <a:off x="3550597" y="1888139"/>
          <a:ext cx="1307136" cy="58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дополнительного образования</a:t>
          </a:r>
          <a:endParaRPr lang="ru-RU" sz="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9116" y="1916658"/>
        <a:ext cx="1250098" cy="527183"/>
      </dsp:txXfrm>
    </dsp:sp>
    <dsp:sp modelId="{D5CCA31C-A6B5-4457-BDEE-8D5E17C4AAD5}">
      <dsp:nvSpPr>
        <dsp:cNvPr id="0" name=""/>
        <dsp:cNvSpPr/>
      </dsp:nvSpPr>
      <dsp:spPr>
        <a:xfrm>
          <a:off x="3132410" y="3095279"/>
          <a:ext cx="1675219" cy="58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solidFill>
                <a:srgbClr val="C00000"/>
              </a:solidFill>
            </a:rPr>
            <a:t>Дошкольные образовательные </a:t>
          </a:r>
          <a:r>
            <a:rPr lang="ru-RU" sz="7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организации муниципального образования Ленинградский район,.</a:t>
          </a:r>
          <a:endParaRPr lang="ru-RU" sz="700" b="1" kern="1200" dirty="0">
            <a:solidFill>
              <a:srgbClr val="C00000"/>
            </a:solidFill>
          </a:endParaRPr>
        </a:p>
      </dsp:txBody>
      <dsp:txXfrm>
        <a:off x="3160929" y="3123798"/>
        <a:ext cx="1618181" cy="527183"/>
      </dsp:txXfrm>
    </dsp:sp>
    <dsp:sp modelId="{F0491032-0938-47DC-BE80-537CF29E7742}">
      <dsp:nvSpPr>
        <dsp:cNvPr id="0" name=""/>
        <dsp:cNvSpPr/>
      </dsp:nvSpPr>
      <dsp:spPr>
        <a:xfrm>
          <a:off x="1569475" y="3776278"/>
          <a:ext cx="1613583" cy="58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Потребители образовательной услуги</a:t>
          </a:r>
          <a:endParaRPr lang="ru-RU" sz="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7994" y="3804797"/>
        <a:ext cx="1556545" cy="527183"/>
      </dsp:txXfrm>
    </dsp:sp>
    <dsp:sp modelId="{D8635E1B-2630-4091-88D2-F47EBC68692C}">
      <dsp:nvSpPr>
        <dsp:cNvPr id="0" name=""/>
        <dsp:cNvSpPr/>
      </dsp:nvSpPr>
      <dsp:spPr>
        <a:xfrm>
          <a:off x="501792" y="3179720"/>
          <a:ext cx="1168442" cy="58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ВУЗЫ И ССУЗЫ</a:t>
          </a:r>
          <a:endParaRPr lang="ru-RU" sz="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311" y="3208239"/>
        <a:ext cx="1111404" cy="527183"/>
      </dsp:txXfrm>
    </dsp:sp>
    <dsp:sp modelId="{48FB9F14-5D5A-4650-94D7-A2BF44EB9C50}">
      <dsp:nvSpPr>
        <dsp:cNvPr id="0" name=""/>
        <dsp:cNvSpPr/>
      </dsp:nvSpPr>
      <dsp:spPr>
        <a:xfrm>
          <a:off x="-33198" y="1888139"/>
          <a:ext cx="1168442" cy="58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Храм Трех Святителей ст. Ленинградская</a:t>
          </a:r>
          <a:endParaRPr lang="ru-RU" sz="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4679" y="1916658"/>
        <a:ext cx="1111404" cy="527183"/>
      </dsp:txXfrm>
    </dsp:sp>
    <dsp:sp modelId="{8AE31A16-8674-41BB-BF92-4E7D44E6F77D}">
      <dsp:nvSpPr>
        <dsp:cNvPr id="0" name=""/>
        <dsp:cNvSpPr/>
      </dsp:nvSpPr>
      <dsp:spPr>
        <a:xfrm>
          <a:off x="501792" y="596558"/>
          <a:ext cx="1168442" cy="5842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Казачьи отделы районного и краевого уровней</a:t>
          </a:r>
          <a:endParaRPr lang="ru-RU" sz="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311" y="625077"/>
        <a:ext cx="1111404" cy="527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80D048-2395-4AF6-9DDB-299495411668}" type="datetimeFigureOut">
              <a:rPr lang="ru-RU"/>
              <a:pPr>
                <a:defRPr/>
              </a:pPr>
              <a:t>06.02.2018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521" tIns="45761" rIns="91521" bIns="4576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521" tIns="45761" rIns="91521" bIns="457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1596A99-A313-4C9A-86F8-FD51F6DF9F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725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521" tIns="45761" rIns="91521" bIns="45761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625DF6-630E-43D8-B9CD-1F5F9EF6D37E}" type="datetimeFigureOut">
              <a:rPr lang="ru-RU"/>
              <a:pPr>
                <a:defRPr/>
              </a:pPr>
              <a:t>06.02.2018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1" tIns="45761" rIns="91521" bIns="4576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521" tIns="45761" rIns="91521" bIns="4576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521" tIns="45761" rIns="91521" bIns="45761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521" tIns="45761" rIns="91521" bIns="457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7E9C28-9EFF-4070-8AE9-3E43639FB0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0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73EEFA-1512-4A4A-B328-E73BF8B5BC27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869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7785E6-4C9B-4184-A9CE-CF8ED49788D4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81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A48DFD-5D54-4A24-80F4-9EF3D0E93AEB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79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8D460C-36E5-4DB4-BE32-CFD7421A07FC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60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C4F67F-68CB-4544-8E31-F58C7E2CA3EA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654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21C6BD-747E-4475-858D-99FAF027BE7F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9459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5845C1-5EA9-460A-8598-4E4BC595ECD8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059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DCE126-3F9B-4A5B-9FA6-976B5E7CD01F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5182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22991E-6C33-4775-8E7A-6322A629D835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713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C7F9B4-BDC4-4CC5-9014-2694D23E4955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504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50EC17-3272-4F68-B458-DC93F7E3C1A6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74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405043-814C-42D2-B404-D19C7A8174AD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464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555F68-3EC9-4FC0-96B3-14B2C4FCCCF5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081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876579-DD9B-4694-94F3-67E3D3010DC3}" type="slidenum">
              <a:rPr lang="ru-RU" altLang="ru-RU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207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E21116-5127-45F7-A662-F00E5437A975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557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B4292A-C281-486C-B3C3-343F8100633D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709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F42F7F-F1A6-4320-BB52-E2EB01F24D64}" type="slidenum">
              <a:rPr lang="ru-RU" altLang="ru-RU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830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E7AC53-D257-46E7-AD40-C6C43D72C34C}" type="slidenum">
              <a:rPr lang="ru-RU" altLang="ru-RU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293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697251-D259-4E40-BED9-0D077F9952AF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42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64E268-8092-4066-B65C-39D4B71A5FD1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56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B0A762-58C6-46F9-918E-107740112F14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6227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4DE084-97C7-45E5-AD12-786C9A5E5C16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59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6C35E8-02AD-4BE7-A23B-0DF964BFF7C8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266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765A31-575F-45BC-B118-0E0690311683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47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75F6B2-0D4D-4635-A1CC-5E7DE98401B8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54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/>
        </p:nvSpPr>
        <p:spPr bwMode="gray">
          <a:xfrm>
            <a:off x="0" y="5446713"/>
            <a:ext cx="9144000" cy="1412875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Image" r:id="rId3" imgW="7390476" imgH="913963" progId="">
                  <p:embed/>
                </p:oleObj>
              </mc:Choice>
              <mc:Fallback>
                <p:oleObj name="Image" r:id="rId3" imgW="7390476" imgH="9139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8BDE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8" name="Freeform 15"/>
          <p:cNvSpPr>
            <a:spLocks/>
          </p:cNvSpPr>
          <p:nvPr/>
        </p:nvSpPr>
        <p:spPr bwMode="gray">
          <a:xfrm>
            <a:off x="0" y="5446713"/>
            <a:ext cx="9144000" cy="1412875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9" name="Image" r:id="rId5" imgW="7390476" imgH="913963" progId="">
                  <p:embed/>
                </p:oleObj>
              </mc:Choice>
              <mc:Fallback>
                <p:oleObj name="Image" r:id="rId5" imgW="7390476" imgH="9139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8BDE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0" name="Image" r:id="rId6" imgW="7606349" imgH="6095238" progId="">
                  <p:embed/>
                </p:oleObj>
              </mc:Choice>
              <mc:Fallback>
                <p:oleObj name="Image" r:id="rId6" imgW="7606349" imgH="60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8"/>
          <p:cNvSpPr>
            <a:spLocks/>
          </p:cNvSpPr>
          <p:nvPr/>
        </p:nvSpPr>
        <p:spPr bwMode="gray">
          <a:xfrm>
            <a:off x="25400" y="3784600"/>
            <a:ext cx="9118600" cy="2928938"/>
          </a:xfrm>
          <a:custGeom>
            <a:avLst/>
            <a:gdLst>
              <a:gd name="T0" fmla="*/ 0 w 5776"/>
              <a:gd name="T1" fmla="*/ 2147483647 h 1845"/>
              <a:gd name="T2" fmla="*/ 0 w 5776"/>
              <a:gd name="T3" fmla="*/ 2147483647 h 1845"/>
              <a:gd name="T4" fmla="*/ 2147483647 w 5776"/>
              <a:gd name="T5" fmla="*/ 2147483647 h 1845"/>
              <a:gd name="T6" fmla="*/ 2147483647 w 5776"/>
              <a:gd name="T7" fmla="*/ 0 h 1845"/>
              <a:gd name="T8" fmla="*/ 2147483647 w 5776"/>
              <a:gd name="T9" fmla="*/ 2147483647 h 1845"/>
              <a:gd name="T10" fmla="*/ 0 w 5776"/>
              <a:gd name="T11" fmla="*/ 2147483647 h 18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845">
                <a:moveTo>
                  <a:pt x="0" y="1845"/>
                </a:moveTo>
                <a:lnTo>
                  <a:pt x="0" y="1336"/>
                </a:lnTo>
                <a:cubicBezTo>
                  <a:pt x="1039" y="1531"/>
                  <a:pt x="2448" y="1744"/>
                  <a:pt x="3664" y="1456"/>
                </a:cubicBezTo>
                <a:cubicBezTo>
                  <a:pt x="4880" y="1168"/>
                  <a:pt x="5624" y="520"/>
                  <a:pt x="5776" y="0"/>
                </a:cubicBezTo>
                <a:lnTo>
                  <a:pt x="5752" y="1845"/>
                </a:lnTo>
                <a:lnTo>
                  <a:pt x="0" y="184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gray">
          <a:xfrm>
            <a:off x="0" y="4076700"/>
            <a:ext cx="5435600" cy="2349500"/>
          </a:xfrm>
          <a:custGeom>
            <a:avLst/>
            <a:gdLst>
              <a:gd name="T0" fmla="*/ 2147483647 w 3048"/>
              <a:gd name="T1" fmla="*/ 2147483647 h 1424"/>
              <a:gd name="T2" fmla="*/ 2147483647 w 3048"/>
              <a:gd name="T3" fmla="*/ 2147483647 h 1424"/>
              <a:gd name="T4" fmla="*/ 0 w 3048"/>
              <a:gd name="T5" fmla="*/ 0 h 1424"/>
              <a:gd name="T6" fmla="*/ 0 w 3048"/>
              <a:gd name="T7" fmla="*/ 2147483647 h 1424"/>
              <a:gd name="T8" fmla="*/ 2147483647 w 3048"/>
              <a:gd name="T9" fmla="*/ 2147483647 h 14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48" h="1424">
                <a:moveTo>
                  <a:pt x="3048" y="1335"/>
                </a:moveTo>
                <a:cubicBezTo>
                  <a:pt x="3048" y="1335"/>
                  <a:pt x="2352" y="1424"/>
                  <a:pt x="1440" y="1099"/>
                </a:cubicBezTo>
                <a:cubicBezTo>
                  <a:pt x="528" y="773"/>
                  <a:pt x="8" y="41"/>
                  <a:pt x="0" y="0"/>
                </a:cubicBezTo>
                <a:lnTo>
                  <a:pt x="0" y="1424"/>
                </a:lnTo>
                <a:lnTo>
                  <a:pt x="3048" y="133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5" name="Freeform 19"/>
          <p:cNvSpPr>
            <a:spLocks/>
          </p:cNvSpPr>
          <p:nvPr/>
        </p:nvSpPr>
        <p:spPr bwMode="gray">
          <a:xfrm>
            <a:off x="0" y="4395788"/>
            <a:ext cx="9169400" cy="2476500"/>
          </a:xfrm>
          <a:custGeom>
            <a:avLst/>
            <a:gdLst>
              <a:gd name="T0" fmla="*/ 0 w 5776"/>
              <a:gd name="T1" fmla="*/ 2147483647 h 1560"/>
              <a:gd name="T2" fmla="*/ 0 w 5776"/>
              <a:gd name="T3" fmla="*/ 2147483647 h 1560"/>
              <a:gd name="T4" fmla="*/ 2147483647 w 5776"/>
              <a:gd name="T5" fmla="*/ 2147483647 h 1560"/>
              <a:gd name="T6" fmla="*/ 2147483647 w 5776"/>
              <a:gd name="T7" fmla="*/ 0 h 1560"/>
              <a:gd name="T8" fmla="*/ 2147483647 w 5776"/>
              <a:gd name="T9" fmla="*/ 2147483647 h 1560"/>
              <a:gd name="T10" fmla="*/ 0 w 5776"/>
              <a:gd name="T11" fmla="*/ 2147483647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6" h="1560">
                <a:moveTo>
                  <a:pt x="0" y="1560"/>
                </a:moveTo>
                <a:lnTo>
                  <a:pt x="0" y="928"/>
                </a:lnTo>
                <a:cubicBezTo>
                  <a:pt x="1040" y="1114"/>
                  <a:pt x="3064" y="1370"/>
                  <a:pt x="4200" y="984"/>
                </a:cubicBezTo>
                <a:cubicBezTo>
                  <a:pt x="5336" y="599"/>
                  <a:pt x="5776" y="24"/>
                  <a:pt x="5768" y="0"/>
                </a:cubicBezTo>
                <a:lnTo>
                  <a:pt x="5760" y="1560"/>
                </a:lnTo>
                <a:lnTo>
                  <a:pt x="0" y="156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white">
          <a:xfrm>
            <a:off x="7391400" y="5943600"/>
            <a:ext cx="14478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00200" y="4724400"/>
            <a:ext cx="6172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>
                <a:solidFill>
                  <a:srgbClr val="2B166E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1331915" y="1905000"/>
            <a:ext cx="6707187" cy="1074739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98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169863"/>
          </a:xfrm>
        </p:spPr>
        <p:txBody>
          <a:bodyPr/>
          <a:lstStyle>
            <a:lvl1pPr algn="ct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9863"/>
          </a:xfrm>
        </p:spPr>
        <p:txBody>
          <a:bodyPr/>
          <a:lstStyle>
            <a:lvl1pPr>
              <a:defRPr sz="1200"/>
            </a:lvl1pPr>
          </a:lstStyle>
          <a:p>
            <a:fld id="{4B342973-7148-4BA9-A880-B98E471C16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980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193C7-5AAF-4C3E-A780-AAF3CF005F8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212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0814"/>
            <a:ext cx="2057400" cy="599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0814"/>
            <a:ext cx="6019800" cy="599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1E9AE-D0CB-4B91-BECF-98BAF3275D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815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900113"/>
            <a:ext cx="8229600" cy="5248275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F9DA2-485C-4F65-82DD-1108FA6781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333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C2615-7291-4E50-8512-78B2230E3D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672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E92A5-C306-44F9-8735-55AC00C9D5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246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53982-FA23-436F-A967-F3925B054CF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059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4B53C-342C-42C5-AB8B-23E59A5285C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21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61CBB-1067-4AA5-90E6-B4D40ED5A0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6097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53D7F-337A-445F-966A-7AB2677AF9D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9361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7D6DC-B0D4-4326-81AE-A1D22C77927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8632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54FBF-F87E-4CE7-8988-8087088C790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995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DAF2FB"/>
          </a:fgClr>
          <a:bgClr>
            <a:srgbClr val="6642D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5446713"/>
            <a:ext cx="9144000" cy="1412875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0" y="0"/>
          <a:ext cx="9144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15" imgW="7390476" imgH="913963" progId="">
                  <p:embed/>
                </p:oleObj>
              </mc:Choice>
              <mc:Fallback>
                <p:oleObj name="Image" r:id="rId15" imgW="7390476" imgH="913963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8BDE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17"/>
          <p:cNvSpPr>
            <a:spLocks noChangeArrowheads="1"/>
          </p:cNvSpPr>
          <p:nvPr/>
        </p:nvSpPr>
        <p:spPr bwMode="gray">
          <a:xfrm>
            <a:off x="0" y="6538913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0" y="692150"/>
            <a:ext cx="9144000" cy="746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0113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23038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324600" y="6538913"/>
            <a:ext cx="24384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276600" y="6538913"/>
            <a:ext cx="21336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91CE41B0-5AB9-4BD3-B83D-94FC2A5A2061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0813"/>
            <a:ext cx="82296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1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8.wmf"/><Relationship Id="rId9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15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8.wmf"/><Relationship Id="rId9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3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2.jpeg"/><Relationship Id="rId4" Type="http://schemas.openxmlformats.org/officeDocument/2006/relationships/image" Target="../media/image8.wm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5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8.wmf"/><Relationship Id="rId4" Type="http://schemas.openxmlformats.org/officeDocument/2006/relationships/image" Target="../media/image86.jpeg"/><Relationship Id="rId9" Type="http://schemas.openxmlformats.org/officeDocument/2006/relationships/image" Target="../media/image9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wmf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96.jpeg"/><Relationship Id="rId7" Type="http://schemas.openxmlformats.org/officeDocument/2006/relationships/image" Target="../media/image8.wmf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98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97.jpeg"/><Relationship Id="rId9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15.jpe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8.wmf"/><Relationship Id="rId9" Type="http://schemas.openxmlformats.org/officeDocument/2006/relationships/image" Target="../media/image10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15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905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4104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738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«Ленинградский социально-педагогический колледж»</a:t>
            </a:r>
          </a:p>
        </p:txBody>
      </p:sp>
      <p:grpSp>
        <p:nvGrpSpPr>
          <p:cNvPr id="4101" name="Группа 53"/>
          <p:cNvGrpSpPr>
            <a:grpSpLocks/>
          </p:cNvGrpSpPr>
          <p:nvPr/>
        </p:nvGrpSpPr>
        <p:grpSpPr bwMode="auto">
          <a:xfrm>
            <a:off x="0" y="6213475"/>
            <a:ext cx="9144000" cy="687388"/>
            <a:chOff x="0" y="6215082"/>
            <a:chExt cx="9144000" cy="68581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6286356"/>
              <a:ext cx="9144000" cy="5701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Bookman Old Style" pitchFamily="18" charset="0"/>
                </a:rPr>
                <a:t>        http://www.lpk31.ru</a:t>
              </a:r>
              <a:endParaRPr lang="ru-RU" sz="2000" b="1" dirty="0">
                <a:latin typeface="Bookman Old Style" pitchFamily="18" charset="0"/>
              </a:endParaRPr>
            </a:p>
          </p:txBody>
        </p:sp>
        <p:pic>
          <p:nvPicPr>
            <p:cNvPr id="13" name="Picture 2" descr="C:\Documents and Settings\пользователь\Рабочий стол\logo_zoloto_2008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88" y="6215082"/>
              <a:ext cx="500062" cy="5004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4" name="Picture 3" descr="C:\Documents and Settings\пользователь\Рабочий стол\100best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350" y="6215082"/>
              <a:ext cx="509588" cy="5004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5" name="Picture 4" descr="C:\Documents and Settings\пользователь\Рабочий стол\cert_mark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6215082"/>
              <a:ext cx="500063" cy="5004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6" name="Picture 5" descr="C:\Documents and Settings\пользователь\Рабочий стол\iso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75" y="6215082"/>
              <a:ext cx="500063" cy="50049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pic>
          <p:nvPicPr>
            <p:cNvPr id="18" name="Picture 6" descr="C:\Documents and Settings\пользователь\Рабочий стол\11_29_1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25" y="6215082"/>
              <a:ext cx="500063" cy="53851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19" name="TextBox 18"/>
            <p:cNvSpPr txBox="1"/>
            <p:nvPr/>
          </p:nvSpPr>
          <p:spPr>
            <a:xfrm>
              <a:off x="0" y="6286522"/>
              <a:ext cx="4929190" cy="61437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  <a:cs typeface="+mn-cs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+mn-cs"/>
              </a:endParaRPr>
            </a:p>
          </p:txBody>
        </p:sp>
      </p:grpSp>
      <p:pic>
        <p:nvPicPr>
          <p:cNvPr id="4102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937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6438" y="631825"/>
            <a:ext cx="9144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1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b="1" dirty="0">
                <a:latin typeface="Bookman Old Style" pitchFamily="18" charset="0"/>
                <a:cs typeface="Arial" charset="0"/>
              </a:rPr>
              <a:t>ОТЧЕТ</a:t>
            </a:r>
            <a:endParaRPr lang="ru-RU" sz="2400" dirty="0">
              <a:latin typeface="Bookman Old Style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400" dirty="0">
                <a:latin typeface="Bookman Old Style" pitchFamily="18" charset="0"/>
                <a:cs typeface="Arial" charset="0"/>
              </a:rPr>
              <a:t>о реализации проекта краевой инновационной площадки (КИП-2016) по теме: 	</a:t>
            </a:r>
          </a:p>
          <a:p>
            <a:pPr algn="ctr">
              <a:defRPr/>
            </a:pPr>
            <a:r>
              <a:rPr lang="ru-RU" sz="2400" b="1" dirty="0">
                <a:latin typeface="Bookman Old Style" pitchFamily="18" charset="0"/>
                <a:cs typeface="Arial" charset="0"/>
              </a:rPr>
              <a:t>«Профессиональное становление будущего преподавателя младших классов казачьей направленности в условиях </a:t>
            </a:r>
            <a:r>
              <a:rPr lang="ru-RU" sz="2400" b="1" dirty="0" err="1">
                <a:latin typeface="Bookman Old Style" pitchFamily="18" charset="0"/>
                <a:cs typeface="Arial" charset="0"/>
              </a:rPr>
              <a:t>компетентностной</a:t>
            </a:r>
            <a:r>
              <a:rPr lang="ru-RU" sz="2400" b="1" dirty="0">
                <a:latin typeface="Bookman Old Style" pitchFamily="18" charset="0"/>
                <a:cs typeface="Arial" charset="0"/>
              </a:rPr>
              <a:t> модели воспитательной системы колледжа»</a:t>
            </a:r>
            <a:endParaRPr lang="ru-RU" sz="2000" i="1" dirty="0">
              <a:solidFill>
                <a:srgbClr val="000099"/>
              </a:solidFill>
              <a:latin typeface="Bookman Old Style" panose="02050604050505020204" pitchFamily="18" charset="0"/>
              <a:cs typeface="Arial" charset="0"/>
            </a:endParaRPr>
          </a:p>
          <a:p>
            <a:pPr algn="ctr">
              <a:defRPr/>
            </a:pPr>
            <a:r>
              <a:rPr lang="ru-RU" i="1" dirty="0">
                <a:solidFill>
                  <a:srgbClr val="000099"/>
                </a:solidFill>
                <a:latin typeface="Bookman Old Style" panose="02050604050505020204" pitchFamily="18" charset="0"/>
                <a:cs typeface="Arial" charset="0"/>
              </a:rPr>
              <a:t>(НА ПРИМЕРЕ ГРУПП КАЗАЧЬЕЙ НАПРАВЛЕННОСТИ)</a:t>
            </a:r>
            <a:br>
              <a:rPr lang="ru-RU" i="1" dirty="0">
                <a:solidFill>
                  <a:srgbClr val="000099"/>
                </a:solidFill>
                <a:latin typeface="Bookman Old Style" panose="02050604050505020204" pitchFamily="18" charset="0"/>
                <a:cs typeface="Arial" charset="0"/>
              </a:rPr>
            </a:b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21" name="Picture 2" descr="C:\Users\Admin\Desktop\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433" y="3825343"/>
            <a:ext cx="3705755" cy="24595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294" y="4029659"/>
            <a:ext cx="2016223" cy="20131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127" y="3575262"/>
            <a:ext cx="4606925" cy="2940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lpk31.ru/cutenews/data/upimages/2016/10/21/1_(9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058" y="928512"/>
            <a:ext cx="2991553" cy="241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91553" y="913665"/>
            <a:ext cx="3160894" cy="33855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12" name="Рисунок 11" descr="http://lpk31.ru/cutenews/data/upimages/2016/10/21/1_(10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603" y="1120112"/>
            <a:ext cx="2875947" cy="20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Олечка\Desktop\Работа\КРУЖОК Кубанские казачки\Фото Музей У1А\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43936"/>
            <a:ext cx="3528392" cy="266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IMG_205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2" y="941542"/>
            <a:ext cx="3529426" cy="26337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" name="TextBox 15"/>
          <p:cNvSpPr txBox="1"/>
          <p:nvPr/>
        </p:nvSpPr>
        <p:spPr>
          <a:xfrm>
            <a:off x="1331913" y="3343275"/>
            <a:ext cx="698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Кружок   «КУБАНСКИЕ КАЗАЧКИ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»</a:t>
            </a:r>
          </a:p>
        </p:txBody>
      </p:sp>
      <p:pic>
        <p:nvPicPr>
          <p:cNvPr id="18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646" y="6351"/>
            <a:ext cx="1069705" cy="10765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73" name="Содержимое 3" descr="Рисунок1.wm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28"/>
          <p:cNvSpPr txBox="1">
            <a:spLocks noChangeArrowheads="1"/>
          </p:cNvSpPr>
          <p:nvPr/>
        </p:nvSpPr>
        <p:spPr bwMode="auto">
          <a:xfrm>
            <a:off x="863600" y="134938"/>
            <a:ext cx="74168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36950" y="1325563"/>
            <a:ext cx="23717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Церемонии посвящения в казачки студенток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групп У-1А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казачьей направленности</a:t>
            </a:r>
          </a:p>
        </p:txBody>
      </p:sp>
      <p:pic>
        <p:nvPicPr>
          <p:cNvPr id="48130" name="Picture 2" descr="IMG_52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943213"/>
            <a:ext cx="3686005" cy="24137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8131" name="Picture 3" descr="IMG_526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98622"/>
            <a:ext cx="3313178" cy="26268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8132" name="Picture 4" descr="IMG_530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817" y="3673151"/>
            <a:ext cx="3194183" cy="25522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8134" name="Picture 6" descr="IMG_54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246" y="3808706"/>
            <a:ext cx="3057507" cy="22066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897" y="1064327"/>
            <a:ext cx="3384239" cy="229266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3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395" name="TextBox 28"/>
          <p:cNvSpPr txBox="1">
            <a:spLocks noChangeArrowheads="1"/>
          </p:cNvSpPr>
          <p:nvPr/>
        </p:nvSpPr>
        <p:spPr bwMode="auto">
          <a:xfrm>
            <a:off x="814388" y="79375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74625"/>
            <a:ext cx="9144000" cy="714375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2" name="Рисунок 11" descr="https://i.mycdn.me/image?id=855141664308&amp;t=3&amp;plc=WEB&amp;tkn=*yXDNJhmmu16X8mQ3LQDClTcoHJI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96" y="889089"/>
            <a:ext cx="4042162" cy="328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F:\Конкурс Педагогический дебют\КАЗАЧКИ\IMG_58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326" y="1047439"/>
            <a:ext cx="4874655" cy="39289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2466" y="-97762"/>
            <a:ext cx="941534" cy="1063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414" name="Содержимое 3" descr="Рисунок1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https://i.mycdn.me/image?id=854996806196&amp;t=3&amp;plc=WEB&amp;tkn=*BANEGdxQzmtQpxUDO37ygX2ZW0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453" y="4176685"/>
            <a:ext cx="3367248" cy="237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305300" y="5229225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Участие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в  праздничных парадах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Кубанского казачьего войска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17417" name="TextBox 28"/>
          <p:cNvSpPr txBox="1">
            <a:spLocks noChangeArrowheads="1"/>
          </p:cNvSpPr>
          <p:nvPr/>
        </p:nvSpPr>
        <p:spPr bwMode="auto">
          <a:xfrm>
            <a:off x="863600" y="109538"/>
            <a:ext cx="74168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6177"/>
            <a:ext cx="3054015" cy="271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04" y="3156239"/>
            <a:ext cx="4075224" cy="362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3156239"/>
            <a:ext cx="4147815" cy="368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0" y="616620"/>
            <a:ext cx="3300123" cy="293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680" y="716177"/>
            <a:ext cx="2980517" cy="264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2"/>
            <a:ext cx="875580" cy="879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41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7381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3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036" y="6352"/>
            <a:ext cx="945754" cy="98584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229" name="Рисунок 13" descr="G:\18.03 Соревнования\DSC_01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4" y="723503"/>
            <a:ext cx="3407835" cy="30323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230" name="Рисунок 3" descr="G:\18.03 Соревнования\DSC_00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134" y="3436268"/>
            <a:ext cx="3851920" cy="34344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228" name="Рисунок 8" descr="G:\18.03 Соревнования\DSC_011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5" y="901972"/>
            <a:ext cx="3970091" cy="35326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2227" name="Рисунок 2" descr="G:\18.03 Соревнования\DSC_003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140" y="3674125"/>
            <a:ext cx="3581860" cy="31838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464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Box 28"/>
          <p:cNvSpPr txBox="1">
            <a:spLocks noChangeArrowheads="1"/>
          </p:cNvSpPr>
          <p:nvPr/>
        </p:nvSpPr>
        <p:spPr bwMode="auto">
          <a:xfrm>
            <a:off x="814388" y="74613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1" name="Рисунок 4" descr="D:\ВР\ВР 2017-2018\Горячий Клюя 04.10.2017\P_20171003_1159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33045"/>
            <a:ext cx="3951490" cy="30352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Рисунок 5" descr="D:\ВР\ВР 2017-2018\Горячий Клюя 04.10.2017\P_20171003_1355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24" y="3691457"/>
            <a:ext cx="3570276" cy="286665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-53793"/>
            <a:ext cx="947589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" name="Рисунок 16" descr="D:\ВР\ВР 2017-2018\Горячий Клюя 04.10.2017\P_20171003_094311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590" y="1124743"/>
            <a:ext cx="2074759" cy="3742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:\ВР\ВР 2017-2018\Горячий Клюя 04.10.2017\P_20171003_10350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622" y="1203736"/>
            <a:ext cx="2197980" cy="358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64063" y="5300663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Слет православной молодежи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(г. Горячий Ключ)</a:t>
            </a:r>
          </a:p>
        </p:txBody>
      </p:sp>
      <p:pic>
        <p:nvPicPr>
          <p:cNvPr id="20489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G:\КАЗАЧКИ флешка\18.10. Посвящение в казачки\IMG_9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571271"/>
            <a:ext cx="4156808" cy="36949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3253" name="Picture 5" descr="G:\КАЗАЧКИ флешка\18.10. Посвящение в казачки\IMG_92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9" y="3044958"/>
            <a:ext cx="4093305" cy="36384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3251" name="Рисунок 27" descr="IMG_946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693801"/>
            <a:ext cx="4010224" cy="35701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6" name="Прямоугольник 15"/>
          <p:cNvSpPr/>
          <p:nvPr/>
        </p:nvSpPr>
        <p:spPr>
          <a:xfrm>
            <a:off x="271463" y="4487863"/>
            <a:ext cx="23685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18 октября 2017 – вступление в СКМК</a:t>
            </a:r>
          </a:p>
        </p:txBody>
      </p:sp>
      <p:pic>
        <p:nvPicPr>
          <p:cNvPr id="17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040638" y="4129056"/>
            <a:ext cx="1717130" cy="22895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535" name="Содержимое 3" descr="Рисунок1.wm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7381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3556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3558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854075"/>
            <a:ext cx="8964612" cy="5238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ЗАДАЧИ 4.</a:t>
            </a:r>
          </a:p>
          <a:p>
            <a:pPr algn="ctr">
              <a:tabLst>
                <a:tab pos="5759450" algn="l"/>
              </a:tabLst>
              <a:defRPr/>
            </a:pPr>
            <a:r>
              <a:rPr lang="ru-RU" sz="1400" b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Разработка методических материалов, пособий в рамках реализации темы КИП.</a:t>
            </a:r>
          </a:p>
        </p:txBody>
      </p:sp>
      <p:pic>
        <p:nvPicPr>
          <p:cNvPr id="23560" name="Picture 2" descr="C:\Users\Admin\Pictures\img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711325"/>
            <a:ext cx="1500187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 descr="C:\Users\Admin\Pictures\img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933825"/>
            <a:ext cx="17081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 descr="C:\Users\Admin\Pictures\img0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563" y="1714500"/>
            <a:ext cx="12573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5" descr="C:\Users\Admin\Pictures\img01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604963"/>
            <a:ext cx="2465387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8" descr="C:\Users\Admin\Pictures\img02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173538"/>
            <a:ext cx="16367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9" descr="C:\Users\Admin\Pictures\img03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1785938"/>
            <a:ext cx="171767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0" descr="C:\Users\Admin\Pictures\img026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4071938"/>
            <a:ext cx="17462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Рисунок1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" y="0"/>
            <a:ext cx="784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F:\Семинар - практикум\Отчет о семинаре 27.04.2017 ГАПОУ КК ЛСПК\Фото семинар 27.04.2017 ЛСПК\DSC_07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15" y="660188"/>
            <a:ext cx="4590241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5062" name="Picture 6" descr="F:\Семинар - практикум\Отчет о семинаре 27.04.2017 ГАПОУ КК ЛСПК\Фото семинар 27.04.2017 ЛСПК\IMG_62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30717"/>
            <a:ext cx="4116963" cy="30738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Рисунок 13" descr="C:\Users\Ирина\Desktop\Семинар - практикум\Новая папка\DSC_05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59" y="3446769"/>
            <a:ext cx="3843643" cy="25680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22" descr="C:\Users\Ирина\Desktop\Семинар - практикум\Новая папка\IMG_61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402" y="3469795"/>
            <a:ext cx="3813353" cy="25450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-53792"/>
            <a:ext cx="731565" cy="8531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4584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5. Трансляционная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5738" y="6035675"/>
            <a:ext cx="8964612" cy="5222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апреля 2017 г. - </a:t>
            </a:r>
            <a:r>
              <a:rPr lang="ru-RU" sz="1400" b="1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краевой семинар - практикум «Инновационные подходы к организации патриотического воспитания будущих педагогов в классах казачьей направленности»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5604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606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939800"/>
            <a:ext cx="8964612" cy="33813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600" b="1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РЕАЛИЗАЦИЯ ЗАДАЧИ 5. </a:t>
            </a:r>
            <a:r>
              <a:rPr lang="ru-RU" sz="1600" b="1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Трансляция инновационного опыта</a:t>
            </a:r>
          </a:p>
        </p:txBody>
      </p:sp>
      <p:pic>
        <p:nvPicPr>
          <p:cNvPr id="25608" name="Picture 6" descr="C:\Users\Admin\Pictures\img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1484313"/>
            <a:ext cx="15636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7" descr="C:\Users\Admin\Pictures\img0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538" y="1506538"/>
            <a:ext cx="1584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dmin\Pictures\img0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13" y="1509713"/>
            <a:ext cx="1646237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C:\Users\Admin\Pictures\img00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338" y="1700213"/>
            <a:ext cx="218916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C:\Users\Admin\Pictures\img01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075" y="4076700"/>
            <a:ext cx="179546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5" descr="C:\Users\Admin\Pictures\img02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5775" y="4076700"/>
            <a:ext cx="306546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8905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4104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706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Краевая инновационная площадка (КИП – 2016)</a:t>
            </a:r>
          </a:p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ГАПОУ КК ЛСПК </a:t>
            </a: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-79340"/>
            <a:ext cx="1071562" cy="10699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150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937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Схема 19"/>
          <p:cNvGraphicFramePr/>
          <p:nvPr/>
        </p:nvGraphicFramePr>
        <p:xfrm>
          <a:off x="524330" y="1023092"/>
          <a:ext cx="8072147" cy="528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3" name="Picture 3" descr="IMG_530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588" y="997044"/>
            <a:ext cx="1921412" cy="221764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5" name="Picture 12" descr="IMG_211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2636"/>
            <a:ext cx="1925824" cy="214917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MG_538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021" y="4470445"/>
            <a:ext cx="2935161" cy="24801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0" y="20638"/>
            <a:ext cx="9036050" cy="855662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44034" name="Picture 2" descr="IMG_160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3848"/>
            <a:ext cx="3030774" cy="19777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7" descr="F:\15-16\КАЗАКИ выезд Старощербиновская\IMG_179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904" y="2819921"/>
            <a:ext cx="3047250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2928938" y="928688"/>
            <a:ext cx="324167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ВПЕРВЫЕ: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открытие на базе ГАПОУ КК ЛСПК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b="1">
                <a:solidFill>
                  <a:srgbClr val="002060"/>
                </a:solidFill>
                <a:latin typeface="Bookman Old Style" panose="02050604050505020204" pitchFamily="18" charset="0"/>
              </a:rPr>
              <a:t>студенческих групп казачьей направленности. </a:t>
            </a:r>
          </a:p>
          <a:p>
            <a:pPr algn="ctr" eaLnBrk="1" hangingPunct="1">
              <a:lnSpc>
                <a:spcPct val="150000"/>
              </a:lnSpc>
            </a:pPr>
            <a:endParaRPr lang="en-US" altLang="ru-RU" b="1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Bookman Old Style" panose="02050604050505020204" pitchFamily="18" charset="0"/>
              </a:rPr>
              <a:t>На сегодняшний день в колледже по специальности «Преподавание в начальных классах» обучаются </a:t>
            </a:r>
            <a:endParaRPr lang="en-US" altLang="ru-RU" b="1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en-US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3</a:t>
            </a: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 студенческие группы</a:t>
            </a:r>
            <a:endParaRPr lang="en-US" altLang="ru-RU" b="1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I–</a:t>
            </a:r>
            <a:r>
              <a:rPr lang="en-US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I</a:t>
            </a: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I</a:t>
            </a:r>
            <a:r>
              <a:rPr lang="en-US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I</a:t>
            </a:r>
            <a:r>
              <a:rPr lang="ru-RU" altLang="ru-RU" b="1">
                <a:solidFill>
                  <a:srgbClr val="C00000"/>
                </a:solidFill>
                <a:latin typeface="Bookman Old Style" panose="02050604050505020204" pitchFamily="18" charset="0"/>
              </a:rPr>
              <a:t> курсов.</a:t>
            </a:r>
            <a:endParaRPr lang="ru-RU" altLang="ru-RU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4035" name="Picture 3" descr="IMG_530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4637" y="2624993"/>
            <a:ext cx="2930979" cy="24031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419" y="0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80" name="Picture 12" descr="IMG_211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426" y="4512818"/>
            <a:ext cx="3047250" cy="24377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81" name="Рисунок 36" descr="IMG_135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9" y="862013"/>
            <a:ext cx="3031916" cy="19627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35" name="Содержимое 3" descr="Рисунок1.wm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28"/>
          <p:cNvSpPr txBox="1">
            <a:spLocks noChangeArrowheads="1"/>
          </p:cNvSpPr>
          <p:nvPr/>
        </p:nvSpPr>
        <p:spPr bwMode="auto">
          <a:xfrm>
            <a:off x="755650" y="24447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4. ИННОВАЦИОННОСТЬ</a:t>
            </a:r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27652" name="Содержимое 3" descr="Рисунок1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755650" y="24447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4. </a:t>
            </a:r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ИННОВАЦИОННОСТЬ</a:t>
            </a:r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2961"/>
            <a:ext cx="9144000" cy="569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" y="1260475"/>
            <a:ext cx="9144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3175"/>
            <a:ext cx="9144000" cy="10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750" y="1201738"/>
            <a:ext cx="9144000" cy="952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27583" y="1268760"/>
          <a:ext cx="8116759" cy="560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1750" y="107950"/>
            <a:ext cx="9144000" cy="10937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8680" name="Прямоугольник 12"/>
          <p:cNvSpPr>
            <a:spLocks noChangeArrowheads="1"/>
          </p:cNvSpPr>
          <p:nvPr/>
        </p:nvSpPr>
        <p:spPr bwMode="auto">
          <a:xfrm>
            <a:off x="990600" y="90488"/>
            <a:ext cx="7920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Модель выпускника группы казачьей направленности по специальности 44.02.02 Преподавание в начальных классах </a:t>
            </a:r>
            <a:r>
              <a:rPr lang="ru-RU" altLang="ru-RU" sz="160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траектория профессионального развития с учетом следования традициям и обычаям казачества и своей малой Родины.</a:t>
            </a:r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altLang="ru-RU" sz="160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8681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23018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357563"/>
            <a:ext cx="54102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29701" name="TextBox 28"/>
          <p:cNvSpPr txBox="1">
            <a:spLocks noChangeArrowheads="1"/>
          </p:cNvSpPr>
          <p:nvPr/>
        </p:nvSpPr>
        <p:spPr bwMode="auto">
          <a:xfrm>
            <a:off x="863600" y="198438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5. ИЗМЕРЕНИЕ И ОЦЕНКА КАЧЕСТВА ИННОВАЦИИ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2" y="-79340"/>
            <a:ext cx="851045" cy="8497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703" name="Содержимое 3" descr="Рисунок1.wm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069" y="770389"/>
          <a:ext cx="9021764" cy="2175785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393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Система показателей (индикаторов) определения эффективности реализации КИП: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Bookman Old Style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1544849">
                <a:tc>
                  <a:txBody>
                    <a:bodyPr/>
                    <a:lstStyle/>
                    <a:p>
                      <a:pPr marL="171450" lvl="0" indent="457200" algn="just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Диагностические методики, мониторинги, позволяющие оценить </a:t>
                      </a: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сформированность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ДПК (дополнительных профессиональных компетенций) студентов казачьих групп по годам обучения с 1 по 4 курс. </a:t>
                      </a:r>
                    </a:p>
                    <a:p>
                      <a:pPr marL="171450" lvl="0" indent="457200" algn="just">
                        <a:buFont typeface="Arial" pitchFamily="34" charset="0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Результаты критерий оценки качества </a:t>
                      </a:r>
                      <a:r>
                        <a:rPr lang="ru-RU" sz="1400" b="0" kern="1200" dirty="0" err="1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 ДПК студентов казачьих групп оформляются в виде индивидуальных карт профессионального становления учителя казачьей направленности.</a:t>
                      </a:r>
                      <a:endParaRPr lang="ru-RU" sz="1400" b="0" kern="120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4140200" y="2852738"/>
            <a:ext cx="773113" cy="57626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30723" name="Содержимое 3" descr="Рисунок1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25" name="TextBox 28"/>
          <p:cNvSpPr txBox="1">
            <a:spLocks noChangeArrowheads="1"/>
          </p:cNvSpPr>
          <p:nvPr/>
        </p:nvSpPr>
        <p:spPr bwMode="auto">
          <a:xfrm>
            <a:off x="962025" y="109538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6. РЕЗУЛЬТАТИВНОСТЬ (ОПРЕДЕЛЁННАЯ УСТОЙЧИВОСТЬ ПОЛОЖИТЕЛЬНЫХ РЕЗУЛЬТАТОВ)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26" name="Picture 2" descr="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175" y="966788"/>
            <a:ext cx="731996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350"/>
            <a:ext cx="9144000" cy="855663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31747" name="Содержимое 3" descr="Рисунок1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1749" name="TextBox 28"/>
          <p:cNvSpPr txBox="1">
            <a:spLocks noChangeArrowheads="1"/>
          </p:cNvSpPr>
          <p:nvPr/>
        </p:nvSpPr>
        <p:spPr bwMode="auto">
          <a:xfrm>
            <a:off x="962025" y="109538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6. РЕЗУЛЬТАТИВНОСТЬ (ОПРЕДЕЛЁННАЯ УСТОЙЧИВОСТЬ ПОЛОЖИТЕЛЬНЫХ РЕЗУЛЬТАТОВ)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28650" y="1125538"/>
          <a:ext cx="8083550" cy="52324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83550"/>
              </a:tblGrid>
              <a:tr h="897083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Активизация воспитательной работы: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духовно-нравственного воспитания студентов, будущих преподавателей классов казачьей направленности на традициях культуры кубанского казачества.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91427" marR="91427" marT="45718" marB="45718"/>
                </a:tc>
              </a:tr>
              <a:tr h="1360720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Bookman Old Style" pitchFamily="18" charset="0"/>
                        </a:rPr>
                        <a:t>Формирование воспитательно-образовательного 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пространства, воздействующего на развитие личности патриота Кубани на основе исторически сложившихся традиций кубанского казачества и духовно-нравственного, гражданского и военно - патриотического воспитания студентов.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91427" marR="91427" marT="45718" marB="45718"/>
                </a:tc>
              </a:tr>
              <a:tr h="854404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Bookman Old Style" pitchFamily="18" charset="0"/>
                        </a:rPr>
                        <a:t>Взаимодействие колледжа, семьи и социума 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в духовно-нравственном воспитании подрастающего поколения на традициях культуры кубанского казачества.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91427" marR="91427" marT="45718" marB="45718"/>
                </a:tc>
              </a:tr>
              <a:tr h="2120194">
                <a:tc>
                  <a:txBody>
                    <a:bodyPr/>
                    <a:lstStyle/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Bookman Old Style" pitchFamily="18" charset="0"/>
                        </a:rPr>
                        <a:t>Самореализация студентов, будущих педагогов младших классов казачьей направленности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 одновременно в трех образовательных средах: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  <a:latin typeface="Bookman Old Style" pitchFamily="18" charset="0"/>
                        </a:rPr>
                        <a:t>учебной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 (теоретическая подготовка в рамках основной образовательной программы); 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err="1" smtClean="0">
                          <a:effectLst/>
                          <a:latin typeface="Bookman Old Style" pitchFamily="18" charset="0"/>
                        </a:rPr>
                        <a:t>внеучебной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 (реализация внеаудиторной работы в колледже); </a:t>
                      </a:r>
                    </a:p>
                    <a:p>
                      <a:pPr marL="0" marR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kern="1200" dirty="0" err="1" smtClean="0">
                          <a:effectLst/>
                          <a:latin typeface="Bookman Old Style" pitchFamily="18" charset="0"/>
                        </a:rPr>
                        <a:t>внеколледжной</a:t>
                      </a:r>
                      <a:r>
                        <a:rPr lang="ru-RU" sz="1600" b="0" kern="1200" dirty="0" smtClean="0">
                          <a:effectLst/>
                          <a:latin typeface="Bookman Old Style" pitchFamily="18" charset="0"/>
                        </a:rPr>
                        <a:t> (осуществление внеаудиторной работы совместно с другими образовательными учреждениями и организациями района казачьей направленности).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91427" marR="91427" marT="45718" marB="4571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Admin\Pictures\img0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2566987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C:\Users\Admin\Pictures\img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" y="2565400"/>
            <a:ext cx="235585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F:\Конкурс Педагогический дебют\КАЗАЧКИ\IMG_59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089" y="2780928"/>
            <a:ext cx="3407822" cy="31179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2775" name="TextBox 28"/>
          <p:cNvSpPr txBox="1">
            <a:spLocks noChangeArrowheads="1"/>
          </p:cNvSpPr>
          <p:nvPr/>
        </p:nvSpPr>
        <p:spPr bwMode="auto">
          <a:xfrm>
            <a:off x="760413" y="168275"/>
            <a:ext cx="741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7.ОРГАНИЗАЦИЯ СЕТЕВОГО ВЗАИМОДЕЙСТВИЯ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2" y="-79340"/>
            <a:ext cx="851045" cy="8497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2777" name="Содержимое 3" descr="Рисунок1.wm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069" y="770389"/>
          <a:ext cx="9021764" cy="1362467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136246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  <a:ea typeface="+mn-ea"/>
                          <a:cs typeface="+mn-cs"/>
                        </a:rPr>
                        <a:t>Работа по сетевому взаимодействию в рамках КИП осуществляется в соответствии с договорами о сотрудничестве и сетевом взаимодействии по организации воспитательной работы с обучающимися МОУ НОШ № 40 МО Ленинградский район (договор № 1 от 01 сентября 2015 г.), Уманским районным казачьим обществом и Свято Трех святительским храмом станицы Ленинградской (договор № 2 от 01 сентября 2015 г.).  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195736" y="2132856"/>
          <a:ext cx="4824536" cy="436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3563938" y="4433888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FF0000"/>
                </a:solidFill>
                <a:latin typeface="Bookman Old Style" panose="02050604050505020204" pitchFamily="18" charset="0"/>
              </a:rPr>
              <a:t>ЛСПК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3796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8. АПРОБАЦИЯ И ДИССЕМИНАЦИЯ РЕЗУЛЬТАТОВ ДЕЯТЕЛЬНОСТИ КИП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3798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C:\Users\Admin\Pictures\img0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25" y="841375"/>
            <a:ext cx="2078038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3" descr="C:\Users\Admin\Pictures\img01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6788" y="763588"/>
            <a:ext cx="22098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4" descr="C:\Users\Admin\Pictures\img0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550" y="709613"/>
            <a:ext cx="216217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5" descr="C:\Users\Admin\Pictures\img01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3917950"/>
            <a:ext cx="3427412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6" descr="C:\Users\Admin\Pictures\img01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688" y="3832225"/>
            <a:ext cx="3621087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4820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8. АПРОБАЦИЯ И ДИССЕМИНАЦИЯ РЕЗУЛЬТАТОВ ДЕЯТЕЛЬНОСТИ КИП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4822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C:\Users\Admin\Pictures\img0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852488"/>
            <a:ext cx="4884738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" descr="C:\Users\Admin\Pictures\img0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928938"/>
            <a:ext cx="4603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C:\Users\Admin\Pictures\img02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750888"/>
            <a:ext cx="15208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8" descr="C:\Users\Admin\Pictures\img02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213" y="4292600"/>
            <a:ext cx="163671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F:\Конкурс Педагогический дебют\КАЗАЧКИ\IMG_59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54" y="136498"/>
            <a:ext cx="4104456" cy="36484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201" name="Picture 9" descr="F:\Конкурс Педагогический дебют\КАЗАЧКИ\IMG_53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96892"/>
            <a:ext cx="3636267" cy="32322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 descr="C:\Users\Admin\Desktop\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575" y="3604449"/>
            <a:ext cx="4625625" cy="34171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Рисунок 36" descr="IMG_135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1235"/>
            <a:ext cx="3960440" cy="338834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Овал 1"/>
          <p:cNvSpPr/>
          <p:nvPr/>
        </p:nvSpPr>
        <p:spPr>
          <a:xfrm>
            <a:off x="2987675" y="2133600"/>
            <a:ext cx="2505075" cy="2354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7172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1. СООТВЕТСТВИЕ ЗАДАЧАМ ФЕДЕРАЛЬНОЙ И РЕГИОНАЛЬНОЙ ОБРАЗОВАТЕЛЬНОЙ ПОЛИТИКИ</a:t>
            </a:r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2" y="-79340"/>
            <a:ext cx="851045" cy="84972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74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66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069" y="770389"/>
          <a:ext cx="9021764" cy="2658849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208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ЗАКОНЫ, ПРИКАЗЫ, РАСПОРЯЖЕНИЯ РФ И КРАСНОДАРСКОГО КРАЯ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2378433">
                <a:tc>
                  <a:txBody>
                    <a:bodyPr/>
                    <a:lstStyle/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развития воспитания в Российской Федерации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период до 2025 г. (Распоряжение Правительства РФ от 29.05.2015 № 996-р).</a:t>
                      </a: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программа Российской Федерации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образования»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2013 - 2020 годы (утв. распоряжением Правительства РФ от  15 мая 2013 года № 792-р) </a:t>
                      </a: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ФЗ РФ от 29.12.2012 № 273-Ф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 образовании в Российской  Федерации»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 развития государственной политики Российской Федерации в отношении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российского казачества до 2020 года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(утв. Президентом РФ 15.09.2012 N Пр-2789)</a:t>
                      </a: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Законодательного Собрания Краснодарского края от 25 декабря 2013 г. № 808-П «О ходе реализации Закона Краснодарского края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государственной политике в сфере сохранения и развития традиционной народной культуры в Краснодарском крае».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главы администрации (губернатора) Краснодарского края от 2 октября 2013 г. № 1107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государственной программе Краснодарского края «Казачество Кубани».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Про­грамма Краснодарского края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образования»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(пост. главы администра­ции Краснодарского края от 5 октября 2015 года № 939)</a:t>
                      </a:r>
                    </a:p>
                    <a:p>
                      <a:pPr marL="171450" lvl="0" indent="171450" algn="just">
                        <a:buFont typeface="Arial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Министерства образования, науки и молодежной политики Краснодарского края «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 утверждении стратегии патриотического образования детей и молодежи краснодарского края»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30 октября 2017 года № 4514.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88900" y="3933056"/>
          <a:ext cx="9021764" cy="2378433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237843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инновационной модели подготовки будущего учителя начальных классов казачьей направленности в системе непрерывного педагогического образования является необходимым условием развития системы образования в крае. В рамках региона реализация проекта обеспечивает возможность, с одной стороны, повысить конкурентоспособность специалистов сферы образования, с другой стороны, возможность трансляции механизма создания казачьих групп в педагогических колледжах Краснодарского края. 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3995738" y="3429000"/>
            <a:ext cx="917575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8196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2. ЗАДАЧИ ОТЧЕТНОГО ПЕРИОДА</a:t>
            </a:r>
          </a:p>
          <a:p>
            <a:pPr algn="ctr"/>
            <a:r>
              <a:rPr lang="ru-RU" altLang="ru-R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(В СООТВЕТСТВИИ С ПЛАНОМ РАБОТЫ КИП НА </a:t>
            </a:r>
            <a:r>
              <a:rPr lang="ru-RU" altLang="ru-RU" sz="2000" b="1">
                <a:solidFill>
                  <a:schemeClr val="bg1"/>
                </a:solidFill>
                <a:latin typeface="Bookman Old Style" panose="02050604050505020204" pitchFamily="18" charset="0"/>
              </a:rPr>
              <a:t>2017</a:t>
            </a:r>
            <a:r>
              <a:rPr lang="ru-RU" altLang="ru-R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 г.)</a:t>
            </a:r>
            <a:endParaRPr lang="ru-RU" altLang="ru-RU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8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2935"/>
            <a:ext cx="9144000" cy="5914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9220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2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800100"/>
            <a:ext cx="8964612" cy="5222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ЗАДАЧИ 1.</a:t>
            </a:r>
          </a:p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психологическая диагностика ценностных ориентаций студентов групп казачьей направленности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37218" y="2117297"/>
            <a:ext cx="388094" cy="10097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891600" y="2923744"/>
            <a:ext cx="500066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Arial" charset="0"/>
                <a:cs typeface="Arial" charset="0"/>
              </a:rPr>
              <a:t>95 </a:t>
            </a:r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1454150" y="1377950"/>
            <a:ext cx="6207125" cy="30638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ПОЗИТИВНАЯ МОТИВАЦИЯ К ТРУДУ И БУДУЩЕЙ ПРОФЕССИИ: </a:t>
            </a:r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1225550" y="3248025"/>
            <a:ext cx="6207125" cy="307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ЦЕЛИ В ЖИЗНИ:</a:t>
            </a: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1279525" y="5024438"/>
            <a:ext cx="6208713" cy="307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5759450" algn="l"/>
              </a:tabLst>
              <a:defRPr/>
            </a:pP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СТРЕМЛЕНИЕ К САМОРАЗВИТИЮ: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627887" y="2690381"/>
            <a:ext cx="263713" cy="40001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2009733" y="2979407"/>
            <a:ext cx="314605" cy="147638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899965" y="1744236"/>
            <a:ext cx="72792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69%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480574" y="2351829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903742" y="2690382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11%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220072" y="1918182"/>
            <a:ext cx="388094" cy="122761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796136" y="2787177"/>
            <a:ext cx="304206" cy="339867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258430" y="2992174"/>
            <a:ext cx="227540" cy="98226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512644" y="1819288"/>
            <a:ext cx="72000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76%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100342" y="2617901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7 %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5564105" y="2209958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17%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700080" y="2269842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959069" y="2332182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305401" y="3783413"/>
            <a:ext cx="388094" cy="113848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796070" y="4398660"/>
            <a:ext cx="302749" cy="523234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2214699" y="4806398"/>
            <a:ext cx="372044" cy="10888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648757" y="4069214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24%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086677" y="4398659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6 %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388255" y="3585858"/>
            <a:ext cx="414988" cy="135478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964319" y="4435305"/>
            <a:ext cx="294111" cy="486588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6426612" y="4806398"/>
            <a:ext cx="266976" cy="7885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4680827" y="3614136"/>
            <a:ext cx="72000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74%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268525" y="4412749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4 %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732288" y="4004806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22%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798663" y="3952690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7029603" y="3921605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340511" y="5524952"/>
            <a:ext cx="388094" cy="96920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806768" y="6103327"/>
            <a:ext cx="263713" cy="400019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2173480" y="6303336"/>
            <a:ext cx="323507" cy="19354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1688591" y="5778283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22%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098819" y="5963500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11%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5415149" y="5395747"/>
            <a:ext cx="388094" cy="109840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6466048" y="6303336"/>
            <a:ext cx="430632" cy="16640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4707721" y="5296852"/>
            <a:ext cx="72000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72%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309132" y="5924550"/>
            <a:ext cx="7963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8 %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759182" y="5687522"/>
            <a:ext cx="76378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20 %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3049864" y="5747505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154146" y="5810640"/>
            <a:ext cx="915722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725952" y="3585857"/>
            <a:ext cx="72792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68053" y="5466129"/>
            <a:ext cx="72792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68%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5945995" y="6132777"/>
            <a:ext cx="349424" cy="336961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10244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6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813546"/>
            <a:ext cx="9180512" cy="5711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74688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8888" y="107950"/>
            <a:ext cx="75612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11268" name="TextBox 28"/>
          <p:cNvSpPr txBox="1">
            <a:spLocks noChangeArrowheads="1"/>
          </p:cNvSpPr>
          <p:nvPr/>
        </p:nvSpPr>
        <p:spPr bwMode="auto">
          <a:xfrm>
            <a:off x="900113" y="60325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  <a:endParaRPr lang="ru-RU" altLang="ru-RU" sz="16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36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79340"/>
            <a:ext cx="995557" cy="994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1270" name="Содержимое 3" descr="Рисунок1.wm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811213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5532" y="872080"/>
            <a:ext cx="8264645" cy="52322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  <a:effectLst>
            <a:softEdge rad="1270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594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1400" b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РЕАЛИЗАЦИЯ ЗАДАЧИ 2.</a:t>
            </a:r>
          </a:p>
          <a:p>
            <a:pPr algn="ctr">
              <a:defRPr/>
            </a:pPr>
            <a:r>
              <a:rPr lang="ru-RU" sz="1400" b="1" smtClean="0">
                <a:solidFill>
                  <a:srgbClr val="002060"/>
                </a:solidFill>
                <a:latin typeface="Bookman Old Style" pitchFamily="18" charset="0"/>
              </a:rPr>
              <a:t>обновление нормативно-правовой документации в рамках реализации КИП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556" y="1477871"/>
          <a:ext cx="9021764" cy="1375065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021764"/>
              </a:tblGrid>
              <a:tr h="13750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Bookman Old Style" pitchFamily="18" charset="0"/>
                        </a:rPr>
                        <a:t>Разработана и обновлена нормативно-правовая документации в рамках реализации КИП: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положение «О группах казачьей направленности»; 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план воспитательной работы колледжа на год с дополнением по направлению организации воспитательной работы в группах казачьей направленности;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планы воспитательной работы в группах казачьей направленности.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ru-RU" sz="1800" b="1" dirty="0" smtClean="0">
                        <a:latin typeface="Bookman Old Style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1275" name="Picture 2" descr="C:\Users\Admin\Pictures\img0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2928938"/>
            <a:ext cx="227012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Рисунок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928938"/>
            <a:ext cx="2233612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3429000"/>
            <a:ext cx="3722687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lpk31.ru/cutenews/data/upimages/2015/12/30/11_(1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41" y="791884"/>
            <a:ext cx="4499991" cy="274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lpk31.ru/cutenews/data/upimages/2015/12/30/11_(3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0" y="3609566"/>
            <a:ext cx="4533699" cy="2715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://lpk31.ru/cutenews/data/upimages/2015/12/30/11_(4)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280" y="884894"/>
            <a:ext cx="4539456" cy="272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ttp://lpk31.ru/cutenews/data/upimages/2015/12/30/11_(7)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280" y="3592976"/>
            <a:ext cx="4524701" cy="274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2148" y="-53793"/>
            <a:ext cx="765833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5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Конкурс Педагогический дебют\КАЗАЧКИ\IMG_00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6573" y="814840"/>
            <a:ext cx="3487915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3" name="Picture 3" descr="F:\Конкурс Педагогический дебют\КАЗАЧКИ\IMG_04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8106" y="3724933"/>
            <a:ext cx="3326422" cy="26911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4" name="Picture 4" descr="F:\Конкурс Педагогический дебют\КАЗАЧКИ\IMG_09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017" y="813134"/>
            <a:ext cx="3456384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6085" name="Picture 5" descr="F:\Конкурс Педагогический дебют\КАЗАЧКИ\IMG_11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316" y="3644603"/>
            <a:ext cx="3337367" cy="267946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18" name="Picture 6" descr="F:\Педагог года\К презентации препод года 2017\слайд 13\P_20170310_22303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950" y="4292600"/>
            <a:ext cx="25066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5763" y="1231900"/>
            <a:ext cx="2312987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СПОРТИВНО-РАЗВЛЕКАТЕЛЬНЫЕ СОРЕВНОВАНИЯ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«АЙ, ДА КАЗАЧКИ», ПРИУРОЧЕННЫЕ К ПРАЗДНОВАНИЮ ДНЯ МАТЕРИ-КАЗАЧКИ </a:t>
            </a:r>
          </a:p>
        </p:txBody>
      </p:sp>
      <p:pic>
        <p:nvPicPr>
          <p:cNvPr id="13320" name="Содержимое 3" descr="Рисунок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0638"/>
            <a:ext cx="8731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G:\КАЗАЧКИ флешка\Logotip Souz KMK5a14155667db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-53793"/>
            <a:ext cx="875581" cy="1021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322" name="TextBox 28"/>
          <p:cNvSpPr txBox="1">
            <a:spLocks noChangeArrowheads="1"/>
          </p:cNvSpPr>
          <p:nvPr/>
        </p:nvSpPr>
        <p:spPr bwMode="auto">
          <a:xfrm>
            <a:off x="814388" y="0"/>
            <a:ext cx="741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>
                <a:solidFill>
                  <a:schemeClr val="bg1"/>
                </a:solidFill>
                <a:latin typeface="Bookman Old Style" panose="02050604050505020204" pitchFamily="18" charset="0"/>
              </a:rPr>
              <a:t>3. СОДЕРЖАНИЕ ИННОВАЦИОННОЙ ДЕЯТЕЛЬНОСТИ ЗА ОТЧЕТНЫЙ ПЕРИОД</a:t>
            </a:r>
          </a:p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3. Практическая деятельность</a:t>
            </a:r>
          </a:p>
          <a:p>
            <a:pPr algn="ctr"/>
            <a:endParaRPr lang="ru-RU" altLang="ru-RU" sz="1200" b="1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/>
            <a:endParaRPr lang="ru-RU" altLang="ru-RU" sz="140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68353a67f98ab5c66aad6cb7ee311d563dfa28"/>
</p:tagLst>
</file>

<file path=ppt/theme/theme1.xml><?xml version="1.0" encoding="utf-8"?>
<a:theme xmlns:a="http://schemas.openxmlformats.org/drawingml/2006/main" name="cdb2004120l">
  <a:themeElements>
    <a:clrScheme name="sample 3">
      <a:dk1>
        <a:srgbClr val="2B166E"/>
      </a:dk1>
      <a:lt1>
        <a:srgbClr val="FFFFFF"/>
      </a:lt1>
      <a:dk2>
        <a:srgbClr val="1640B6"/>
      </a:dk2>
      <a:lt2>
        <a:srgbClr val="B2B2B2"/>
      </a:lt2>
      <a:accent1>
        <a:srgbClr val="48BDEC"/>
      </a:accent1>
      <a:accent2>
        <a:srgbClr val="EB984D"/>
      </a:accent2>
      <a:accent3>
        <a:srgbClr val="FFFFFF"/>
      </a:accent3>
      <a:accent4>
        <a:srgbClr val="23115D"/>
      </a:accent4>
      <a:accent5>
        <a:srgbClr val="B1DBF4"/>
      </a:accent5>
      <a:accent6>
        <a:srgbClr val="D58945"/>
      </a:accent6>
      <a:hlink>
        <a:srgbClr val="339966"/>
      </a:hlink>
      <a:folHlink>
        <a:srgbClr val="7E88E4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CCC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5095D"/>
        </a:dk1>
        <a:lt1>
          <a:srgbClr val="FFFFFF"/>
        </a:lt1>
        <a:dk2>
          <a:srgbClr val="A1537C"/>
        </a:dk2>
        <a:lt2>
          <a:srgbClr val="B2B2B2"/>
        </a:lt2>
        <a:accent1>
          <a:srgbClr val="AF8ADC"/>
        </a:accent1>
        <a:accent2>
          <a:srgbClr val="60A065"/>
        </a:accent2>
        <a:accent3>
          <a:srgbClr val="FFFFFF"/>
        </a:accent3>
        <a:accent4>
          <a:srgbClr val="1E064E"/>
        </a:accent4>
        <a:accent5>
          <a:srgbClr val="D4C4EB"/>
        </a:accent5>
        <a:accent6>
          <a:srgbClr val="56915B"/>
        </a:accent6>
        <a:hlink>
          <a:srgbClr val="8DAED9"/>
        </a:hlink>
        <a:folHlink>
          <a:srgbClr val="5974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B984D"/>
        </a:accent2>
        <a:accent3>
          <a:srgbClr val="FFFFFF"/>
        </a:accent3>
        <a:accent4>
          <a:srgbClr val="23115D"/>
        </a:accent4>
        <a:accent5>
          <a:srgbClr val="B1DBF4"/>
        </a:accent5>
        <a:accent6>
          <a:srgbClr val="D58945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9064</TotalTime>
  <Words>1272</Words>
  <Application>Microsoft Office PowerPoint</Application>
  <PresentationFormat>Экран (4:3)</PresentationFormat>
  <Paragraphs>173</Paragraphs>
  <Slides>29</Slides>
  <Notes>25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Bookman Old Style</vt:lpstr>
      <vt:lpstr>Calibri</vt:lpstr>
      <vt:lpstr>Times New Roman</vt:lpstr>
      <vt:lpstr>Verdana</vt:lpstr>
      <vt:lpstr>Wingdings</vt:lpstr>
      <vt:lpstr>cdb2004120l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123</dc:creator>
  <cp:lastModifiedBy>Servernay</cp:lastModifiedBy>
  <cp:revision>869</cp:revision>
  <cp:lastPrinted>2015-02-12T06:17:19Z</cp:lastPrinted>
  <dcterms:created xsi:type="dcterms:W3CDTF">2011-04-18T12:22:32Z</dcterms:created>
  <dcterms:modified xsi:type="dcterms:W3CDTF">2018-02-06T08:13:38Z</dcterms:modified>
</cp:coreProperties>
</file>