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2" r:id="rId2"/>
    <p:sldId id="572" r:id="rId3"/>
    <p:sldId id="575" r:id="rId4"/>
    <p:sldId id="578" r:id="rId5"/>
    <p:sldId id="581" r:id="rId6"/>
    <p:sldId id="586" r:id="rId7"/>
    <p:sldId id="587" r:id="rId8"/>
    <p:sldId id="546" r:id="rId9"/>
    <p:sldId id="567" r:id="rId10"/>
    <p:sldId id="568" r:id="rId11"/>
    <p:sldId id="560" r:id="rId12"/>
    <p:sldId id="569" r:id="rId13"/>
    <p:sldId id="562" r:id="rId14"/>
    <p:sldId id="558" r:id="rId15"/>
    <p:sldId id="563" r:id="rId16"/>
    <p:sldId id="547" r:id="rId17"/>
    <p:sldId id="564" r:id="rId18"/>
    <p:sldId id="589" r:id="rId19"/>
    <p:sldId id="591" r:id="rId20"/>
    <p:sldId id="590" r:id="rId21"/>
    <p:sldId id="592" r:id="rId22"/>
    <p:sldId id="593" r:id="rId23"/>
    <p:sldId id="595" r:id="rId24"/>
    <p:sldId id="596" r:id="rId25"/>
    <p:sldId id="594" r:id="rId26"/>
    <p:sldId id="597" r:id="rId27"/>
    <p:sldId id="598" r:id="rId28"/>
    <p:sldId id="599" r:id="rId29"/>
    <p:sldId id="600" r:id="rId30"/>
    <p:sldId id="556" r:id="rId31"/>
  </p:sldIdLst>
  <p:sldSz cx="9144000" cy="6858000" type="screen4x3"/>
  <p:notesSz cx="6799263" cy="9929813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E7F5FD"/>
    <a:srgbClr val="C3EDF9"/>
    <a:srgbClr val="AEDCF8"/>
    <a:srgbClr val="BAC2C5"/>
    <a:srgbClr val="0000CC"/>
    <a:srgbClr val="3366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3" autoAdjust="0"/>
    <p:restoredTop sz="90821" autoAdjust="0"/>
  </p:normalViewPr>
  <p:slideViewPr>
    <p:cSldViewPr>
      <p:cViewPr varScale="1">
        <p:scale>
          <a:sx n="81" d="100"/>
          <a:sy n="81" d="100"/>
        </p:scale>
        <p:origin x="94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56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1343E-B019-4586-8C44-413E339A0E7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F1E2E-A843-4CAB-8450-616B218FB68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effectLst/>
              <a:latin typeface="Bookman Old Style" pitchFamily="18" charset="0"/>
            </a:rPr>
            <a:t>ЦЕЛЬ ДЕЯТЕЛЬНОСТИ</a:t>
          </a:r>
          <a:endParaRPr lang="ru-RU" sz="3200" b="1" dirty="0">
            <a:solidFill>
              <a:srgbClr val="C00000"/>
            </a:solidFill>
            <a:effectLst/>
            <a:latin typeface="Bookman Old Style" pitchFamily="18" charset="0"/>
          </a:endParaRPr>
        </a:p>
      </dgm:t>
    </dgm:pt>
    <dgm:pt modelId="{5E3F69F4-51DF-4571-B934-E401B26DD647}" type="parTrans" cxnId="{E2A6048C-E390-41D6-B4E9-DD91228F40D7}">
      <dgm:prSet/>
      <dgm:spPr/>
      <dgm:t>
        <a:bodyPr/>
        <a:lstStyle/>
        <a:p>
          <a:endParaRPr lang="ru-RU"/>
        </a:p>
      </dgm:t>
    </dgm:pt>
    <dgm:pt modelId="{A74B57A6-419E-4523-885E-A85471DA519A}" type="sibTrans" cxnId="{E2A6048C-E390-41D6-B4E9-DD91228F40D7}">
      <dgm:prSet/>
      <dgm:spPr/>
      <dgm:t>
        <a:bodyPr/>
        <a:lstStyle/>
        <a:p>
          <a:endParaRPr lang="ru-RU"/>
        </a:p>
      </dgm:t>
    </dgm:pt>
    <dgm:pt modelId="{84B00810-34ED-4FB6-99CA-9FB84364CB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/>
              <a:latin typeface="Bookman Old Style" pitchFamily="18" charset="0"/>
            </a:rPr>
            <a:t>ИННОВАЦИОННОЙ ПЛОЩАДКИ</a:t>
          </a:r>
          <a:endParaRPr lang="ru-RU" sz="2400" dirty="0"/>
        </a:p>
      </dgm:t>
    </dgm:pt>
    <dgm:pt modelId="{2F34FF84-5D37-4D07-A76C-B644CDF708A1}" type="parTrans" cxnId="{B7068839-FE91-4228-8518-D82238D1AE7C}">
      <dgm:prSet/>
      <dgm:spPr/>
      <dgm:t>
        <a:bodyPr/>
        <a:lstStyle/>
        <a:p>
          <a:endParaRPr lang="ru-RU"/>
        </a:p>
      </dgm:t>
    </dgm:pt>
    <dgm:pt modelId="{42DC8C09-C5BE-4752-9331-51A9A587156B}" type="sibTrans" cxnId="{B7068839-FE91-4228-8518-D82238D1AE7C}">
      <dgm:prSet/>
      <dgm:spPr/>
      <dgm:t>
        <a:bodyPr/>
        <a:lstStyle/>
        <a:p>
          <a:endParaRPr lang="ru-RU"/>
        </a:p>
      </dgm:t>
    </dgm:pt>
    <dgm:pt modelId="{16CA6B6A-1FFC-4850-9774-C3A683F4584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ТЕОРЕТИЧЕСКОЕ ОБОСНОВАНИЕ, РАЗРАБОТКА И АПРОБАЦИЯ КОМПЕТЕНТНОСТНОЙ МОДЕЛИ ВОСПИТАТЕЛЬНОЙ РАБОТЫ КОЛЛЕДЖА КАК УСЛОВИЯ ПРОФЕССИОНАЛЬНОГО СТАНОВЛЕНИЯ МОЛОДОГО ПЕДАГОГА НА ПРИМЕРЕ ГРУПП СТУДЕНТОВ КАЗАЧЬЕЙ НАПРАВЛЕННОСТИ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B089E6B-9C9E-4C7A-ADC5-2CDFD023C295}" type="sibTrans" cxnId="{83814686-160C-4979-BE3F-F141D4414C34}">
      <dgm:prSet/>
      <dgm:spPr/>
      <dgm:t>
        <a:bodyPr/>
        <a:lstStyle/>
        <a:p>
          <a:endParaRPr lang="ru-RU"/>
        </a:p>
      </dgm:t>
    </dgm:pt>
    <dgm:pt modelId="{9A85F574-F469-4E94-B455-8D807E05BD3C}" type="parTrans" cxnId="{83814686-160C-4979-BE3F-F141D4414C34}">
      <dgm:prSet/>
      <dgm:spPr/>
      <dgm:t>
        <a:bodyPr/>
        <a:lstStyle/>
        <a:p>
          <a:endParaRPr lang="ru-RU"/>
        </a:p>
      </dgm:t>
    </dgm:pt>
    <dgm:pt modelId="{32D9C864-771E-4DD6-A430-C799CEC67B66}" type="pres">
      <dgm:prSet presAssocID="{1F71343E-B019-4586-8C44-413E339A0E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74DC6-D8EB-4879-B291-BA5A2496C893}" type="pres">
      <dgm:prSet presAssocID="{16CA6B6A-1FFC-4850-9774-C3A683F45841}" presName="boxAndChildren" presStyleCnt="0"/>
      <dgm:spPr/>
    </dgm:pt>
    <dgm:pt modelId="{D8019A8A-C3B5-4926-AF8C-E9113F97B3C8}" type="pres">
      <dgm:prSet presAssocID="{16CA6B6A-1FFC-4850-9774-C3A683F45841}" presName="parentTextBox" presStyleLbl="node1" presStyleIdx="0" presStyleCnt="2" custScaleY="101016"/>
      <dgm:spPr/>
      <dgm:t>
        <a:bodyPr/>
        <a:lstStyle/>
        <a:p>
          <a:endParaRPr lang="ru-RU"/>
        </a:p>
      </dgm:t>
    </dgm:pt>
    <dgm:pt modelId="{4005D1BD-B60F-4AA8-9590-AB3CC0A37C90}" type="pres">
      <dgm:prSet presAssocID="{A74B57A6-419E-4523-885E-A85471DA519A}" presName="sp" presStyleCnt="0"/>
      <dgm:spPr/>
    </dgm:pt>
    <dgm:pt modelId="{F9D9D855-8DAC-4FF0-831A-53DEA4257219}" type="pres">
      <dgm:prSet presAssocID="{72EF1E2E-A843-4CAB-8450-616B218FB688}" presName="arrowAndChildren" presStyleCnt="0"/>
      <dgm:spPr/>
    </dgm:pt>
    <dgm:pt modelId="{A0230FF1-4907-42D7-81CD-090990B78B14}" type="pres">
      <dgm:prSet presAssocID="{72EF1E2E-A843-4CAB-8450-616B218FB68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33B7C3C-7C47-4EDE-950D-4B7809E13EAD}" type="pres">
      <dgm:prSet presAssocID="{72EF1E2E-A843-4CAB-8450-616B218FB688}" presName="arrow" presStyleLbl="node1" presStyleIdx="1" presStyleCnt="2" custLinFactNeighborY="446"/>
      <dgm:spPr/>
      <dgm:t>
        <a:bodyPr/>
        <a:lstStyle/>
        <a:p>
          <a:endParaRPr lang="ru-RU"/>
        </a:p>
      </dgm:t>
    </dgm:pt>
    <dgm:pt modelId="{28E2CADA-7138-4478-9D07-A72121A72B93}" type="pres">
      <dgm:prSet presAssocID="{72EF1E2E-A843-4CAB-8450-616B218FB688}" presName="descendantArrow" presStyleCnt="0"/>
      <dgm:spPr/>
    </dgm:pt>
    <dgm:pt modelId="{EB2FBAE4-D23C-43FF-B596-1333AA0BD33D}" type="pres">
      <dgm:prSet presAssocID="{84B00810-34ED-4FB6-99CA-9FB84364CBDB}" presName="childTextArrow" presStyleLbl="fgAccFollowNode1" presStyleIdx="0" presStyleCnt="1" custScaleX="100000" custScaleY="95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6048C-E390-41D6-B4E9-DD91228F40D7}" srcId="{1F71343E-B019-4586-8C44-413E339A0E73}" destId="{72EF1E2E-A843-4CAB-8450-616B218FB688}" srcOrd="0" destOrd="0" parTransId="{5E3F69F4-51DF-4571-B934-E401B26DD647}" sibTransId="{A74B57A6-419E-4523-885E-A85471DA519A}"/>
    <dgm:cxn modelId="{83814686-160C-4979-BE3F-F141D4414C34}" srcId="{1F71343E-B019-4586-8C44-413E339A0E73}" destId="{16CA6B6A-1FFC-4850-9774-C3A683F45841}" srcOrd="1" destOrd="0" parTransId="{9A85F574-F469-4E94-B455-8D807E05BD3C}" sibTransId="{1B089E6B-9C9E-4C7A-ADC5-2CDFD023C295}"/>
    <dgm:cxn modelId="{E873F4CC-ED44-4965-9444-4EC99CAF2CC3}" type="presOf" srcId="{16CA6B6A-1FFC-4850-9774-C3A683F45841}" destId="{D8019A8A-C3B5-4926-AF8C-E9113F97B3C8}" srcOrd="0" destOrd="0" presId="urn:microsoft.com/office/officeart/2005/8/layout/process4"/>
    <dgm:cxn modelId="{6A7D1EF8-6BC3-418B-96D9-ECA94D1CEEB1}" type="presOf" srcId="{84B00810-34ED-4FB6-99CA-9FB84364CBDB}" destId="{EB2FBAE4-D23C-43FF-B596-1333AA0BD33D}" srcOrd="0" destOrd="0" presId="urn:microsoft.com/office/officeart/2005/8/layout/process4"/>
    <dgm:cxn modelId="{10F7869E-0416-4CE5-BD8B-56F2F50AED9F}" type="presOf" srcId="{1F71343E-B019-4586-8C44-413E339A0E73}" destId="{32D9C864-771E-4DD6-A430-C799CEC67B66}" srcOrd="0" destOrd="0" presId="urn:microsoft.com/office/officeart/2005/8/layout/process4"/>
    <dgm:cxn modelId="{D363547D-5613-4685-834A-A4C9FA0D1A9A}" type="presOf" srcId="{72EF1E2E-A843-4CAB-8450-616B218FB688}" destId="{A0230FF1-4907-42D7-81CD-090990B78B14}" srcOrd="0" destOrd="0" presId="urn:microsoft.com/office/officeart/2005/8/layout/process4"/>
    <dgm:cxn modelId="{51B9B585-B853-42DE-B27A-587B0F7E79C4}" type="presOf" srcId="{72EF1E2E-A843-4CAB-8450-616B218FB688}" destId="{633B7C3C-7C47-4EDE-950D-4B7809E13EAD}" srcOrd="1" destOrd="0" presId="urn:microsoft.com/office/officeart/2005/8/layout/process4"/>
    <dgm:cxn modelId="{B7068839-FE91-4228-8518-D82238D1AE7C}" srcId="{72EF1E2E-A843-4CAB-8450-616B218FB688}" destId="{84B00810-34ED-4FB6-99CA-9FB84364CBDB}" srcOrd="0" destOrd="0" parTransId="{2F34FF84-5D37-4D07-A76C-B644CDF708A1}" sibTransId="{42DC8C09-C5BE-4752-9331-51A9A587156B}"/>
    <dgm:cxn modelId="{3E898D47-74AA-4158-8BE2-514B9BD6E84C}" type="presParOf" srcId="{32D9C864-771E-4DD6-A430-C799CEC67B66}" destId="{03474DC6-D8EB-4879-B291-BA5A2496C893}" srcOrd="0" destOrd="0" presId="urn:microsoft.com/office/officeart/2005/8/layout/process4"/>
    <dgm:cxn modelId="{E491772A-A85C-4BB1-A3EE-4534ECC590DD}" type="presParOf" srcId="{03474DC6-D8EB-4879-B291-BA5A2496C893}" destId="{D8019A8A-C3B5-4926-AF8C-E9113F97B3C8}" srcOrd="0" destOrd="0" presId="urn:microsoft.com/office/officeart/2005/8/layout/process4"/>
    <dgm:cxn modelId="{C7848992-882A-4B15-BC34-35E9FC832BDF}" type="presParOf" srcId="{32D9C864-771E-4DD6-A430-C799CEC67B66}" destId="{4005D1BD-B60F-4AA8-9590-AB3CC0A37C90}" srcOrd="1" destOrd="0" presId="urn:microsoft.com/office/officeart/2005/8/layout/process4"/>
    <dgm:cxn modelId="{A2C13593-86E8-4DE5-B8D6-771FB7E3BE90}" type="presParOf" srcId="{32D9C864-771E-4DD6-A430-C799CEC67B66}" destId="{F9D9D855-8DAC-4FF0-831A-53DEA4257219}" srcOrd="2" destOrd="0" presId="urn:microsoft.com/office/officeart/2005/8/layout/process4"/>
    <dgm:cxn modelId="{C4F29E1E-EE9E-4306-8F35-6D3F0E7B14A3}" type="presParOf" srcId="{F9D9D855-8DAC-4FF0-831A-53DEA4257219}" destId="{A0230FF1-4907-42D7-81CD-090990B78B14}" srcOrd="0" destOrd="0" presId="urn:microsoft.com/office/officeart/2005/8/layout/process4"/>
    <dgm:cxn modelId="{6D8E0C64-7B8F-4A40-ABBE-CB4B69E3DFB7}" type="presParOf" srcId="{F9D9D855-8DAC-4FF0-831A-53DEA4257219}" destId="{633B7C3C-7C47-4EDE-950D-4B7809E13EAD}" srcOrd="1" destOrd="0" presId="urn:microsoft.com/office/officeart/2005/8/layout/process4"/>
    <dgm:cxn modelId="{7B7D9A71-6F9C-4529-96FA-085039DA7DEE}" type="presParOf" srcId="{F9D9D855-8DAC-4FF0-831A-53DEA4257219}" destId="{28E2CADA-7138-4478-9D07-A72121A72B93}" srcOrd="2" destOrd="0" presId="urn:microsoft.com/office/officeart/2005/8/layout/process4"/>
    <dgm:cxn modelId="{2EE075B0-4975-418A-985A-33F33DC6FC22}" type="presParOf" srcId="{28E2CADA-7138-4478-9D07-A72121A72B93}" destId="{EB2FBAE4-D23C-43FF-B596-1333AA0BD3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92E36-5353-447A-8B20-6954692DEA5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37DB8-5985-4CA8-83AB-41AE81E5BAF9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Bookman Old Style" pitchFamily="18" charset="0"/>
            </a:rPr>
            <a:t>1. ДИАГНОСТИЧЕСКАЯ ДЕЯТЕЛЬНОСТЬ:</a:t>
          </a:r>
          <a:r>
            <a:rPr lang="ru-RU" sz="1800" dirty="0" smtClean="0">
              <a:latin typeface="Bookman Old Style" pitchFamily="18" charset="0"/>
            </a:rPr>
            <a:t> психолого-педагогические исследования, анализ и обоснование организационно - методических условий для реализации целей и задач деятельности КИП</a:t>
          </a:r>
          <a:endParaRPr lang="ru-RU" sz="1800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E0C5422D-86A0-40E0-83D4-7714627B6311}" type="parTrans" cxnId="{67E55E53-3AAB-4701-A4B5-CD4B75EC4338}">
      <dgm:prSet/>
      <dgm:spPr/>
      <dgm:t>
        <a:bodyPr/>
        <a:lstStyle/>
        <a:p>
          <a:endParaRPr lang="ru-RU"/>
        </a:p>
      </dgm:t>
    </dgm:pt>
    <dgm:pt modelId="{FD6454B6-46BB-4C62-A522-BEFFC159A960}" type="sibTrans" cxnId="{67E55E53-3AAB-4701-A4B5-CD4B75EC4338}">
      <dgm:prSet/>
      <dgm:spPr/>
      <dgm:t>
        <a:bodyPr/>
        <a:lstStyle/>
        <a:p>
          <a:endParaRPr lang="ru-RU"/>
        </a:p>
      </dgm:t>
    </dgm:pt>
    <dgm:pt modelId="{0FA6239A-942B-405D-AADC-1B658C937640}">
      <dgm:prSet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2. ТЕОРЕТИЧЕСКАЯ ДЕЯТЕЛЬНОСТЬ: </a:t>
          </a:r>
          <a:r>
            <a:rPr lang="ru-RU" sz="1600" dirty="0" smtClean="0">
              <a:latin typeface="Bookman Old Style" pitchFamily="18" charset="0"/>
            </a:rPr>
            <a:t>обновление нормативно-правовой документации в рамках реализации КИП</a:t>
          </a:r>
          <a:endParaRPr lang="ru-RU" sz="1600" dirty="0">
            <a:latin typeface="Bookman Old Style" pitchFamily="18" charset="0"/>
          </a:endParaRPr>
        </a:p>
      </dgm:t>
    </dgm:pt>
    <dgm:pt modelId="{FF6B98D2-D712-4BD5-8D0E-C01274A142E7}" type="parTrans" cxnId="{B8DD0BD1-EBA1-4052-A3BA-185FC666DA45}">
      <dgm:prSet/>
      <dgm:spPr/>
      <dgm:t>
        <a:bodyPr/>
        <a:lstStyle/>
        <a:p>
          <a:endParaRPr lang="ru-RU"/>
        </a:p>
      </dgm:t>
    </dgm:pt>
    <dgm:pt modelId="{4919E718-EE40-4F81-BF13-F06D16657366}" type="sibTrans" cxnId="{B8DD0BD1-EBA1-4052-A3BA-185FC666DA45}">
      <dgm:prSet/>
      <dgm:spPr/>
      <dgm:t>
        <a:bodyPr/>
        <a:lstStyle/>
        <a:p>
          <a:endParaRPr lang="ru-RU"/>
        </a:p>
      </dgm:t>
    </dgm:pt>
    <dgm:pt modelId="{984F3ED1-ED2E-4A6E-A04B-5D13A912F267}">
      <dgm:prSet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3. ПРАКТИЧЕСКАЯ ДЕЯТЕЛЬНОСТЬ:</a:t>
          </a:r>
          <a:r>
            <a:rPr lang="ru-RU" sz="1600" dirty="0" smtClean="0">
              <a:latin typeface="Bookman Old Style" pitchFamily="18" charset="0"/>
            </a:rPr>
            <a:t> организация участия студентов групп казачьей направленности в спортивных, культурно-массовых и патриотических мероприятиях, проводимых совместно с казачьими обществами Кубанского казачьего войска, духовенством; создание условий реализации </a:t>
          </a:r>
          <a:r>
            <a:rPr lang="ru-RU" sz="1600" dirty="0" err="1" smtClean="0">
              <a:latin typeface="Bookman Old Style" pitchFamily="18" charset="0"/>
            </a:rPr>
            <a:t>компетентностной</a:t>
          </a:r>
          <a:r>
            <a:rPr lang="ru-RU" sz="1600" dirty="0" smtClean="0">
              <a:latin typeface="Bookman Old Style" pitchFamily="18" charset="0"/>
            </a:rPr>
            <a:t> модели воспитательной работы в колледже на примере студентов групп казачьей направленности</a:t>
          </a:r>
          <a:endParaRPr lang="ru-RU" sz="1600" dirty="0">
            <a:latin typeface="Bookman Old Style" pitchFamily="18" charset="0"/>
          </a:endParaRPr>
        </a:p>
      </dgm:t>
    </dgm:pt>
    <dgm:pt modelId="{D5AF81A9-8E52-41F7-B276-0A79B4E6D1FE}" type="parTrans" cxnId="{36C33BE8-1212-45F8-8EED-C13C1094C252}">
      <dgm:prSet/>
      <dgm:spPr/>
      <dgm:t>
        <a:bodyPr/>
        <a:lstStyle/>
        <a:p>
          <a:endParaRPr lang="ru-RU"/>
        </a:p>
      </dgm:t>
    </dgm:pt>
    <dgm:pt modelId="{A30898F3-1A50-44D7-823F-97C2EB74ADA6}" type="sibTrans" cxnId="{36C33BE8-1212-45F8-8EED-C13C1094C252}">
      <dgm:prSet/>
      <dgm:spPr/>
      <dgm:t>
        <a:bodyPr/>
        <a:lstStyle/>
        <a:p>
          <a:endParaRPr lang="ru-RU"/>
        </a:p>
      </dgm:t>
    </dgm:pt>
    <dgm:pt modelId="{A4C89815-240C-41B1-B113-4B59239F77B6}">
      <dgm:prSet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4. МЕТОДИЧЕСКАЯ ДЕЯТЕЛЬНОСТЬ: </a:t>
          </a:r>
          <a:r>
            <a:rPr lang="ru-RU" sz="1600" dirty="0" smtClean="0">
              <a:latin typeface="Bookman Old Style" pitchFamily="18" charset="0"/>
            </a:rPr>
            <a:t>разработка методических материалов, пособий в рамках реализации темы КИП</a:t>
          </a:r>
          <a:endParaRPr lang="ru-RU" sz="1600" dirty="0">
            <a:latin typeface="Bookman Old Style" pitchFamily="18" charset="0"/>
          </a:endParaRPr>
        </a:p>
      </dgm:t>
    </dgm:pt>
    <dgm:pt modelId="{FA49B1AD-9F64-47C1-A039-263BD1BC7017}" type="parTrans" cxnId="{D9627B04-4F5D-42EA-8A69-12F41AF23ABD}">
      <dgm:prSet/>
      <dgm:spPr/>
      <dgm:t>
        <a:bodyPr/>
        <a:lstStyle/>
        <a:p>
          <a:endParaRPr lang="ru-RU"/>
        </a:p>
      </dgm:t>
    </dgm:pt>
    <dgm:pt modelId="{7136EE59-309C-4268-A3FA-C7266ACA43C9}" type="sibTrans" cxnId="{D9627B04-4F5D-42EA-8A69-12F41AF23ABD}">
      <dgm:prSet/>
      <dgm:spPr/>
      <dgm:t>
        <a:bodyPr/>
        <a:lstStyle/>
        <a:p>
          <a:endParaRPr lang="ru-RU"/>
        </a:p>
      </dgm:t>
    </dgm:pt>
    <dgm:pt modelId="{5F00AE85-8605-4CF8-8D29-B870755030EB}">
      <dgm:prSet custT="1"/>
      <dgm:spPr/>
      <dgm:t>
        <a:bodyPr/>
        <a:lstStyle/>
        <a:p>
          <a:pPr algn="ctr"/>
          <a:r>
            <a:rPr lang="ru-RU" sz="1600" b="1" dirty="0" smtClean="0">
              <a:latin typeface="Bookman Old Style" pitchFamily="18" charset="0"/>
            </a:rPr>
            <a:t>5. ТРАНСЛЯЦИОННАЯ ДЕЯТЕЛЬНОСТЬ: </a:t>
          </a:r>
          <a:r>
            <a:rPr lang="ru-RU" sz="1600" dirty="0" smtClean="0">
              <a:latin typeface="Bookman Old Style" pitchFamily="18" charset="0"/>
            </a:rPr>
            <a:t>оформление и выпуск публикаций различного уровня, методических рекомендаций, участие в конференциях, проведение семинаров, проведение внеклассных мероприятий с целью передачи инновационного опыта по теме КИП образовательному сообществу      </a:t>
          </a:r>
          <a:endParaRPr lang="ru-RU" sz="1600" dirty="0">
            <a:latin typeface="Bookman Old Style" pitchFamily="18" charset="0"/>
          </a:endParaRPr>
        </a:p>
      </dgm:t>
    </dgm:pt>
    <dgm:pt modelId="{1006965C-A7E1-4887-AF66-CB75C18A30AE}" type="parTrans" cxnId="{44C377AA-6404-45E8-A1C6-9F5E1C1B3D73}">
      <dgm:prSet/>
      <dgm:spPr/>
      <dgm:t>
        <a:bodyPr/>
        <a:lstStyle/>
        <a:p>
          <a:endParaRPr lang="ru-RU"/>
        </a:p>
      </dgm:t>
    </dgm:pt>
    <dgm:pt modelId="{1AA6D905-9200-4B64-BA08-9343B4EFB36C}" type="sibTrans" cxnId="{44C377AA-6404-45E8-A1C6-9F5E1C1B3D73}">
      <dgm:prSet/>
      <dgm:spPr/>
      <dgm:t>
        <a:bodyPr/>
        <a:lstStyle/>
        <a:p>
          <a:endParaRPr lang="ru-RU"/>
        </a:p>
      </dgm:t>
    </dgm:pt>
    <dgm:pt modelId="{CBA5A3CA-9C09-4FC1-ACD1-DDF92C49ACA2}" type="pres">
      <dgm:prSet presAssocID="{19392E36-5353-447A-8B20-6954692D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7359C5-08D4-4B04-A780-DD9BFE0BFAB4}" type="pres">
      <dgm:prSet presAssocID="{19392E36-5353-447A-8B20-6954692DEA5B}" presName="Name1" presStyleCnt="0"/>
      <dgm:spPr/>
    </dgm:pt>
    <dgm:pt modelId="{138045C2-515A-4352-8FA9-B87C3A2B42D6}" type="pres">
      <dgm:prSet presAssocID="{19392E36-5353-447A-8B20-6954692DEA5B}" presName="cycle" presStyleCnt="0"/>
      <dgm:spPr/>
    </dgm:pt>
    <dgm:pt modelId="{F545D978-10CA-47C7-AB07-C1F6FD70A2CD}" type="pres">
      <dgm:prSet presAssocID="{19392E36-5353-447A-8B20-6954692DEA5B}" presName="srcNode" presStyleLbl="node1" presStyleIdx="0" presStyleCnt="5"/>
      <dgm:spPr/>
    </dgm:pt>
    <dgm:pt modelId="{F98BE4F0-F989-41C5-99D5-E220105AE789}" type="pres">
      <dgm:prSet presAssocID="{19392E36-5353-447A-8B20-6954692DEA5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72534A-8644-4976-AB70-E1B405DB3521}" type="pres">
      <dgm:prSet presAssocID="{19392E36-5353-447A-8B20-6954692DEA5B}" presName="extraNode" presStyleLbl="node1" presStyleIdx="0" presStyleCnt="5"/>
      <dgm:spPr/>
    </dgm:pt>
    <dgm:pt modelId="{3DD2392E-8848-4452-9776-7478EFCB7C73}" type="pres">
      <dgm:prSet presAssocID="{19392E36-5353-447A-8B20-6954692DEA5B}" presName="dstNode" presStyleLbl="node1" presStyleIdx="0" presStyleCnt="5"/>
      <dgm:spPr/>
    </dgm:pt>
    <dgm:pt modelId="{941232C3-CB0D-4E8E-A4C3-5D66659417D3}" type="pres">
      <dgm:prSet presAssocID="{04C37DB8-5985-4CA8-83AB-41AE81E5BAF9}" presName="text_1" presStyleLbl="node1" presStyleIdx="0" presStyleCnt="5" custScaleX="104044" custScaleY="14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8A3C-D05F-4C80-8FB7-DF380019ADBB}" type="pres">
      <dgm:prSet presAssocID="{04C37DB8-5985-4CA8-83AB-41AE81E5BAF9}" presName="accent_1" presStyleCnt="0"/>
      <dgm:spPr/>
    </dgm:pt>
    <dgm:pt modelId="{6813D991-1D06-4874-BEE3-4AF223F54E78}" type="pres">
      <dgm:prSet presAssocID="{04C37DB8-5985-4CA8-83AB-41AE81E5BAF9}" presName="accentRepeatNode" presStyleLbl="solidFgAcc1" presStyleIdx="0" presStyleCnt="5" custLinFactNeighborX="-4959" custLinFactNeighborY="-600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6C8832-EB4F-46F7-B770-87DE637E32EE}" type="pres">
      <dgm:prSet presAssocID="{0FA6239A-942B-405D-AADC-1B658C937640}" presName="text_2" presStyleLbl="node1" presStyleIdx="1" presStyleCnt="5" custScaleX="104278" custScaleY="62134" custLinFactNeighborX="21" custLinFactNeighborY="-15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268B9-7FEE-4E2C-8BD3-3540B6768E8A}" type="pres">
      <dgm:prSet presAssocID="{0FA6239A-942B-405D-AADC-1B658C937640}" presName="accent_2" presStyleCnt="0"/>
      <dgm:spPr/>
    </dgm:pt>
    <dgm:pt modelId="{ACEFD79C-B04A-4201-9BAF-48B34C910D9C}" type="pres">
      <dgm:prSet presAssocID="{0FA6239A-942B-405D-AADC-1B658C937640}" presName="accentRepeatNode" presStyleLbl="solidFgAcc1" presStyleIdx="1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CF358E-0A4E-4811-8686-2A283FE9FB05}" type="pres">
      <dgm:prSet presAssocID="{984F3ED1-ED2E-4A6E-A04B-5D13A912F267}" presName="text_3" presStyleLbl="node1" presStyleIdx="2" presStyleCnt="5" custScaleX="104011" custScaleY="19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CCEF8-0D82-4084-9C13-3C9D312D6DA3}" type="pres">
      <dgm:prSet presAssocID="{984F3ED1-ED2E-4A6E-A04B-5D13A912F267}" presName="accent_3" presStyleCnt="0"/>
      <dgm:spPr/>
    </dgm:pt>
    <dgm:pt modelId="{C722FD68-640F-471D-8537-11A7AC0E541A}" type="pres">
      <dgm:prSet presAssocID="{984F3ED1-ED2E-4A6E-A04B-5D13A912F267}" presName="accentRepeatNode" presStyleLbl="solidFgAcc1" presStyleIdx="2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E73056-6010-4A34-A0A9-974DDEE98CE4}" type="pres">
      <dgm:prSet presAssocID="{A4C89815-240C-41B1-B113-4B59239F77B6}" presName="text_4" presStyleLbl="node1" presStyleIdx="3" presStyleCnt="5" custScaleX="104280" custScaleY="64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405E-CA0B-42CF-86A2-59AE415890B2}" type="pres">
      <dgm:prSet presAssocID="{A4C89815-240C-41B1-B113-4B59239F77B6}" presName="accent_4" presStyleCnt="0"/>
      <dgm:spPr/>
    </dgm:pt>
    <dgm:pt modelId="{415FDD8D-14CF-4003-B3AE-6DC40FE918A9}" type="pres">
      <dgm:prSet presAssocID="{A4C89815-240C-41B1-B113-4B59239F77B6}" presName="accentRepeatNode" presStyleLbl="solidFgAcc1" presStyleIdx="3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6A77A4-0AB4-4A09-B7C8-E04332C91A2E}" type="pres">
      <dgm:prSet presAssocID="{5F00AE85-8605-4CF8-8D29-B870755030EB}" presName="text_5" presStyleLbl="node1" presStyleIdx="4" presStyleCnt="5" custScaleX="103930" custScaleY="18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EEC45-8F01-45BD-87B4-90C8EB632FCA}" type="pres">
      <dgm:prSet presAssocID="{5F00AE85-8605-4CF8-8D29-B870755030EB}" presName="accent_5" presStyleCnt="0"/>
      <dgm:spPr/>
    </dgm:pt>
    <dgm:pt modelId="{5FAC90CB-B7A7-45CC-8C06-5768B6F9D0E9}" type="pres">
      <dgm:prSet presAssocID="{5F00AE85-8605-4CF8-8D29-B870755030EB}" presName="accentRepeatNode" presStyleLbl="solidFgAcc1" presStyleIdx="4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2FC72AF-807B-40D5-A852-0B5A83F895F2}" type="presOf" srcId="{A4C89815-240C-41B1-B113-4B59239F77B6}" destId="{9CE73056-6010-4A34-A0A9-974DDEE98CE4}" srcOrd="0" destOrd="0" presId="urn:microsoft.com/office/officeart/2008/layout/VerticalCurvedList"/>
    <dgm:cxn modelId="{D9627B04-4F5D-42EA-8A69-12F41AF23ABD}" srcId="{19392E36-5353-447A-8B20-6954692DEA5B}" destId="{A4C89815-240C-41B1-B113-4B59239F77B6}" srcOrd="3" destOrd="0" parTransId="{FA49B1AD-9F64-47C1-A039-263BD1BC7017}" sibTransId="{7136EE59-309C-4268-A3FA-C7266ACA43C9}"/>
    <dgm:cxn modelId="{6455338D-9106-46B3-894D-47E01AAFB09D}" type="presOf" srcId="{5F00AE85-8605-4CF8-8D29-B870755030EB}" destId="{456A77A4-0AB4-4A09-B7C8-E04332C91A2E}" srcOrd="0" destOrd="0" presId="urn:microsoft.com/office/officeart/2008/layout/VerticalCurvedList"/>
    <dgm:cxn modelId="{79F3AEBE-4E4A-4CAE-95D1-3C7827053413}" type="presOf" srcId="{0FA6239A-942B-405D-AADC-1B658C937640}" destId="{126C8832-EB4F-46F7-B770-87DE637E32EE}" srcOrd="0" destOrd="0" presId="urn:microsoft.com/office/officeart/2008/layout/VerticalCurvedList"/>
    <dgm:cxn modelId="{607FDDCC-3C6D-4493-828F-3050FBF99FD0}" type="presOf" srcId="{04C37DB8-5985-4CA8-83AB-41AE81E5BAF9}" destId="{941232C3-CB0D-4E8E-A4C3-5D66659417D3}" srcOrd="0" destOrd="0" presId="urn:microsoft.com/office/officeart/2008/layout/VerticalCurvedList"/>
    <dgm:cxn modelId="{A9C6D86C-75AF-45EB-9CDD-9F7C89C012B9}" type="presOf" srcId="{19392E36-5353-447A-8B20-6954692DEA5B}" destId="{CBA5A3CA-9C09-4FC1-ACD1-DDF92C49ACA2}" srcOrd="0" destOrd="0" presId="urn:microsoft.com/office/officeart/2008/layout/VerticalCurvedList"/>
    <dgm:cxn modelId="{B8DD0BD1-EBA1-4052-A3BA-185FC666DA45}" srcId="{19392E36-5353-447A-8B20-6954692DEA5B}" destId="{0FA6239A-942B-405D-AADC-1B658C937640}" srcOrd="1" destOrd="0" parTransId="{FF6B98D2-D712-4BD5-8D0E-C01274A142E7}" sibTransId="{4919E718-EE40-4F81-BF13-F06D16657366}"/>
    <dgm:cxn modelId="{673E8E74-FDAA-428F-9841-8B46058334FE}" type="presOf" srcId="{FD6454B6-46BB-4C62-A522-BEFFC159A960}" destId="{F98BE4F0-F989-41C5-99D5-E220105AE789}" srcOrd="0" destOrd="0" presId="urn:microsoft.com/office/officeart/2008/layout/VerticalCurvedList"/>
    <dgm:cxn modelId="{67E55E53-3AAB-4701-A4B5-CD4B75EC4338}" srcId="{19392E36-5353-447A-8B20-6954692DEA5B}" destId="{04C37DB8-5985-4CA8-83AB-41AE81E5BAF9}" srcOrd="0" destOrd="0" parTransId="{E0C5422D-86A0-40E0-83D4-7714627B6311}" sibTransId="{FD6454B6-46BB-4C62-A522-BEFFC159A960}"/>
    <dgm:cxn modelId="{36C33BE8-1212-45F8-8EED-C13C1094C252}" srcId="{19392E36-5353-447A-8B20-6954692DEA5B}" destId="{984F3ED1-ED2E-4A6E-A04B-5D13A912F267}" srcOrd="2" destOrd="0" parTransId="{D5AF81A9-8E52-41F7-B276-0A79B4E6D1FE}" sibTransId="{A30898F3-1A50-44D7-823F-97C2EB74ADA6}"/>
    <dgm:cxn modelId="{44C377AA-6404-45E8-A1C6-9F5E1C1B3D73}" srcId="{19392E36-5353-447A-8B20-6954692DEA5B}" destId="{5F00AE85-8605-4CF8-8D29-B870755030EB}" srcOrd="4" destOrd="0" parTransId="{1006965C-A7E1-4887-AF66-CB75C18A30AE}" sibTransId="{1AA6D905-9200-4B64-BA08-9343B4EFB36C}"/>
    <dgm:cxn modelId="{448617B5-6C6B-4D88-91DA-095B41A035A1}" type="presOf" srcId="{984F3ED1-ED2E-4A6E-A04B-5D13A912F267}" destId="{52CF358E-0A4E-4811-8686-2A283FE9FB05}" srcOrd="0" destOrd="0" presId="urn:microsoft.com/office/officeart/2008/layout/VerticalCurvedList"/>
    <dgm:cxn modelId="{1EC6E1B9-D708-4308-A50C-4EFF971EB247}" type="presParOf" srcId="{CBA5A3CA-9C09-4FC1-ACD1-DDF92C49ACA2}" destId="{797359C5-08D4-4B04-A780-DD9BFE0BFAB4}" srcOrd="0" destOrd="0" presId="urn:microsoft.com/office/officeart/2008/layout/VerticalCurvedList"/>
    <dgm:cxn modelId="{B2C8AED0-82FD-4CC6-98E1-8D1A7654F719}" type="presParOf" srcId="{797359C5-08D4-4B04-A780-DD9BFE0BFAB4}" destId="{138045C2-515A-4352-8FA9-B87C3A2B42D6}" srcOrd="0" destOrd="0" presId="urn:microsoft.com/office/officeart/2008/layout/VerticalCurvedList"/>
    <dgm:cxn modelId="{07A773B6-7D45-412B-A8FE-5B9B1298F8B1}" type="presParOf" srcId="{138045C2-515A-4352-8FA9-B87C3A2B42D6}" destId="{F545D978-10CA-47C7-AB07-C1F6FD70A2CD}" srcOrd="0" destOrd="0" presId="urn:microsoft.com/office/officeart/2008/layout/VerticalCurvedList"/>
    <dgm:cxn modelId="{93F06272-F803-4BF7-9D14-D0DCAFBDEE70}" type="presParOf" srcId="{138045C2-515A-4352-8FA9-B87C3A2B42D6}" destId="{F98BE4F0-F989-41C5-99D5-E220105AE789}" srcOrd="1" destOrd="0" presId="urn:microsoft.com/office/officeart/2008/layout/VerticalCurvedList"/>
    <dgm:cxn modelId="{4745F1BC-08D2-42A4-8729-B00CDA3B8DAF}" type="presParOf" srcId="{138045C2-515A-4352-8FA9-B87C3A2B42D6}" destId="{4472534A-8644-4976-AB70-E1B405DB3521}" srcOrd="2" destOrd="0" presId="urn:microsoft.com/office/officeart/2008/layout/VerticalCurvedList"/>
    <dgm:cxn modelId="{085E5ED1-CEF2-43E3-B284-DFEB0852106C}" type="presParOf" srcId="{138045C2-515A-4352-8FA9-B87C3A2B42D6}" destId="{3DD2392E-8848-4452-9776-7478EFCB7C73}" srcOrd="3" destOrd="0" presId="urn:microsoft.com/office/officeart/2008/layout/VerticalCurvedList"/>
    <dgm:cxn modelId="{7928F7ED-225F-4ECC-98CE-473169F075E3}" type="presParOf" srcId="{797359C5-08D4-4B04-A780-DD9BFE0BFAB4}" destId="{941232C3-CB0D-4E8E-A4C3-5D66659417D3}" srcOrd="1" destOrd="0" presId="urn:microsoft.com/office/officeart/2008/layout/VerticalCurvedList"/>
    <dgm:cxn modelId="{AB6C0D6B-0979-434E-9E72-381239CA64BF}" type="presParOf" srcId="{797359C5-08D4-4B04-A780-DD9BFE0BFAB4}" destId="{C14F8A3C-D05F-4C80-8FB7-DF380019ADBB}" srcOrd="2" destOrd="0" presId="urn:microsoft.com/office/officeart/2008/layout/VerticalCurvedList"/>
    <dgm:cxn modelId="{5A717119-434E-4930-A116-1906EA9C36AC}" type="presParOf" srcId="{C14F8A3C-D05F-4C80-8FB7-DF380019ADBB}" destId="{6813D991-1D06-4874-BEE3-4AF223F54E78}" srcOrd="0" destOrd="0" presId="urn:microsoft.com/office/officeart/2008/layout/VerticalCurvedList"/>
    <dgm:cxn modelId="{D4CA0733-C1BE-46A5-9957-C3FC0A17A381}" type="presParOf" srcId="{797359C5-08D4-4B04-A780-DD9BFE0BFAB4}" destId="{126C8832-EB4F-46F7-B770-87DE637E32EE}" srcOrd="3" destOrd="0" presId="urn:microsoft.com/office/officeart/2008/layout/VerticalCurvedList"/>
    <dgm:cxn modelId="{3220BA12-836B-4422-9440-0C71DE81C972}" type="presParOf" srcId="{797359C5-08D4-4B04-A780-DD9BFE0BFAB4}" destId="{BDD268B9-7FEE-4E2C-8BD3-3540B6768E8A}" srcOrd="4" destOrd="0" presId="urn:microsoft.com/office/officeart/2008/layout/VerticalCurvedList"/>
    <dgm:cxn modelId="{1D77F40A-14CF-4AB8-935C-C8F07582ADE3}" type="presParOf" srcId="{BDD268B9-7FEE-4E2C-8BD3-3540B6768E8A}" destId="{ACEFD79C-B04A-4201-9BAF-48B34C910D9C}" srcOrd="0" destOrd="0" presId="urn:microsoft.com/office/officeart/2008/layout/VerticalCurvedList"/>
    <dgm:cxn modelId="{9D57344B-9BD3-49DB-8C25-D691316A5CF6}" type="presParOf" srcId="{797359C5-08D4-4B04-A780-DD9BFE0BFAB4}" destId="{52CF358E-0A4E-4811-8686-2A283FE9FB05}" srcOrd="5" destOrd="0" presId="urn:microsoft.com/office/officeart/2008/layout/VerticalCurvedList"/>
    <dgm:cxn modelId="{ABBC0291-AC8C-4909-8477-761246F15F0A}" type="presParOf" srcId="{797359C5-08D4-4B04-A780-DD9BFE0BFAB4}" destId="{C74CCEF8-0D82-4084-9C13-3C9D312D6DA3}" srcOrd="6" destOrd="0" presId="urn:microsoft.com/office/officeart/2008/layout/VerticalCurvedList"/>
    <dgm:cxn modelId="{4F645BFB-38C7-4463-98A9-F5F92A57813A}" type="presParOf" srcId="{C74CCEF8-0D82-4084-9C13-3C9D312D6DA3}" destId="{C722FD68-640F-471D-8537-11A7AC0E541A}" srcOrd="0" destOrd="0" presId="urn:microsoft.com/office/officeart/2008/layout/VerticalCurvedList"/>
    <dgm:cxn modelId="{24292591-0044-43B7-BEB3-33CDE16F2C35}" type="presParOf" srcId="{797359C5-08D4-4B04-A780-DD9BFE0BFAB4}" destId="{9CE73056-6010-4A34-A0A9-974DDEE98CE4}" srcOrd="7" destOrd="0" presId="urn:microsoft.com/office/officeart/2008/layout/VerticalCurvedList"/>
    <dgm:cxn modelId="{DBCC226D-3E8B-4E07-94D0-35D4C1262091}" type="presParOf" srcId="{797359C5-08D4-4B04-A780-DD9BFE0BFAB4}" destId="{743A405E-CA0B-42CF-86A2-59AE415890B2}" srcOrd="8" destOrd="0" presId="urn:microsoft.com/office/officeart/2008/layout/VerticalCurvedList"/>
    <dgm:cxn modelId="{2BE70C06-EF0B-4BC6-B818-C75FB013E7A9}" type="presParOf" srcId="{743A405E-CA0B-42CF-86A2-59AE415890B2}" destId="{415FDD8D-14CF-4003-B3AE-6DC40FE918A9}" srcOrd="0" destOrd="0" presId="urn:microsoft.com/office/officeart/2008/layout/VerticalCurvedList"/>
    <dgm:cxn modelId="{141BAF61-A160-4D91-8EED-BB9A1A7B586C}" type="presParOf" srcId="{797359C5-08D4-4B04-A780-DD9BFE0BFAB4}" destId="{456A77A4-0AB4-4A09-B7C8-E04332C91A2E}" srcOrd="9" destOrd="0" presId="urn:microsoft.com/office/officeart/2008/layout/VerticalCurvedList"/>
    <dgm:cxn modelId="{CC9EF56C-7E2B-440B-AE08-1425084F9795}" type="presParOf" srcId="{797359C5-08D4-4B04-A780-DD9BFE0BFAB4}" destId="{3C0EEC45-8F01-45BD-87B4-90C8EB632FCA}" srcOrd="10" destOrd="0" presId="urn:microsoft.com/office/officeart/2008/layout/VerticalCurvedList"/>
    <dgm:cxn modelId="{A87CF012-1D7B-4B95-9693-C0DFAC93F7CF}" type="presParOf" srcId="{3C0EEC45-8F01-45BD-87B4-90C8EB632FCA}" destId="{5FAC90CB-B7A7-45CC-8C06-5768B6F9D0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92E36-5353-447A-8B20-6954692DEA5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FF3E7-D766-4B3B-94B8-ED6405E5FEAB}">
      <dgm:prSet custT="1"/>
      <dgm:spPr/>
      <dgm:t>
        <a:bodyPr/>
        <a:lstStyle/>
        <a:p>
          <a:pPr algn="ctr"/>
          <a:r>
            <a:rPr lang="ru-RU" sz="13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rPr>
            <a:t>созданная в колледже воспитательная система способствует повышению качества подготовки специалиста педагогического профиля и его профессиональной адаптации к деятельности в роли учителя начальных классов казачьей направленности, через:</a:t>
          </a:r>
          <a:endParaRPr lang="ru-RU" sz="1300" b="1" dirty="0">
            <a:solidFill>
              <a:srgbClr val="C00000"/>
            </a:solidFill>
            <a:latin typeface="Bookman Old Style" pitchFamily="18" charset="0"/>
            <a:cs typeface="Times New Roman" pitchFamily="18" charset="0"/>
          </a:endParaRPr>
        </a:p>
      </dgm:t>
    </dgm:pt>
    <dgm:pt modelId="{8BB0EA60-32FD-4829-BAF4-FE79B2394601}" type="parTrans" cxnId="{A4B246FA-1E21-46C0-8491-23B119CD177A}">
      <dgm:prSet/>
      <dgm:spPr/>
      <dgm:t>
        <a:bodyPr/>
        <a:lstStyle/>
        <a:p>
          <a:endParaRPr lang="ru-RU"/>
        </a:p>
      </dgm:t>
    </dgm:pt>
    <dgm:pt modelId="{69D9EB59-7208-4273-8AE7-6809B608DE68}" type="sibTrans" cxnId="{A4B246FA-1E21-46C0-8491-23B119CD177A}">
      <dgm:prSet/>
      <dgm:spPr/>
      <dgm:t>
        <a:bodyPr/>
        <a:lstStyle/>
        <a:p>
          <a:endParaRPr lang="ru-RU"/>
        </a:p>
      </dgm:t>
    </dgm:pt>
    <dgm:pt modelId="{D1CEE080-424B-4D50-AB82-B9CEC1AAE1A1}">
      <dgm:prSet custT="1"/>
      <dgm:spPr/>
      <dgm:t>
        <a:bodyPr/>
        <a:lstStyle/>
        <a:p>
          <a:pPr algn="just"/>
          <a:r>
            <a:rPr lang="ru-RU" sz="1300" b="1" dirty="0" smtClean="0">
              <a:latin typeface="Bookman Old Style" pitchFamily="18" charset="0"/>
            </a:rPr>
            <a:t>- применение современных воспитательных технологий патриотического и духовно-нравственного воспитания будущих учителей начальных классов казачьей направленности;</a:t>
          </a:r>
          <a:endParaRPr lang="ru-RU" sz="1300" b="1" dirty="0">
            <a:latin typeface="Bookman Old Style" pitchFamily="18" charset="0"/>
          </a:endParaRPr>
        </a:p>
      </dgm:t>
    </dgm:pt>
    <dgm:pt modelId="{B470E4EB-84F2-4884-8E53-1D8E402FCFE2}" type="parTrans" cxnId="{F198DA18-7630-46F3-8A2E-0C122E76C5FB}">
      <dgm:prSet/>
      <dgm:spPr/>
      <dgm:t>
        <a:bodyPr/>
        <a:lstStyle/>
        <a:p>
          <a:endParaRPr lang="ru-RU"/>
        </a:p>
      </dgm:t>
    </dgm:pt>
    <dgm:pt modelId="{B5372EF6-A6CD-4B1B-B783-2BDA14E67157}" type="sibTrans" cxnId="{F198DA18-7630-46F3-8A2E-0C122E76C5FB}">
      <dgm:prSet/>
      <dgm:spPr/>
      <dgm:t>
        <a:bodyPr/>
        <a:lstStyle/>
        <a:p>
          <a:endParaRPr lang="ru-RU"/>
        </a:p>
      </dgm:t>
    </dgm:pt>
    <dgm:pt modelId="{FBF54D64-E3FD-4990-BC54-34B61F05C2F1}">
      <dgm:prSet custT="1"/>
      <dgm:spPr/>
      <dgm:t>
        <a:bodyPr/>
        <a:lstStyle/>
        <a:p>
          <a:pPr algn="just"/>
          <a:r>
            <a:rPr lang="ru-RU" sz="1300" b="1" dirty="0" smtClean="0">
              <a:latin typeface="Bookman Old Style" pitchFamily="18" charset="0"/>
            </a:rPr>
            <a:t>- организацию индивидуальных образовательных траекторий для студентов групп казачьей направленности;</a:t>
          </a:r>
          <a:endParaRPr lang="ru-RU" sz="1300" b="1" dirty="0">
            <a:latin typeface="Bookman Old Style" pitchFamily="18" charset="0"/>
          </a:endParaRPr>
        </a:p>
      </dgm:t>
    </dgm:pt>
    <dgm:pt modelId="{B9569789-CAA3-4FF3-9AA2-5E53D6A99346}" type="parTrans" cxnId="{96E7F2CF-9BA1-46CA-94FB-5EB5DC88E21A}">
      <dgm:prSet/>
      <dgm:spPr/>
      <dgm:t>
        <a:bodyPr/>
        <a:lstStyle/>
        <a:p>
          <a:endParaRPr lang="ru-RU"/>
        </a:p>
      </dgm:t>
    </dgm:pt>
    <dgm:pt modelId="{8F29211A-A255-4BF2-AD5F-F6340AC3320E}" type="sibTrans" cxnId="{96E7F2CF-9BA1-46CA-94FB-5EB5DC88E21A}">
      <dgm:prSet/>
      <dgm:spPr/>
      <dgm:t>
        <a:bodyPr/>
        <a:lstStyle/>
        <a:p>
          <a:endParaRPr lang="ru-RU"/>
        </a:p>
      </dgm:t>
    </dgm:pt>
    <dgm:pt modelId="{5317BCA2-A3EF-4086-89DA-620FC5CB936A}">
      <dgm:prSet custT="1"/>
      <dgm:spPr/>
      <dgm:t>
        <a:bodyPr/>
        <a:lstStyle/>
        <a:p>
          <a:pPr algn="just"/>
          <a:r>
            <a:rPr lang="ru-RU" sz="1300" b="1" dirty="0" smtClean="0">
              <a:latin typeface="Bookman Old Style" pitchFamily="18" charset="0"/>
            </a:rPr>
            <a:t>- развитие института наставничества, организация сотрудничества с духовенством и казачеством.  </a:t>
          </a:r>
          <a:endParaRPr lang="ru-RU" sz="1300" b="1" dirty="0">
            <a:latin typeface="Bookman Old Style" pitchFamily="18" charset="0"/>
          </a:endParaRPr>
        </a:p>
      </dgm:t>
    </dgm:pt>
    <dgm:pt modelId="{4F19C0A6-A72C-4683-8C59-A8A98C49F192}" type="parTrans" cxnId="{924C3BF9-4C88-4D98-B1A5-85514A127366}">
      <dgm:prSet/>
      <dgm:spPr/>
      <dgm:t>
        <a:bodyPr/>
        <a:lstStyle/>
        <a:p>
          <a:endParaRPr lang="ru-RU"/>
        </a:p>
      </dgm:t>
    </dgm:pt>
    <dgm:pt modelId="{D8C9DB25-783F-4986-8FCC-D86EA0769436}" type="sibTrans" cxnId="{924C3BF9-4C88-4D98-B1A5-85514A127366}">
      <dgm:prSet/>
      <dgm:spPr/>
      <dgm:t>
        <a:bodyPr/>
        <a:lstStyle/>
        <a:p>
          <a:endParaRPr lang="ru-RU"/>
        </a:p>
      </dgm:t>
    </dgm:pt>
    <dgm:pt modelId="{CBA5A3CA-9C09-4FC1-ACD1-DDF92C49ACA2}" type="pres">
      <dgm:prSet presAssocID="{19392E36-5353-447A-8B20-6954692D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7359C5-08D4-4B04-A780-DD9BFE0BFAB4}" type="pres">
      <dgm:prSet presAssocID="{19392E36-5353-447A-8B20-6954692DEA5B}" presName="Name1" presStyleCnt="0"/>
      <dgm:spPr/>
    </dgm:pt>
    <dgm:pt modelId="{138045C2-515A-4352-8FA9-B87C3A2B42D6}" type="pres">
      <dgm:prSet presAssocID="{19392E36-5353-447A-8B20-6954692DEA5B}" presName="cycle" presStyleCnt="0"/>
      <dgm:spPr/>
    </dgm:pt>
    <dgm:pt modelId="{F545D978-10CA-47C7-AB07-C1F6FD70A2CD}" type="pres">
      <dgm:prSet presAssocID="{19392E36-5353-447A-8B20-6954692DEA5B}" presName="srcNode" presStyleLbl="node1" presStyleIdx="0" presStyleCnt="4"/>
      <dgm:spPr/>
    </dgm:pt>
    <dgm:pt modelId="{F98BE4F0-F989-41C5-99D5-E220105AE789}" type="pres">
      <dgm:prSet presAssocID="{19392E36-5353-447A-8B20-6954692DEA5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72534A-8644-4976-AB70-E1B405DB3521}" type="pres">
      <dgm:prSet presAssocID="{19392E36-5353-447A-8B20-6954692DEA5B}" presName="extraNode" presStyleLbl="node1" presStyleIdx="0" presStyleCnt="4"/>
      <dgm:spPr/>
    </dgm:pt>
    <dgm:pt modelId="{3DD2392E-8848-4452-9776-7478EFCB7C73}" type="pres">
      <dgm:prSet presAssocID="{19392E36-5353-447A-8B20-6954692DEA5B}" presName="dstNode" presStyleLbl="node1" presStyleIdx="0" presStyleCnt="4"/>
      <dgm:spPr/>
    </dgm:pt>
    <dgm:pt modelId="{813AE9D7-0A47-455E-BFD0-225046440B10}" type="pres">
      <dgm:prSet presAssocID="{8DFFF3E7-D766-4B3B-94B8-ED6405E5FEAB}" presName="text_1" presStyleLbl="node1" presStyleIdx="0" presStyleCnt="4" custScaleY="149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BE345-8E4D-4E34-BDB4-65631A20F2B0}" type="pres">
      <dgm:prSet presAssocID="{8DFFF3E7-D766-4B3B-94B8-ED6405E5FEAB}" presName="accent_1" presStyleCnt="0"/>
      <dgm:spPr/>
    </dgm:pt>
    <dgm:pt modelId="{128A514B-9222-4086-8573-D6C5C0E912E0}" type="pres">
      <dgm:prSet presAssocID="{8DFFF3E7-D766-4B3B-94B8-ED6405E5FEAB}" presName="accentRepeatNode" presStyleLbl="solidFgAcc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C0AFD4-0E73-4994-8C37-D217CF6D71EE}" type="pres">
      <dgm:prSet presAssocID="{D1CEE080-424B-4D50-AB82-B9CEC1AAE1A1}" presName="text_2" presStyleLbl="node1" presStyleIdx="1" presStyleCnt="4" custScaleX="104856" custScaleY="119534" custLinFactNeighborX="-1018" custLinFactNeighborY="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9514-38C5-44B5-9A4C-2775E4312510}" type="pres">
      <dgm:prSet presAssocID="{D1CEE080-424B-4D50-AB82-B9CEC1AAE1A1}" presName="accent_2" presStyleCnt="0"/>
      <dgm:spPr/>
    </dgm:pt>
    <dgm:pt modelId="{42DD202C-2651-48E2-A2BC-2646F46154A5}" type="pres">
      <dgm:prSet presAssocID="{D1CEE080-424B-4D50-AB82-B9CEC1AAE1A1}" presName="accentRepeatNode" presStyleLbl="solidFgAcc1" presStyleIdx="1" presStyleCnt="4" custLinFactNeighborX="-17085" custLinFactNeighborY="2809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3BF463-9FCE-4269-99A4-A1EAF949D708}" type="pres">
      <dgm:prSet presAssocID="{FBF54D64-E3FD-4990-BC54-34B61F05C2F1}" presName="text_3" presStyleLbl="node1" presStyleIdx="2" presStyleCnt="4" custLinFactNeighborX="14639" custLinFactNeighborY="-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87C75-FD5F-4490-97A9-95BB5E0E153E}" type="pres">
      <dgm:prSet presAssocID="{FBF54D64-E3FD-4990-BC54-34B61F05C2F1}" presName="accent_3" presStyleCnt="0"/>
      <dgm:spPr/>
    </dgm:pt>
    <dgm:pt modelId="{50B50CFF-3A88-439C-872C-B2A8E693D952}" type="pres">
      <dgm:prSet presAssocID="{FBF54D64-E3FD-4990-BC54-34B61F05C2F1}" presName="accentRepeatNode" presStyleLbl="solidFgAcc1" presStyleIdx="2" presStyleCnt="4" custLinFactNeighborX="-17085" custLinFactNeighborY="-16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22DC9C-D760-4F03-BDF2-5EC489FF8624}" type="pres">
      <dgm:prSet presAssocID="{5317BCA2-A3EF-4086-89DA-620FC5CB936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F507-E857-41BD-B534-54DF60EE6957}" type="pres">
      <dgm:prSet presAssocID="{5317BCA2-A3EF-4086-89DA-620FC5CB936A}" presName="accent_4" presStyleCnt="0"/>
      <dgm:spPr/>
    </dgm:pt>
    <dgm:pt modelId="{DD1293CA-BFEC-4231-8D88-8AADC850520D}" type="pres">
      <dgm:prSet presAssocID="{5317BCA2-A3EF-4086-89DA-620FC5CB936A}" presName="accentRepeatNode" presStyleLbl="solidFgAcc1" presStyleIdx="3" presStyleCnt="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4C3ED6B-0927-423C-B764-79FB706E136B}" type="presOf" srcId="{69D9EB59-7208-4273-8AE7-6809B608DE68}" destId="{F98BE4F0-F989-41C5-99D5-E220105AE789}" srcOrd="0" destOrd="0" presId="urn:microsoft.com/office/officeart/2008/layout/VerticalCurvedList"/>
    <dgm:cxn modelId="{96E7F2CF-9BA1-46CA-94FB-5EB5DC88E21A}" srcId="{19392E36-5353-447A-8B20-6954692DEA5B}" destId="{FBF54D64-E3FD-4990-BC54-34B61F05C2F1}" srcOrd="2" destOrd="0" parTransId="{B9569789-CAA3-4FF3-9AA2-5E53D6A99346}" sibTransId="{8F29211A-A255-4BF2-AD5F-F6340AC3320E}"/>
    <dgm:cxn modelId="{CF04DD51-4631-42D7-A900-16223A3AF7E5}" type="presOf" srcId="{D1CEE080-424B-4D50-AB82-B9CEC1AAE1A1}" destId="{48C0AFD4-0E73-4994-8C37-D217CF6D71EE}" srcOrd="0" destOrd="0" presId="urn:microsoft.com/office/officeart/2008/layout/VerticalCurvedList"/>
    <dgm:cxn modelId="{B3148BBF-B654-4451-BED7-54B864E75B29}" type="presOf" srcId="{FBF54D64-E3FD-4990-BC54-34B61F05C2F1}" destId="{E03BF463-9FCE-4269-99A4-A1EAF949D708}" srcOrd="0" destOrd="0" presId="urn:microsoft.com/office/officeart/2008/layout/VerticalCurvedList"/>
    <dgm:cxn modelId="{A4B246FA-1E21-46C0-8491-23B119CD177A}" srcId="{19392E36-5353-447A-8B20-6954692DEA5B}" destId="{8DFFF3E7-D766-4B3B-94B8-ED6405E5FEAB}" srcOrd="0" destOrd="0" parTransId="{8BB0EA60-32FD-4829-BAF4-FE79B2394601}" sibTransId="{69D9EB59-7208-4273-8AE7-6809B608DE68}"/>
    <dgm:cxn modelId="{9CC76957-6044-4136-B556-3329B215D1AD}" type="presOf" srcId="{5317BCA2-A3EF-4086-89DA-620FC5CB936A}" destId="{0522DC9C-D760-4F03-BDF2-5EC489FF8624}" srcOrd="0" destOrd="0" presId="urn:microsoft.com/office/officeart/2008/layout/VerticalCurvedList"/>
    <dgm:cxn modelId="{F198DA18-7630-46F3-8A2E-0C122E76C5FB}" srcId="{19392E36-5353-447A-8B20-6954692DEA5B}" destId="{D1CEE080-424B-4D50-AB82-B9CEC1AAE1A1}" srcOrd="1" destOrd="0" parTransId="{B470E4EB-84F2-4884-8E53-1D8E402FCFE2}" sibTransId="{B5372EF6-A6CD-4B1B-B783-2BDA14E67157}"/>
    <dgm:cxn modelId="{71111711-1ECC-4039-ABA1-EFBC46F26416}" type="presOf" srcId="{19392E36-5353-447A-8B20-6954692DEA5B}" destId="{CBA5A3CA-9C09-4FC1-ACD1-DDF92C49ACA2}" srcOrd="0" destOrd="0" presId="urn:microsoft.com/office/officeart/2008/layout/VerticalCurvedList"/>
    <dgm:cxn modelId="{8BEFC3F0-E84F-4DAC-9ECB-57758CF03013}" type="presOf" srcId="{8DFFF3E7-D766-4B3B-94B8-ED6405E5FEAB}" destId="{813AE9D7-0A47-455E-BFD0-225046440B10}" srcOrd="0" destOrd="0" presId="urn:microsoft.com/office/officeart/2008/layout/VerticalCurvedList"/>
    <dgm:cxn modelId="{924C3BF9-4C88-4D98-B1A5-85514A127366}" srcId="{19392E36-5353-447A-8B20-6954692DEA5B}" destId="{5317BCA2-A3EF-4086-89DA-620FC5CB936A}" srcOrd="3" destOrd="0" parTransId="{4F19C0A6-A72C-4683-8C59-A8A98C49F192}" sibTransId="{D8C9DB25-783F-4986-8FCC-D86EA0769436}"/>
    <dgm:cxn modelId="{7E5ECD25-929A-4CB5-BA53-6C6FBAFD3271}" type="presParOf" srcId="{CBA5A3CA-9C09-4FC1-ACD1-DDF92C49ACA2}" destId="{797359C5-08D4-4B04-A780-DD9BFE0BFAB4}" srcOrd="0" destOrd="0" presId="urn:microsoft.com/office/officeart/2008/layout/VerticalCurvedList"/>
    <dgm:cxn modelId="{D6F949A0-0BDD-410A-A47A-60628D407BCE}" type="presParOf" srcId="{797359C5-08D4-4B04-A780-DD9BFE0BFAB4}" destId="{138045C2-515A-4352-8FA9-B87C3A2B42D6}" srcOrd="0" destOrd="0" presId="urn:microsoft.com/office/officeart/2008/layout/VerticalCurvedList"/>
    <dgm:cxn modelId="{A4D40C49-544F-43D4-BAF5-5606D167D767}" type="presParOf" srcId="{138045C2-515A-4352-8FA9-B87C3A2B42D6}" destId="{F545D978-10CA-47C7-AB07-C1F6FD70A2CD}" srcOrd="0" destOrd="0" presId="urn:microsoft.com/office/officeart/2008/layout/VerticalCurvedList"/>
    <dgm:cxn modelId="{97EF5027-CBEE-43DF-9C4B-0BCD94137D4D}" type="presParOf" srcId="{138045C2-515A-4352-8FA9-B87C3A2B42D6}" destId="{F98BE4F0-F989-41C5-99D5-E220105AE789}" srcOrd="1" destOrd="0" presId="urn:microsoft.com/office/officeart/2008/layout/VerticalCurvedList"/>
    <dgm:cxn modelId="{2154B455-F389-40C7-9542-E3D82FDB186A}" type="presParOf" srcId="{138045C2-515A-4352-8FA9-B87C3A2B42D6}" destId="{4472534A-8644-4976-AB70-E1B405DB3521}" srcOrd="2" destOrd="0" presId="urn:microsoft.com/office/officeart/2008/layout/VerticalCurvedList"/>
    <dgm:cxn modelId="{4DFB3575-8A38-4B48-9955-474A60E9960C}" type="presParOf" srcId="{138045C2-515A-4352-8FA9-B87C3A2B42D6}" destId="{3DD2392E-8848-4452-9776-7478EFCB7C73}" srcOrd="3" destOrd="0" presId="urn:microsoft.com/office/officeart/2008/layout/VerticalCurvedList"/>
    <dgm:cxn modelId="{24B1256E-B5BD-4421-9DB0-F21785A6742E}" type="presParOf" srcId="{797359C5-08D4-4B04-A780-DD9BFE0BFAB4}" destId="{813AE9D7-0A47-455E-BFD0-225046440B10}" srcOrd="1" destOrd="0" presId="urn:microsoft.com/office/officeart/2008/layout/VerticalCurvedList"/>
    <dgm:cxn modelId="{1C8DADC1-B331-4DC4-BF5E-7E5D9652BBA2}" type="presParOf" srcId="{797359C5-08D4-4B04-A780-DD9BFE0BFAB4}" destId="{424BE345-8E4D-4E34-BDB4-65631A20F2B0}" srcOrd="2" destOrd="0" presId="urn:microsoft.com/office/officeart/2008/layout/VerticalCurvedList"/>
    <dgm:cxn modelId="{D6EC9508-0B08-4012-B779-1CA15CFDC64B}" type="presParOf" srcId="{424BE345-8E4D-4E34-BDB4-65631A20F2B0}" destId="{128A514B-9222-4086-8573-D6C5C0E912E0}" srcOrd="0" destOrd="0" presId="urn:microsoft.com/office/officeart/2008/layout/VerticalCurvedList"/>
    <dgm:cxn modelId="{C3EFC8D6-D093-4E4E-85F4-A4520CE4E8D6}" type="presParOf" srcId="{797359C5-08D4-4B04-A780-DD9BFE0BFAB4}" destId="{48C0AFD4-0E73-4994-8C37-D217CF6D71EE}" srcOrd="3" destOrd="0" presId="urn:microsoft.com/office/officeart/2008/layout/VerticalCurvedList"/>
    <dgm:cxn modelId="{D5E86B58-5610-4CCC-B8B1-A867C85C36DA}" type="presParOf" srcId="{797359C5-08D4-4B04-A780-DD9BFE0BFAB4}" destId="{476D9514-38C5-44B5-9A4C-2775E4312510}" srcOrd="4" destOrd="0" presId="urn:microsoft.com/office/officeart/2008/layout/VerticalCurvedList"/>
    <dgm:cxn modelId="{962E77C6-0A24-415F-85BA-6075822190A6}" type="presParOf" srcId="{476D9514-38C5-44B5-9A4C-2775E4312510}" destId="{42DD202C-2651-48E2-A2BC-2646F46154A5}" srcOrd="0" destOrd="0" presId="urn:microsoft.com/office/officeart/2008/layout/VerticalCurvedList"/>
    <dgm:cxn modelId="{DC5BCC7A-2502-4E60-AB9B-29A6BCEC0F4D}" type="presParOf" srcId="{797359C5-08D4-4B04-A780-DD9BFE0BFAB4}" destId="{E03BF463-9FCE-4269-99A4-A1EAF949D708}" srcOrd="5" destOrd="0" presId="urn:microsoft.com/office/officeart/2008/layout/VerticalCurvedList"/>
    <dgm:cxn modelId="{3220AF78-4CF7-4B8B-820B-63985AF167BB}" type="presParOf" srcId="{797359C5-08D4-4B04-A780-DD9BFE0BFAB4}" destId="{74587C75-FD5F-4490-97A9-95BB5E0E153E}" srcOrd="6" destOrd="0" presId="urn:microsoft.com/office/officeart/2008/layout/VerticalCurvedList"/>
    <dgm:cxn modelId="{E179C0F5-CC43-4BCF-8F39-675730444BC8}" type="presParOf" srcId="{74587C75-FD5F-4490-97A9-95BB5E0E153E}" destId="{50B50CFF-3A88-439C-872C-B2A8E693D952}" srcOrd="0" destOrd="0" presId="urn:microsoft.com/office/officeart/2008/layout/VerticalCurvedList"/>
    <dgm:cxn modelId="{35527AE5-C352-48C4-BF13-1FD61ADB759F}" type="presParOf" srcId="{797359C5-08D4-4B04-A780-DD9BFE0BFAB4}" destId="{0522DC9C-D760-4F03-BDF2-5EC489FF8624}" srcOrd="7" destOrd="0" presId="urn:microsoft.com/office/officeart/2008/layout/VerticalCurvedList"/>
    <dgm:cxn modelId="{C4F13219-2828-4D5B-AC6A-55E23626FDCB}" type="presParOf" srcId="{797359C5-08D4-4B04-A780-DD9BFE0BFAB4}" destId="{FAF3F507-E857-41BD-B534-54DF60EE6957}" srcOrd="8" destOrd="0" presId="urn:microsoft.com/office/officeart/2008/layout/VerticalCurvedList"/>
    <dgm:cxn modelId="{2E4507F0-7DD7-433F-B28F-4CC278EDE6A1}" type="presParOf" srcId="{FAF3F507-E857-41BD-B534-54DF60EE6957}" destId="{DD1293CA-BFEC-4231-8D88-8AADC85052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92E36-5353-447A-8B20-6954692DEA5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56A91-9AB8-45B7-90F6-C0B2090A15BA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Bookman Old Style" pitchFamily="18" charset="0"/>
            </a:rPr>
            <a:t>ВСТУПЛЕНИЕ В СОЮЗ КАЗАЧЬЕЙ МОЛОДЕЖИ КУБАНИ</a:t>
          </a:r>
          <a:endParaRPr lang="ru-RU" sz="14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F4529B9C-CA97-4542-8AE1-779402D64960}" type="parTrans" cxnId="{750D81DB-C995-4B4E-A610-0E1B854EA644}">
      <dgm:prSet/>
      <dgm:spPr/>
      <dgm:t>
        <a:bodyPr/>
        <a:lstStyle/>
        <a:p>
          <a:endParaRPr lang="ru-RU"/>
        </a:p>
      </dgm:t>
    </dgm:pt>
    <dgm:pt modelId="{7804A159-434F-44A9-88B7-A1CFEE08976E}" type="sibTrans" cxnId="{750D81DB-C995-4B4E-A610-0E1B854EA644}">
      <dgm:prSet/>
      <dgm:spPr/>
      <dgm:t>
        <a:bodyPr/>
        <a:lstStyle/>
        <a:p>
          <a:endParaRPr lang="ru-RU"/>
        </a:p>
      </dgm:t>
    </dgm:pt>
    <dgm:pt modelId="{746900D9-8CC5-4154-B069-D0AACDC36AD6}">
      <dgm:prSet custT="1"/>
      <dgm:spPr/>
      <dgm:t>
        <a:bodyPr/>
        <a:lstStyle/>
        <a:p>
          <a:pPr algn="ctr"/>
          <a:r>
            <a:rPr lang="ru-RU" sz="1300" b="1" dirty="0" smtClean="0">
              <a:solidFill>
                <a:srgbClr val="002060"/>
              </a:solidFill>
              <a:latin typeface="Bookman Old Style" pitchFamily="18" charset="0"/>
            </a:rPr>
            <a:t>ОРГАНИЗАЦИЯ ДОПОЛНИТЕЛЬНОГО КАЗАЧЬЕГО ОБРАЗОВАНИЯ ЧЕРЕЗ ДЕЯТЕЛЬНОСТЬ КРУЖКА «КУБАНСКИЕ КАЗАЧКИ»</a:t>
          </a:r>
          <a:endParaRPr lang="ru-RU" sz="13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D62C2CA5-3172-4252-A1A8-D54C1935DCC4}" type="parTrans" cxnId="{EF876363-5F7C-4EA9-B2D7-B563464AC289}">
      <dgm:prSet/>
      <dgm:spPr/>
      <dgm:t>
        <a:bodyPr/>
        <a:lstStyle/>
        <a:p>
          <a:endParaRPr lang="ru-RU"/>
        </a:p>
      </dgm:t>
    </dgm:pt>
    <dgm:pt modelId="{014334C9-CF6A-4546-A9D8-A2DDC9E68A9B}" type="sibTrans" cxnId="{EF876363-5F7C-4EA9-B2D7-B563464AC289}">
      <dgm:prSet/>
      <dgm:spPr/>
      <dgm:t>
        <a:bodyPr/>
        <a:lstStyle/>
        <a:p>
          <a:endParaRPr lang="ru-RU"/>
        </a:p>
      </dgm:t>
    </dgm:pt>
    <dgm:pt modelId="{EB2C3213-E026-4335-B120-450D007E0897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Bookman Old Style" pitchFamily="18" charset="0"/>
            </a:rPr>
            <a:t>СОЗДАНИЕ ИНТЕГРИРОВАННОГО ВОСПИТАТЕЛЬНО – ОБРАЗОВАТЕЛЬНОГО ПРОСТРАНСТВА В УСЛОВИЯХ КАЗАЧЬЕЙ ПЕДАГОГИКИ, СПОСОБСТВУЮЩЕГО СТАНОВЛЕНИЮ КОНКУРЕНТНОСПОСОБНОГО СПЕЦИАЛИСТА</a:t>
          </a:r>
          <a:endParaRPr lang="ru-RU" sz="14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BCA2B36F-3258-4A04-A6D4-F909774E9E75}" type="parTrans" cxnId="{60F53793-3E01-4A49-AD14-1912FEA1D5C4}">
      <dgm:prSet/>
      <dgm:spPr/>
      <dgm:t>
        <a:bodyPr/>
        <a:lstStyle/>
        <a:p>
          <a:endParaRPr lang="ru-RU"/>
        </a:p>
      </dgm:t>
    </dgm:pt>
    <dgm:pt modelId="{6436F4B1-9C4C-477C-A30F-7C82D389ED3D}" type="sibTrans" cxnId="{60F53793-3E01-4A49-AD14-1912FEA1D5C4}">
      <dgm:prSet/>
      <dgm:spPr/>
      <dgm:t>
        <a:bodyPr/>
        <a:lstStyle/>
        <a:p>
          <a:endParaRPr lang="ru-RU"/>
        </a:p>
      </dgm:t>
    </dgm:pt>
    <dgm:pt modelId="{37F80967-E392-4953-99EA-937E39BC9229}">
      <dgm:prSet custT="1"/>
      <dgm:spPr/>
      <dgm:t>
        <a:bodyPr/>
        <a:lstStyle/>
        <a:p>
          <a:pPr algn="ctr"/>
          <a:r>
            <a:rPr lang="ru-RU" sz="1300" b="1" dirty="0" smtClean="0">
              <a:solidFill>
                <a:srgbClr val="002060"/>
              </a:solidFill>
              <a:latin typeface="Bookman Old Style" pitchFamily="18" charset="0"/>
            </a:rPr>
            <a:t>РАЗВИТИЕ ИНСТИТУТА НАСТАВНИЧЕСТВА (СОТРУДНИЧЕСТВО С ДУХОВЕНСТВОМ И КАЗАЧЕСТВОМ) ДЛЯ ФОРМИРОВАНИЯ ВНУТРЕННЕЙ ПОЗИЦИИ МОЛОДОГО ПЕДАГОГА</a:t>
          </a:r>
          <a:endParaRPr lang="ru-RU" sz="13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62901255-72E9-4F99-BC5B-058EF76A838A}" type="parTrans" cxnId="{8CD6A6DB-6DF9-44D8-98CA-35A961F6D604}">
      <dgm:prSet/>
      <dgm:spPr/>
      <dgm:t>
        <a:bodyPr/>
        <a:lstStyle/>
        <a:p>
          <a:endParaRPr lang="ru-RU"/>
        </a:p>
      </dgm:t>
    </dgm:pt>
    <dgm:pt modelId="{B833DC33-A442-4716-AB39-501E4BCE3062}" type="sibTrans" cxnId="{8CD6A6DB-6DF9-44D8-98CA-35A961F6D604}">
      <dgm:prSet/>
      <dgm:spPr/>
      <dgm:t>
        <a:bodyPr/>
        <a:lstStyle/>
        <a:p>
          <a:endParaRPr lang="ru-RU"/>
        </a:p>
      </dgm:t>
    </dgm:pt>
    <dgm:pt modelId="{AD73B49D-4672-40C7-9109-0EFC60932A1E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</a:rPr>
            <a:t>ФОРМИРОВАНИЕ МОДЕЛИ ВЫПУСКНИКА ГРУППЫ КАЗАЧЬЕЙ НАПРАВЛЕННОСТИ ПО СПЕЦИАЛЬНОСТИ 44.02.02 ПРЕПОДАВАНИЕ В НАЧАЛЬНЫХ КЛАССАХ</a:t>
          </a:r>
          <a:endParaRPr lang="ru-RU" sz="14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97E258E8-9700-4074-BBEC-50C70D652921}" type="parTrans" cxnId="{7D26C200-9249-4DDC-8BAA-AC580EA20B3A}">
      <dgm:prSet/>
      <dgm:spPr/>
      <dgm:t>
        <a:bodyPr/>
        <a:lstStyle/>
        <a:p>
          <a:endParaRPr lang="ru-RU"/>
        </a:p>
      </dgm:t>
    </dgm:pt>
    <dgm:pt modelId="{F247F306-F986-45CD-A436-243085CE6299}" type="sibTrans" cxnId="{7D26C200-9249-4DDC-8BAA-AC580EA20B3A}">
      <dgm:prSet/>
      <dgm:spPr/>
      <dgm:t>
        <a:bodyPr/>
        <a:lstStyle/>
        <a:p>
          <a:endParaRPr lang="ru-RU"/>
        </a:p>
      </dgm:t>
    </dgm:pt>
    <dgm:pt modelId="{CBA5A3CA-9C09-4FC1-ACD1-DDF92C49ACA2}" type="pres">
      <dgm:prSet presAssocID="{19392E36-5353-447A-8B20-6954692D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7359C5-08D4-4B04-A780-DD9BFE0BFAB4}" type="pres">
      <dgm:prSet presAssocID="{19392E36-5353-447A-8B20-6954692DEA5B}" presName="Name1" presStyleCnt="0"/>
      <dgm:spPr/>
    </dgm:pt>
    <dgm:pt modelId="{138045C2-515A-4352-8FA9-B87C3A2B42D6}" type="pres">
      <dgm:prSet presAssocID="{19392E36-5353-447A-8B20-6954692DEA5B}" presName="cycle" presStyleCnt="0"/>
      <dgm:spPr/>
    </dgm:pt>
    <dgm:pt modelId="{F545D978-10CA-47C7-AB07-C1F6FD70A2CD}" type="pres">
      <dgm:prSet presAssocID="{19392E36-5353-447A-8B20-6954692DEA5B}" presName="srcNode" presStyleLbl="node1" presStyleIdx="0" presStyleCnt="5"/>
      <dgm:spPr/>
    </dgm:pt>
    <dgm:pt modelId="{F98BE4F0-F989-41C5-99D5-E220105AE789}" type="pres">
      <dgm:prSet presAssocID="{19392E36-5353-447A-8B20-6954692DEA5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72534A-8644-4976-AB70-E1B405DB3521}" type="pres">
      <dgm:prSet presAssocID="{19392E36-5353-447A-8B20-6954692DEA5B}" presName="extraNode" presStyleLbl="node1" presStyleIdx="0" presStyleCnt="5"/>
      <dgm:spPr/>
    </dgm:pt>
    <dgm:pt modelId="{3DD2392E-8848-4452-9776-7478EFCB7C73}" type="pres">
      <dgm:prSet presAssocID="{19392E36-5353-447A-8B20-6954692DEA5B}" presName="dstNode" presStyleLbl="node1" presStyleIdx="0" presStyleCnt="5"/>
      <dgm:spPr/>
    </dgm:pt>
    <dgm:pt modelId="{9E75A88D-DEA2-403F-A521-C67A5FDC90C5}" type="pres">
      <dgm:prSet presAssocID="{746900D9-8CC5-4154-B069-D0AACDC36AD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F9485-1742-4218-A46B-DD01D1D08994}" type="pres">
      <dgm:prSet presAssocID="{746900D9-8CC5-4154-B069-D0AACDC36AD6}" presName="accent_1" presStyleCnt="0"/>
      <dgm:spPr/>
    </dgm:pt>
    <dgm:pt modelId="{069679D6-962C-4C15-926B-87452BAA1A36}" type="pres">
      <dgm:prSet presAssocID="{746900D9-8CC5-4154-B069-D0AACDC36AD6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2A2976-9E22-450F-8C78-DEFF0B5E7921}" type="pres">
      <dgm:prSet presAssocID="{37F80967-E392-4953-99EA-937E39BC92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65E39-77F0-46EA-B854-2AA684E773C5}" type="pres">
      <dgm:prSet presAssocID="{37F80967-E392-4953-99EA-937E39BC9229}" presName="accent_2" presStyleCnt="0"/>
      <dgm:spPr/>
    </dgm:pt>
    <dgm:pt modelId="{5EC1475A-A451-4921-AF72-032BB357F501}" type="pres">
      <dgm:prSet presAssocID="{37F80967-E392-4953-99EA-937E39BC9229}" presName="accentRepeatNode" presStyleLbl="solidFgAcc1" presStyleIdx="1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2A47BD-689B-4267-B4F7-1ED5D466818C}" type="pres">
      <dgm:prSet presAssocID="{74756A91-9AB8-45B7-90F6-C0B2090A15BA}" presName="text_3" presStyleLbl="node1" presStyleIdx="2" presStyleCnt="5" custScaleY="6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4DA99-408D-4745-8E6E-D9B944CD1357}" type="pres">
      <dgm:prSet presAssocID="{74756A91-9AB8-45B7-90F6-C0B2090A15BA}" presName="accent_3" presStyleCnt="0"/>
      <dgm:spPr/>
    </dgm:pt>
    <dgm:pt modelId="{3E797AAC-4342-409F-ACE1-23AE0CDA7A4F}" type="pres">
      <dgm:prSet presAssocID="{74756A91-9AB8-45B7-90F6-C0B2090A15BA}" presName="accentRepeatNode" presStyleLbl="solidFgAcc1" presStyleIdx="2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9DE001-D57B-4E6F-91FB-833F5D48003D}" type="pres">
      <dgm:prSet presAssocID="{EB2C3213-E026-4335-B120-450D007E0897}" presName="text_4" presStyleLbl="node1" presStyleIdx="3" presStyleCnt="5" custScaleY="139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F1CBD-89F6-45A5-AA50-ED2777BADA67}" type="pres">
      <dgm:prSet presAssocID="{EB2C3213-E026-4335-B120-450D007E0897}" presName="accent_4" presStyleCnt="0"/>
      <dgm:spPr/>
    </dgm:pt>
    <dgm:pt modelId="{86603EF3-31C2-48FB-9146-199E213C3349}" type="pres">
      <dgm:prSet presAssocID="{EB2C3213-E026-4335-B120-450D007E0897}" presName="accentRepeatNode" presStyleLbl="solidFgAcc1" presStyleIdx="3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7084F9-A747-47BE-95C3-03DAE6DDEFF9}" type="pres">
      <dgm:prSet presAssocID="{AD73B49D-4672-40C7-9109-0EFC60932A1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CACB5-82E9-4062-BD52-9ACAD1919CD2}" type="pres">
      <dgm:prSet presAssocID="{AD73B49D-4672-40C7-9109-0EFC60932A1E}" presName="accent_5" presStyleCnt="0"/>
      <dgm:spPr/>
    </dgm:pt>
    <dgm:pt modelId="{E1A76AFC-4726-4BA0-B8E7-B28DBD14658F}" type="pres">
      <dgm:prSet presAssocID="{AD73B49D-4672-40C7-9109-0EFC60932A1E}" presName="accentRepeatNode" presStyleLbl="solidFgAcc1" presStyleIdx="4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0809DEB-76E9-4AAF-9B87-B22665C603B7}" type="presOf" srcId="{AD73B49D-4672-40C7-9109-0EFC60932A1E}" destId="{067084F9-A747-47BE-95C3-03DAE6DDEFF9}" srcOrd="0" destOrd="0" presId="urn:microsoft.com/office/officeart/2008/layout/VerticalCurvedList"/>
    <dgm:cxn modelId="{6B7DFE8B-B129-4169-A79D-A53E1FD86580}" type="presOf" srcId="{746900D9-8CC5-4154-B069-D0AACDC36AD6}" destId="{9E75A88D-DEA2-403F-A521-C67A5FDC90C5}" srcOrd="0" destOrd="0" presId="urn:microsoft.com/office/officeart/2008/layout/VerticalCurvedList"/>
    <dgm:cxn modelId="{8CD6A6DB-6DF9-44D8-98CA-35A961F6D604}" srcId="{19392E36-5353-447A-8B20-6954692DEA5B}" destId="{37F80967-E392-4953-99EA-937E39BC9229}" srcOrd="1" destOrd="0" parTransId="{62901255-72E9-4F99-BC5B-058EF76A838A}" sibTransId="{B833DC33-A442-4716-AB39-501E4BCE3062}"/>
    <dgm:cxn modelId="{7D26C200-9249-4DDC-8BAA-AC580EA20B3A}" srcId="{19392E36-5353-447A-8B20-6954692DEA5B}" destId="{AD73B49D-4672-40C7-9109-0EFC60932A1E}" srcOrd="4" destOrd="0" parTransId="{97E258E8-9700-4074-BBEC-50C70D652921}" sibTransId="{F247F306-F986-45CD-A436-243085CE6299}"/>
    <dgm:cxn modelId="{8C3014CF-EC87-4DE3-8287-E270E30D3AF0}" type="presOf" srcId="{19392E36-5353-447A-8B20-6954692DEA5B}" destId="{CBA5A3CA-9C09-4FC1-ACD1-DDF92C49ACA2}" srcOrd="0" destOrd="0" presId="urn:microsoft.com/office/officeart/2008/layout/VerticalCurvedList"/>
    <dgm:cxn modelId="{4120EA65-DA4E-495C-A01C-977827FE7B77}" type="presOf" srcId="{37F80967-E392-4953-99EA-937E39BC9229}" destId="{D92A2976-9E22-450F-8C78-DEFF0B5E7921}" srcOrd="0" destOrd="0" presId="urn:microsoft.com/office/officeart/2008/layout/VerticalCurvedList"/>
    <dgm:cxn modelId="{750D81DB-C995-4B4E-A610-0E1B854EA644}" srcId="{19392E36-5353-447A-8B20-6954692DEA5B}" destId="{74756A91-9AB8-45B7-90F6-C0B2090A15BA}" srcOrd="2" destOrd="0" parTransId="{F4529B9C-CA97-4542-8AE1-779402D64960}" sibTransId="{7804A159-434F-44A9-88B7-A1CFEE08976E}"/>
    <dgm:cxn modelId="{55A36E3F-FC30-4868-B079-8B3B256D1AAB}" type="presOf" srcId="{EB2C3213-E026-4335-B120-450D007E0897}" destId="{5C9DE001-D57B-4E6F-91FB-833F5D48003D}" srcOrd="0" destOrd="0" presId="urn:microsoft.com/office/officeart/2008/layout/VerticalCurvedList"/>
    <dgm:cxn modelId="{11725306-3B13-46CF-B3BB-3C519735CDC9}" type="presOf" srcId="{74756A91-9AB8-45B7-90F6-C0B2090A15BA}" destId="{DE2A47BD-689B-4267-B4F7-1ED5D466818C}" srcOrd="0" destOrd="0" presId="urn:microsoft.com/office/officeart/2008/layout/VerticalCurvedList"/>
    <dgm:cxn modelId="{60F53793-3E01-4A49-AD14-1912FEA1D5C4}" srcId="{19392E36-5353-447A-8B20-6954692DEA5B}" destId="{EB2C3213-E026-4335-B120-450D007E0897}" srcOrd="3" destOrd="0" parTransId="{BCA2B36F-3258-4A04-A6D4-F909774E9E75}" sibTransId="{6436F4B1-9C4C-477C-A30F-7C82D389ED3D}"/>
    <dgm:cxn modelId="{EF876363-5F7C-4EA9-B2D7-B563464AC289}" srcId="{19392E36-5353-447A-8B20-6954692DEA5B}" destId="{746900D9-8CC5-4154-B069-D0AACDC36AD6}" srcOrd="0" destOrd="0" parTransId="{D62C2CA5-3172-4252-A1A8-D54C1935DCC4}" sibTransId="{014334C9-CF6A-4546-A9D8-A2DDC9E68A9B}"/>
    <dgm:cxn modelId="{7AE61387-61FA-4A7C-A93D-17C01C66C40F}" type="presOf" srcId="{014334C9-CF6A-4546-A9D8-A2DDC9E68A9B}" destId="{F98BE4F0-F989-41C5-99D5-E220105AE789}" srcOrd="0" destOrd="0" presId="urn:microsoft.com/office/officeart/2008/layout/VerticalCurvedList"/>
    <dgm:cxn modelId="{CCD828CC-EA40-4E0D-B2D5-8EE8BDFFEA1F}" type="presParOf" srcId="{CBA5A3CA-9C09-4FC1-ACD1-DDF92C49ACA2}" destId="{797359C5-08D4-4B04-A780-DD9BFE0BFAB4}" srcOrd="0" destOrd="0" presId="urn:microsoft.com/office/officeart/2008/layout/VerticalCurvedList"/>
    <dgm:cxn modelId="{70E136D8-4BEB-4F9A-A4F7-135E2AEFD616}" type="presParOf" srcId="{797359C5-08D4-4B04-A780-DD9BFE0BFAB4}" destId="{138045C2-515A-4352-8FA9-B87C3A2B42D6}" srcOrd="0" destOrd="0" presId="urn:microsoft.com/office/officeart/2008/layout/VerticalCurvedList"/>
    <dgm:cxn modelId="{5B2EA4E6-3D7E-4AA8-8F98-8ABDE5FE965C}" type="presParOf" srcId="{138045C2-515A-4352-8FA9-B87C3A2B42D6}" destId="{F545D978-10CA-47C7-AB07-C1F6FD70A2CD}" srcOrd="0" destOrd="0" presId="urn:microsoft.com/office/officeart/2008/layout/VerticalCurvedList"/>
    <dgm:cxn modelId="{2A59B63C-9672-406B-B5D3-9C8C44FA6A5B}" type="presParOf" srcId="{138045C2-515A-4352-8FA9-B87C3A2B42D6}" destId="{F98BE4F0-F989-41C5-99D5-E220105AE789}" srcOrd="1" destOrd="0" presId="urn:microsoft.com/office/officeart/2008/layout/VerticalCurvedList"/>
    <dgm:cxn modelId="{12927E05-4AA0-4A96-9AED-E4C309CEFAEC}" type="presParOf" srcId="{138045C2-515A-4352-8FA9-B87C3A2B42D6}" destId="{4472534A-8644-4976-AB70-E1B405DB3521}" srcOrd="2" destOrd="0" presId="urn:microsoft.com/office/officeart/2008/layout/VerticalCurvedList"/>
    <dgm:cxn modelId="{76EFC1F9-7CAB-40F6-8F81-063099C7785C}" type="presParOf" srcId="{138045C2-515A-4352-8FA9-B87C3A2B42D6}" destId="{3DD2392E-8848-4452-9776-7478EFCB7C73}" srcOrd="3" destOrd="0" presId="urn:microsoft.com/office/officeart/2008/layout/VerticalCurvedList"/>
    <dgm:cxn modelId="{25EC5AC8-A151-4ECC-B749-A3A76842FB66}" type="presParOf" srcId="{797359C5-08D4-4B04-A780-DD9BFE0BFAB4}" destId="{9E75A88D-DEA2-403F-A521-C67A5FDC90C5}" srcOrd="1" destOrd="0" presId="urn:microsoft.com/office/officeart/2008/layout/VerticalCurvedList"/>
    <dgm:cxn modelId="{06E188AC-0FBD-4249-95B3-35ACBEF7C0FC}" type="presParOf" srcId="{797359C5-08D4-4B04-A780-DD9BFE0BFAB4}" destId="{9FEF9485-1742-4218-A46B-DD01D1D08994}" srcOrd="2" destOrd="0" presId="urn:microsoft.com/office/officeart/2008/layout/VerticalCurvedList"/>
    <dgm:cxn modelId="{742A37AE-41CF-4EAF-B7A5-D9F763623EE2}" type="presParOf" srcId="{9FEF9485-1742-4218-A46B-DD01D1D08994}" destId="{069679D6-962C-4C15-926B-87452BAA1A36}" srcOrd="0" destOrd="0" presId="urn:microsoft.com/office/officeart/2008/layout/VerticalCurvedList"/>
    <dgm:cxn modelId="{B3E7B62B-1B14-4870-9937-3AE0E46829DF}" type="presParOf" srcId="{797359C5-08D4-4B04-A780-DD9BFE0BFAB4}" destId="{D92A2976-9E22-450F-8C78-DEFF0B5E7921}" srcOrd="3" destOrd="0" presId="urn:microsoft.com/office/officeart/2008/layout/VerticalCurvedList"/>
    <dgm:cxn modelId="{15227500-9D1B-4C31-99E9-46CF2B2238D2}" type="presParOf" srcId="{797359C5-08D4-4B04-A780-DD9BFE0BFAB4}" destId="{74465E39-77F0-46EA-B854-2AA684E773C5}" srcOrd="4" destOrd="0" presId="urn:microsoft.com/office/officeart/2008/layout/VerticalCurvedList"/>
    <dgm:cxn modelId="{D13BBFEF-6B88-455B-B6A2-0D6D3D848A05}" type="presParOf" srcId="{74465E39-77F0-46EA-B854-2AA684E773C5}" destId="{5EC1475A-A451-4921-AF72-032BB357F501}" srcOrd="0" destOrd="0" presId="urn:microsoft.com/office/officeart/2008/layout/VerticalCurvedList"/>
    <dgm:cxn modelId="{C0D0AE20-E945-48CF-BAD4-7F7CB1312227}" type="presParOf" srcId="{797359C5-08D4-4B04-A780-DD9BFE0BFAB4}" destId="{DE2A47BD-689B-4267-B4F7-1ED5D466818C}" srcOrd="5" destOrd="0" presId="urn:microsoft.com/office/officeart/2008/layout/VerticalCurvedList"/>
    <dgm:cxn modelId="{4311A5D6-4837-4EA3-8532-6ADCD1262DFF}" type="presParOf" srcId="{797359C5-08D4-4B04-A780-DD9BFE0BFAB4}" destId="{51E4DA99-408D-4745-8E6E-D9B944CD1357}" srcOrd="6" destOrd="0" presId="urn:microsoft.com/office/officeart/2008/layout/VerticalCurvedList"/>
    <dgm:cxn modelId="{65C82611-41B2-4162-9EE7-9275455FBBA5}" type="presParOf" srcId="{51E4DA99-408D-4745-8E6E-D9B944CD1357}" destId="{3E797AAC-4342-409F-ACE1-23AE0CDA7A4F}" srcOrd="0" destOrd="0" presId="urn:microsoft.com/office/officeart/2008/layout/VerticalCurvedList"/>
    <dgm:cxn modelId="{DE940D4E-1B5A-45BC-B690-0ECB0AE565C7}" type="presParOf" srcId="{797359C5-08D4-4B04-A780-DD9BFE0BFAB4}" destId="{5C9DE001-D57B-4E6F-91FB-833F5D48003D}" srcOrd="7" destOrd="0" presId="urn:microsoft.com/office/officeart/2008/layout/VerticalCurvedList"/>
    <dgm:cxn modelId="{30D0EFF4-454E-48B6-B5EE-EAF0B5265724}" type="presParOf" srcId="{797359C5-08D4-4B04-A780-DD9BFE0BFAB4}" destId="{8E5F1CBD-89F6-45A5-AA50-ED2777BADA67}" srcOrd="8" destOrd="0" presId="urn:microsoft.com/office/officeart/2008/layout/VerticalCurvedList"/>
    <dgm:cxn modelId="{A0A1D96F-E2FD-47D3-85D2-C7FD5068325C}" type="presParOf" srcId="{8E5F1CBD-89F6-45A5-AA50-ED2777BADA67}" destId="{86603EF3-31C2-48FB-9146-199E213C3349}" srcOrd="0" destOrd="0" presId="urn:microsoft.com/office/officeart/2008/layout/VerticalCurvedList"/>
    <dgm:cxn modelId="{F9014C41-2150-4F96-BE18-FBEAEAED44A6}" type="presParOf" srcId="{797359C5-08D4-4B04-A780-DD9BFE0BFAB4}" destId="{067084F9-A747-47BE-95C3-03DAE6DDEFF9}" srcOrd="9" destOrd="0" presId="urn:microsoft.com/office/officeart/2008/layout/VerticalCurvedList"/>
    <dgm:cxn modelId="{2544BA6C-A2E0-46BF-8FEA-BF3B8010861B}" type="presParOf" srcId="{797359C5-08D4-4B04-A780-DD9BFE0BFAB4}" destId="{94DCACB5-82E9-4062-BD52-9ACAD1919CD2}" srcOrd="10" destOrd="0" presId="urn:microsoft.com/office/officeart/2008/layout/VerticalCurvedList"/>
    <dgm:cxn modelId="{02A4457E-AB2D-473C-9D9F-1A31FA27D64C}" type="presParOf" srcId="{94DCACB5-82E9-4062-BD52-9ACAD1919CD2}" destId="{E1A76AFC-4726-4BA0-B8E7-B28DBD146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392E36-5353-447A-8B20-6954692DEA5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37DB8-5985-4CA8-83AB-41AE81E5BAF9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Понимание ценности традиций казачества в воспитании и образовании.</a:t>
          </a:r>
          <a:endParaRPr lang="ru-RU" sz="1400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E0C5422D-86A0-40E0-83D4-7714627B6311}" type="parTrans" cxnId="{67E55E53-3AAB-4701-A4B5-CD4B75EC4338}">
      <dgm:prSet/>
      <dgm:spPr/>
      <dgm:t>
        <a:bodyPr/>
        <a:lstStyle/>
        <a:p>
          <a:endParaRPr lang="ru-RU"/>
        </a:p>
      </dgm:t>
    </dgm:pt>
    <dgm:pt modelId="{FD6454B6-46BB-4C62-A522-BEFFC159A960}" type="sibTrans" cxnId="{67E55E53-3AAB-4701-A4B5-CD4B75EC4338}">
      <dgm:prSet/>
      <dgm:spPr/>
      <dgm:t>
        <a:bodyPr/>
        <a:lstStyle/>
        <a:p>
          <a:endParaRPr lang="ru-RU"/>
        </a:p>
      </dgm:t>
    </dgm:pt>
    <dgm:pt modelId="{76AC51D6-7507-4B38-9484-BA6923B55E33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Высокий уровень не только специальной, но и качественной общеобразовательной, нравственной подготовки.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8D7F508F-341F-4703-8174-2B89FEB6AA6D}" type="parTrans" cxnId="{90C756BB-F040-406C-97DA-CED3E640C890}">
      <dgm:prSet/>
      <dgm:spPr/>
      <dgm:t>
        <a:bodyPr/>
        <a:lstStyle/>
        <a:p>
          <a:endParaRPr lang="ru-RU"/>
        </a:p>
      </dgm:t>
    </dgm:pt>
    <dgm:pt modelId="{35A63ED6-2ECF-49ED-A8DE-F026F1970DC4}" type="sibTrans" cxnId="{90C756BB-F040-406C-97DA-CED3E640C890}">
      <dgm:prSet/>
      <dgm:spPr/>
      <dgm:t>
        <a:bodyPr/>
        <a:lstStyle/>
        <a:p>
          <a:endParaRPr lang="ru-RU"/>
        </a:p>
      </dgm:t>
    </dgm:pt>
    <dgm:pt modelId="{8C813139-7CC2-4C50-B9A7-35E3983EC938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Знание основ дисциплин: </a:t>
          </a:r>
          <a:r>
            <a:rPr lang="ru-RU" sz="1100" b="1" dirty="0" err="1" smtClean="0">
              <a:solidFill>
                <a:srgbClr val="000099"/>
              </a:solidFill>
              <a:latin typeface="Bookman Old Style" panose="02050604050505020204" pitchFamily="18" charset="0"/>
            </a:rPr>
            <a:t>кубановедение</a:t>
          </a:r>
          <a:r>
            <a:rPr lang="ru-RU" sz="11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, основы православной культуры, история кубанского казачества, казачий фольклор или декоративно-прикладное творчество, а так же военно-спортивные дисциплины.</a:t>
          </a:r>
          <a:endParaRPr lang="ru-RU" sz="1100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7B7A41CF-6E9B-4632-A72A-7271E3427B47}" type="parTrans" cxnId="{5321785B-7BFE-4B91-B246-E17CD54EEA4F}">
      <dgm:prSet/>
      <dgm:spPr/>
      <dgm:t>
        <a:bodyPr/>
        <a:lstStyle/>
        <a:p>
          <a:endParaRPr lang="ru-RU"/>
        </a:p>
      </dgm:t>
    </dgm:pt>
    <dgm:pt modelId="{088811BB-E49A-4261-B70B-80E6A172C180}" type="sibTrans" cxnId="{5321785B-7BFE-4B91-B246-E17CD54EEA4F}">
      <dgm:prSet/>
      <dgm:spPr/>
      <dgm:t>
        <a:bodyPr/>
        <a:lstStyle/>
        <a:p>
          <a:endParaRPr lang="ru-RU"/>
        </a:p>
      </dgm:t>
    </dgm:pt>
    <dgm:pt modelId="{02561775-2326-4491-A994-1233FE8A5778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педагогического процесса казачьей направленности.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5AE67AD1-CA4E-4C89-BD66-BFC16AA0B38E}" type="parTrans" cxnId="{F6945AD9-5255-40B4-9923-C4D6D81C35C7}">
      <dgm:prSet/>
      <dgm:spPr/>
      <dgm:t>
        <a:bodyPr/>
        <a:lstStyle/>
        <a:p>
          <a:endParaRPr lang="ru-RU"/>
        </a:p>
      </dgm:t>
    </dgm:pt>
    <dgm:pt modelId="{6F82C3E1-A76E-4852-A9EB-DFF6B0815498}" type="sibTrans" cxnId="{F6945AD9-5255-40B4-9923-C4D6D81C35C7}">
      <dgm:prSet/>
      <dgm:spPr/>
      <dgm:t>
        <a:bodyPr/>
        <a:lstStyle/>
        <a:p>
          <a:endParaRPr lang="ru-RU"/>
        </a:p>
      </dgm:t>
    </dgm:pt>
    <dgm:pt modelId="{E07C4A52-8B06-4A06-B93B-A614F072A2D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Проектирование педагогического процесса с учетом казачьих традиций. 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8B839303-B83A-439A-9152-62FE6989AE84}" type="parTrans" cxnId="{75CE45B3-23D0-4404-986D-11EEB41C261E}">
      <dgm:prSet/>
      <dgm:spPr/>
      <dgm:t>
        <a:bodyPr/>
        <a:lstStyle/>
        <a:p>
          <a:endParaRPr lang="ru-RU"/>
        </a:p>
      </dgm:t>
    </dgm:pt>
    <dgm:pt modelId="{83ED6993-0BDF-422C-98B8-F532734893B6}" type="sibTrans" cxnId="{75CE45B3-23D0-4404-986D-11EEB41C261E}">
      <dgm:prSet/>
      <dgm:spPr/>
      <dgm:t>
        <a:bodyPr/>
        <a:lstStyle/>
        <a:p>
          <a:endParaRPr lang="ru-RU"/>
        </a:p>
      </dgm:t>
    </dgm:pt>
    <dgm:pt modelId="{1BC65957-2499-40EC-9344-896A5E0781D0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 воспитательных воздействий, адекватных природе ребенка, детства, национальным, региональным, культурным традициям Кубани.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4442A256-8BB5-4E21-95AD-8DD9BAB99FA2}" type="parTrans" cxnId="{5CE87DBB-B74A-409B-AD23-F45BFA7AF483}">
      <dgm:prSet/>
      <dgm:spPr/>
      <dgm:t>
        <a:bodyPr/>
        <a:lstStyle/>
        <a:p>
          <a:endParaRPr lang="ru-RU"/>
        </a:p>
      </dgm:t>
    </dgm:pt>
    <dgm:pt modelId="{E175E85B-46A4-4D86-B15D-AB3F20390060}" type="sibTrans" cxnId="{5CE87DBB-B74A-409B-AD23-F45BFA7AF483}">
      <dgm:prSet/>
      <dgm:spPr/>
      <dgm:t>
        <a:bodyPr/>
        <a:lstStyle/>
        <a:p>
          <a:endParaRPr lang="ru-RU"/>
        </a:p>
      </dgm:t>
    </dgm:pt>
    <dgm:pt modelId="{CBE1C136-C095-4BF9-A683-210BD3C2BF5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Организация общения с каждым учеником таким образом, чтобы способствовать его духовному развитию и воспитанию.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B06789D6-DE73-4F5E-8413-0CA4CE208A11}" type="parTrans" cxnId="{86143BEA-8F9F-41ED-B138-188C88B9A75F}">
      <dgm:prSet/>
      <dgm:spPr/>
      <dgm:t>
        <a:bodyPr/>
        <a:lstStyle/>
        <a:p>
          <a:endParaRPr lang="ru-RU"/>
        </a:p>
      </dgm:t>
    </dgm:pt>
    <dgm:pt modelId="{E8528FC0-5CC2-4CA9-B04B-62FB21BAA359}" type="sibTrans" cxnId="{86143BEA-8F9F-41ED-B138-188C88B9A75F}">
      <dgm:prSet/>
      <dgm:spPr/>
      <dgm:t>
        <a:bodyPr/>
        <a:lstStyle/>
        <a:p>
          <a:endParaRPr lang="ru-RU"/>
        </a:p>
      </dgm:t>
    </dgm:pt>
    <dgm:pt modelId="{71BCB021-2899-43CB-9388-12BBBAD2C6EE}">
      <dgm:prSet/>
      <dgm:spPr/>
      <dgm:t>
        <a:bodyPr/>
        <a:lstStyle/>
        <a:p>
          <a:endParaRPr lang="ru-RU"/>
        </a:p>
      </dgm:t>
    </dgm:pt>
    <dgm:pt modelId="{D948CB45-C84C-41DC-A775-DB0CFA85FDC4}" type="parTrans" cxnId="{A94DB36D-9D5B-41FB-ACBB-FD1CC1DD3E07}">
      <dgm:prSet/>
      <dgm:spPr/>
      <dgm:t>
        <a:bodyPr/>
        <a:lstStyle/>
        <a:p>
          <a:endParaRPr lang="ru-RU"/>
        </a:p>
      </dgm:t>
    </dgm:pt>
    <dgm:pt modelId="{6F71729F-69C6-4932-898C-CD2768F16B59}" type="sibTrans" cxnId="{A94DB36D-9D5B-41FB-ACBB-FD1CC1DD3E07}">
      <dgm:prSet/>
      <dgm:spPr/>
      <dgm:t>
        <a:bodyPr/>
        <a:lstStyle/>
        <a:p>
          <a:endParaRPr lang="ru-RU"/>
        </a:p>
      </dgm:t>
    </dgm:pt>
    <dgm:pt modelId="{CBA5A3CA-9C09-4FC1-ACD1-DDF92C49ACA2}" type="pres">
      <dgm:prSet presAssocID="{19392E36-5353-447A-8B20-6954692D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7359C5-08D4-4B04-A780-DD9BFE0BFAB4}" type="pres">
      <dgm:prSet presAssocID="{19392E36-5353-447A-8B20-6954692DEA5B}" presName="Name1" presStyleCnt="0"/>
      <dgm:spPr/>
    </dgm:pt>
    <dgm:pt modelId="{138045C2-515A-4352-8FA9-B87C3A2B42D6}" type="pres">
      <dgm:prSet presAssocID="{19392E36-5353-447A-8B20-6954692DEA5B}" presName="cycle" presStyleCnt="0"/>
      <dgm:spPr/>
    </dgm:pt>
    <dgm:pt modelId="{F545D978-10CA-47C7-AB07-C1F6FD70A2CD}" type="pres">
      <dgm:prSet presAssocID="{19392E36-5353-447A-8B20-6954692DEA5B}" presName="srcNode" presStyleLbl="node1" presStyleIdx="0" presStyleCnt="7"/>
      <dgm:spPr/>
    </dgm:pt>
    <dgm:pt modelId="{F98BE4F0-F989-41C5-99D5-E220105AE789}" type="pres">
      <dgm:prSet presAssocID="{19392E36-5353-447A-8B20-6954692DEA5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72534A-8644-4976-AB70-E1B405DB3521}" type="pres">
      <dgm:prSet presAssocID="{19392E36-5353-447A-8B20-6954692DEA5B}" presName="extraNode" presStyleLbl="node1" presStyleIdx="0" presStyleCnt="7"/>
      <dgm:spPr/>
    </dgm:pt>
    <dgm:pt modelId="{3DD2392E-8848-4452-9776-7478EFCB7C73}" type="pres">
      <dgm:prSet presAssocID="{19392E36-5353-447A-8B20-6954692DEA5B}" presName="dstNode" presStyleLbl="node1" presStyleIdx="0" presStyleCnt="7"/>
      <dgm:spPr/>
    </dgm:pt>
    <dgm:pt modelId="{941232C3-CB0D-4E8E-A4C3-5D66659417D3}" type="pres">
      <dgm:prSet presAssocID="{04C37DB8-5985-4CA8-83AB-41AE81E5BAF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8A3C-D05F-4C80-8FB7-DF380019ADBB}" type="pres">
      <dgm:prSet presAssocID="{04C37DB8-5985-4CA8-83AB-41AE81E5BAF9}" presName="accent_1" presStyleCnt="0"/>
      <dgm:spPr/>
    </dgm:pt>
    <dgm:pt modelId="{6813D991-1D06-4874-BEE3-4AF223F54E78}" type="pres">
      <dgm:prSet presAssocID="{04C37DB8-5985-4CA8-83AB-41AE81E5BAF9}" presName="accentRepeatNode" presStyleLbl="solidFgAcc1" presStyleIdx="0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5D9A92-A901-4F1A-A0CD-CC319C67F66E}" type="pres">
      <dgm:prSet presAssocID="{76AC51D6-7507-4B38-9484-BA6923B55E3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BA4-1B27-4BE3-B6A5-68D9EBBB0B61}" type="pres">
      <dgm:prSet presAssocID="{76AC51D6-7507-4B38-9484-BA6923B55E33}" presName="accent_2" presStyleCnt="0"/>
      <dgm:spPr/>
    </dgm:pt>
    <dgm:pt modelId="{8DE6799C-97CC-4561-9F02-E439A27D745D}" type="pres">
      <dgm:prSet presAssocID="{76AC51D6-7507-4B38-9484-BA6923B55E33}" presName="accentRepeatNode" presStyleLbl="solidFgAcc1" presStyleIdx="1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9BEBEF-FCA4-4F0D-8886-534EE94EB7FC}" type="pres">
      <dgm:prSet presAssocID="{8C813139-7CC2-4C50-B9A7-35E3983EC93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EA5E-D9F8-4616-B90A-4295372B91BF}" type="pres">
      <dgm:prSet presAssocID="{8C813139-7CC2-4C50-B9A7-35E3983EC938}" presName="accent_3" presStyleCnt="0"/>
      <dgm:spPr/>
    </dgm:pt>
    <dgm:pt modelId="{80FE7F05-8B53-458C-ACBB-D7939C000972}" type="pres">
      <dgm:prSet presAssocID="{8C813139-7CC2-4C50-B9A7-35E3983EC938}" presName="accentRepeatNode" presStyleLbl="solidFgAcc1" presStyleIdx="2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96842B-C059-4E0E-959B-921BF4A6BA72}" type="pres">
      <dgm:prSet presAssocID="{02561775-2326-4491-A994-1233FE8A577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D416-0829-4D98-9F39-9E64D6AC643A}" type="pres">
      <dgm:prSet presAssocID="{02561775-2326-4491-A994-1233FE8A5778}" presName="accent_4" presStyleCnt="0"/>
      <dgm:spPr/>
    </dgm:pt>
    <dgm:pt modelId="{C29A93BC-07F9-46E0-93F3-FC44A5740467}" type="pres">
      <dgm:prSet presAssocID="{02561775-2326-4491-A994-1233FE8A5778}" presName="accentRepeatNode" presStyleLbl="solidFgAcc1" presStyleIdx="3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02354-62A2-4299-BD2C-BCA931947187}" type="pres">
      <dgm:prSet presAssocID="{E07C4A52-8B06-4A06-B93B-A614F072A2D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72D-6630-4637-947E-5E89D1DD70E4}" type="pres">
      <dgm:prSet presAssocID="{E07C4A52-8B06-4A06-B93B-A614F072A2D7}" presName="accent_5" presStyleCnt="0"/>
      <dgm:spPr/>
    </dgm:pt>
    <dgm:pt modelId="{976F2256-E3E9-456D-8BD9-AF9BB9702013}" type="pres">
      <dgm:prSet presAssocID="{E07C4A52-8B06-4A06-B93B-A614F072A2D7}" presName="accentRepeatNode" presStyleLbl="solidFgAcc1" presStyleIdx="4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61650B-B2AA-475C-8890-ED623C7C0246}" type="pres">
      <dgm:prSet presAssocID="{1BC65957-2499-40EC-9344-896A5E0781D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905D-7A76-47AD-9C29-BC3E16858B52}" type="pres">
      <dgm:prSet presAssocID="{1BC65957-2499-40EC-9344-896A5E0781D0}" presName="accent_6" presStyleCnt="0"/>
      <dgm:spPr/>
    </dgm:pt>
    <dgm:pt modelId="{5A8FA293-1356-4C58-A3D5-7467E8704599}" type="pres">
      <dgm:prSet presAssocID="{1BC65957-2499-40EC-9344-896A5E0781D0}" presName="accentRepeatNode" presStyleLbl="solidFgAcc1" presStyleIdx="5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54E32F-A8C7-4BD2-933B-12645BA5D71A}" type="pres">
      <dgm:prSet presAssocID="{CBE1C136-C095-4BF9-A683-210BD3C2BF5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7C64F-D5EC-4582-A7BA-6609202DED10}" type="pres">
      <dgm:prSet presAssocID="{CBE1C136-C095-4BF9-A683-210BD3C2BF56}" presName="accent_7" presStyleCnt="0"/>
      <dgm:spPr/>
    </dgm:pt>
    <dgm:pt modelId="{53D63B82-EFF9-4770-B1B4-70DB46BF176C}" type="pres">
      <dgm:prSet presAssocID="{CBE1C136-C095-4BF9-A683-210BD3C2BF56}" presName="accentRepeatNode" presStyleLbl="solidFgAcc1" presStyleIdx="6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7D3293C-BEDD-4415-AA6B-89B813E78591}" type="presOf" srcId="{02561775-2326-4491-A994-1233FE8A5778}" destId="{6C96842B-C059-4E0E-959B-921BF4A6BA72}" srcOrd="0" destOrd="0" presId="urn:microsoft.com/office/officeart/2008/layout/VerticalCurvedList"/>
    <dgm:cxn modelId="{C715F2AA-924F-42F6-A8A7-E49BC6BDBE97}" type="presOf" srcId="{FD6454B6-46BB-4C62-A522-BEFFC159A960}" destId="{F98BE4F0-F989-41C5-99D5-E220105AE789}" srcOrd="0" destOrd="0" presId="urn:microsoft.com/office/officeart/2008/layout/VerticalCurvedList"/>
    <dgm:cxn modelId="{5321785B-7BFE-4B91-B246-E17CD54EEA4F}" srcId="{19392E36-5353-447A-8B20-6954692DEA5B}" destId="{8C813139-7CC2-4C50-B9A7-35E3983EC938}" srcOrd="2" destOrd="0" parTransId="{7B7A41CF-6E9B-4632-A72A-7271E3427B47}" sibTransId="{088811BB-E49A-4261-B70B-80E6A172C180}"/>
    <dgm:cxn modelId="{F6945AD9-5255-40B4-9923-C4D6D81C35C7}" srcId="{19392E36-5353-447A-8B20-6954692DEA5B}" destId="{02561775-2326-4491-A994-1233FE8A5778}" srcOrd="3" destOrd="0" parTransId="{5AE67AD1-CA4E-4C89-BD66-BFC16AA0B38E}" sibTransId="{6F82C3E1-A76E-4852-A9EB-DFF6B0815498}"/>
    <dgm:cxn modelId="{8F602233-A8CC-4AD0-A0A8-C6CE1F99862B}" type="presOf" srcId="{76AC51D6-7507-4B38-9484-BA6923B55E33}" destId="{925D9A92-A901-4F1A-A0CD-CC319C67F66E}" srcOrd="0" destOrd="0" presId="urn:microsoft.com/office/officeart/2008/layout/VerticalCurvedList"/>
    <dgm:cxn modelId="{5CE87DBB-B74A-409B-AD23-F45BFA7AF483}" srcId="{19392E36-5353-447A-8B20-6954692DEA5B}" destId="{1BC65957-2499-40EC-9344-896A5E0781D0}" srcOrd="5" destOrd="0" parTransId="{4442A256-8BB5-4E21-95AD-8DD9BAB99FA2}" sibTransId="{E175E85B-46A4-4D86-B15D-AB3F20390060}"/>
    <dgm:cxn modelId="{973143A2-C5E5-4194-B503-277DDB008A85}" type="presOf" srcId="{1BC65957-2499-40EC-9344-896A5E0781D0}" destId="{D461650B-B2AA-475C-8890-ED623C7C0246}" srcOrd="0" destOrd="0" presId="urn:microsoft.com/office/officeart/2008/layout/VerticalCurvedList"/>
    <dgm:cxn modelId="{A94DB36D-9D5B-41FB-ACBB-FD1CC1DD3E07}" srcId="{19392E36-5353-447A-8B20-6954692DEA5B}" destId="{71BCB021-2899-43CB-9388-12BBBAD2C6EE}" srcOrd="7" destOrd="0" parTransId="{D948CB45-C84C-41DC-A775-DB0CFA85FDC4}" sibTransId="{6F71729F-69C6-4932-898C-CD2768F16B59}"/>
    <dgm:cxn modelId="{FD1F6918-0C4E-41D4-9931-7AC1F5D3DD07}" type="presOf" srcId="{E07C4A52-8B06-4A06-B93B-A614F072A2D7}" destId="{8BA02354-62A2-4299-BD2C-BCA931947187}" srcOrd="0" destOrd="0" presId="urn:microsoft.com/office/officeart/2008/layout/VerticalCurvedList"/>
    <dgm:cxn modelId="{4CAC08EF-C0EB-4B60-9437-4A1A7C38CD8F}" type="presOf" srcId="{19392E36-5353-447A-8B20-6954692DEA5B}" destId="{CBA5A3CA-9C09-4FC1-ACD1-DDF92C49ACA2}" srcOrd="0" destOrd="0" presId="urn:microsoft.com/office/officeart/2008/layout/VerticalCurvedList"/>
    <dgm:cxn modelId="{75CE45B3-23D0-4404-986D-11EEB41C261E}" srcId="{19392E36-5353-447A-8B20-6954692DEA5B}" destId="{E07C4A52-8B06-4A06-B93B-A614F072A2D7}" srcOrd="4" destOrd="0" parTransId="{8B839303-B83A-439A-9152-62FE6989AE84}" sibTransId="{83ED6993-0BDF-422C-98B8-F532734893B6}"/>
    <dgm:cxn modelId="{C2694EC9-88CF-4644-BACD-ECF3A12D114B}" type="presOf" srcId="{04C37DB8-5985-4CA8-83AB-41AE81E5BAF9}" destId="{941232C3-CB0D-4E8E-A4C3-5D66659417D3}" srcOrd="0" destOrd="0" presId="urn:microsoft.com/office/officeart/2008/layout/VerticalCurvedList"/>
    <dgm:cxn modelId="{B0ECD7E1-EE3B-496E-9A5D-25CF5471A99E}" type="presOf" srcId="{8C813139-7CC2-4C50-B9A7-35E3983EC938}" destId="{C39BEBEF-FCA4-4F0D-8886-534EE94EB7FC}" srcOrd="0" destOrd="0" presId="urn:microsoft.com/office/officeart/2008/layout/VerticalCurvedList"/>
    <dgm:cxn modelId="{86143BEA-8F9F-41ED-B138-188C88B9A75F}" srcId="{19392E36-5353-447A-8B20-6954692DEA5B}" destId="{CBE1C136-C095-4BF9-A683-210BD3C2BF56}" srcOrd="6" destOrd="0" parTransId="{B06789D6-DE73-4F5E-8413-0CA4CE208A11}" sibTransId="{E8528FC0-5CC2-4CA9-B04B-62FB21BAA359}"/>
    <dgm:cxn modelId="{90568C84-1E73-4AE2-AFB2-6892F8DEF934}" type="presOf" srcId="{CBE1C136-C095-4BF9-A683-210BD3C2BF56}" destId="{4954E32F-A8C7-4BD2-933B-12645BA5D71A}" srcOrd="0" destOrd="0" presId="urn:microsoft.com/office/officeart/2008/layout/VerticalCurvedList"/>
    <dgm:cxn modelId="{67E55E53-3AAB-4701-A4B5-CD4B75EC4338}" srcId="{19392E36-5353-447A-8B20-6954692DEA5B}" destId="{04C37DB8-5985-4CA8-83AB-41AE81E5BAF9}" srcOrd="0" destOrd="0" parTransId="{E0C5422D-86A0-40E0-83D4-7714627B6311}" sibTransId="{FD6454B6-46BB-4C62-A522-BEFFC159A960}"/>
    <dgm:cxn modelId="{90C756BB-F040-406C-97DA-CED3E640C890}" srcId="{19392E36-5353-447A-8B20-6954692DEA5B}" destId="{76AC51D6-7507-4B38-9484-BA6923B55E33}" srcOrd="1" destOrd="0" parTransId="{8D7F508F-341F-4703-8174-2B89FEB6AA6D}" sibTransId="{35A63ED6-2ECF-49ED-A8DE-F026F1970DC4}"/>
    <dgm:cxn modelId="{C65C93DF-DBE0-40A4-A859-2B0C8FDE1E61}" type="presParOf" srcId="{CBA5A3CA-9C09-4FC1-ACD1-DDF92C49ACA2}" destId="{797359C5-08D4-4B04-A780-DD9BFE0BFAB4}" srcOrd="0" destOrd="0" presId="urn:microsoft.com/office/officeart/2008/layout/VerticalCurvedList"/>
    <dgm:cxn modelId="{2AE905B4-B796-43E6-AA05-E9865B000DDD}" type="presParOf" srcId="{797359C5-08D4-4B04-A780-DD9BFE0BFAB4}" destId="{138045C2-515A-4352-8FA9-B87C3A2B42D6}" srcOrd="0" destOrd="0" presId="urn:microsoft.com/office/officeart/2008/layout/VerticalCurvedList"/>
    <dgm:cxn modelId="{8365FA0A-1BB0-4F69-ABDF-C2734022FA16}" type="presParOf" srcId="{138045C2-515A-4352-8FA9-B87C3A2B42D6}" destId="{F545D978-10CA-47C7-AB07-C1F6FD70A2CD}" srcOrd="0" destOrd="0" presId="urn:microsoft.com/office/officeart/2008/layout/VerticalCurvedList"/>
    <dgm:cxn modelId="{0248BFF2-8EA5-4E00-AD27-EB657228B79A}" type="presParOf" srcId="{138045C2-515A-4352-8FA9-B87C3A2B42D6}" destId="{F98BE4F0-F989-41C5-99D5-E220105AE789}" srcOrd="1" destOrd="0" presId="urn:microsoft.com/office/officeart/2008/layout/VerticalCurvedList"/>
    <dgm:cxn modelId="{7319A1BE-D09C-4320-A43B-2187A182C302}" type="presParOf" srcId="{138045C2-515A-4352-8FA9-B87C3A2B42D6}" destId="{4472534A-8644-4976-AB70-E1B405DB3521}" srcOrd="2" destOrd="0" presId="urn:microsoft.com/office/officeart/2008/layout/VerticalCurvedList"/>
    <dgm:cxn modelId="{9E05F1BA-78A2-40C1-A31F-0316FA32E7E9}" type="presParOf" srcId="{138045C2-515A-4352-8FA9-B87C3A2B42D6}" destId="{3DD2392E-8848-4452-9776-7478EFCB7C73}" srcOrd="3" destOrd="0" presId="urn:microsoft.com/office/officeart/2008/layout/VerticalCurvedList"/>
    <dgm:cxn modelId="{F7E68512-F2F0-42DF-BE56-D7D31F4A86C9}" type="presParOf" srcId="{797359C5-08D4-4B04-A780-DD9BFE0BFAB4}" destId="{941232C3-CB0D-4E8E-A4C3-5D66659417D3}" srcOrd="1" destOrd="0" presId="urn:microsoft.com/office/officeart/2008/layout/VerticalCurvedList"/>
    <dgm:cxn modelId="{1752E096-10AE-4929-9797-BA89015E6252}" type="presParOf" srcId="{797359C5-08D4-4B04-A780-DD9BFE0BFAB4}" destId="{C14F8A3C-D05F-4C80-8FB7-DF380019ADBB}" srcOrd="2" destOrd="0" presId="urn:microsoft.com/office/officeart/2008/layout/VerticalCurvedList"/>
    <dgm:cxn modelId="{31A39C41-618E-4C0E-89C8-BEF2419634F1}" type="presParOf" srcId="{C14F8A3C-D05F-4C80-8FB7-DF380019ADBB}" destId="{6813D991-1D06-4874-BEE3-4AF223F54E78}" srcOrd="0" destOrd="0" presId="urn:microsoft.com/office/officeart/2008/layout/VerticalCurvedList"/>
    <dgm:cxn modelId="{70405E64-521C-41A8-9F0B-73C5604F56DA}" type="presParOf" srcId="{797359C5-08D4-4B04-A780-DD9BFE0BFAB4}" destId="{925D9A92-A901-4F1A-A0CD-CC319C67F66E}" srcOrd="3" destOrd="0" presId="urn:microsoft.com/office/officeart/2008/layout/VerticalCurvedList"/>
    <dgm:cxn modelId="{EBE5D234-566E-497A-8F1E-119F89284BEE}" type="presParOf" srcId="{797359C5-08D4-4B04-A780-DD9BFE0BFAB4}" destId="{7BCB3BA4-1B27-4BE3-B6A5-68D9EBBB0B61}" srcOrd="4" destOrd="0" presId="urn:microsoft.com/office/officeart/2008/layout/VerticalCurvedList"/>
    <dgm:cxn modelId="{B52270F1-DF6D-4F4B-AE35-A4808400D9B7}" type="presParOf" srcId="{7BCB3BA4-1B27-4BE3-B6A5-68D9EBBB0B61}" destId="{8DE6799C-97CC-4561-9F02-E439A27D745D}" srcOrd="0" destOrd="0" presId="urn:microsoft.com/office/officeart/2008/layout/VerticalCurvedList"/>
    <dgm:cxn modelId="{3F1064E8-0C96-4E6C-98AB-328353D2FBFD}" type="presParOf" srcId="{797359C5-08D4-4B04-A780-DD9BFE0BFAB4}" destId="{C39BEBEF-FCA4-4F0D-8886-534EE94EB7FC}" srcOrd="5" destOrd="0" presId="urn:microsoft.com/office/officeart/2008/layout/VerticalCurvedList"/>
    <dgm:cxn modelId="{C0DC301E-BA47-4B33-BD99-7D4B864FD481}" type="presParOf" srcId="{797359C5-08D4-4B04-A780-DD9BFE0BFAB4}" destId="{9857EA5E-D9F8-4616-B90A-4295372B91BF}" srcOrd="6" destOrd="0" presId="urn:microsoft.com/office/officeart/2008/layout/VerticalCurvedList"/>
    <dgm:cxn modelId="{DA1D9D0A-AB2E-4323-8551-4EA269CBCD73}" type="presParOf" srcId="{9857EA5E-D9F8-4616-B90A-4295372B91BF}" destId="{80FE7F05-8B53-458C-ACBB-D7939C000972}" srcOrd="0" destOrd="0" presId="urn:microsoft.com/office/officeart/2008/layout/VerticalCurvedList"/>
    <dgm:cxn modelId="{B7103760-473F-48F2-848D-88F58360BCC2}" type="presParOf" srcId="{797359C5-08D4-4B04-A780-DD9BFE0BFAB4}" destId="{6C96842B-C059-4E0E-959B-921BF4A6BA72}" srcOrd="7" destOrd="0" presId="urn:microsoft.com/office/officeart/2008/layout/VerticalCurvedList"/>
    <dgm:cxn modelId="{BCC7F45F-4985-45C9-B8A3-D1FD78F05CA9}" type="presParOf" srcId="{797359C5-08D4-4B04-A780-DD9BFE0BFAB4}" destId="{C38FD416-0829-4D98-9F39-9E64D6AC643A}" srcOrd="8" destOrd="0" presId="urn:microsoft.com/office/officeart/2008/layout/VerticalCurvedList"/>
    <dgm:cxn modelId="{1D828F98-D4B0-407F-92D4-797B8E2DEAE0}" type="presParOf" srcId="{C38FD416-0829-4D98-9F39-9E64D6AC643A}" destId="{C29A93BC-07F9-46E0-93F3-FC44A5740467}" srcOrd="0" destOrd="0" presId="urn:microsoft.com/office/officeart/2008/layout/VerticalCurvedList"/>
    <dgm:cxn modelId="{2CBC9391-10FF-47AC-9B21-24EB4D69F9ED}" type="presParOf" srcId="{797359C5-08D4-4B04-A780-DD9BFE0BFAB4}" destId="{8BA02354-62A2-4299-BD2C-BCA931947187}" srcOrd="9" destOrd="0" presId="urn:microsoft.com/office/officeart/2008/layout/VerticalCurvedList"/>
    <dgm:cxn modelId="{70AF1CBA-DB1B-445E-A7A1-7347C1405255}" type="presParOf" srcId="{797359C5-08D4-4B04-A780-DD9BFE0BFAB4}" destId="{8021672D-6630-4637-947E-5E89D1DD70E4}" srcOrd="10" destOrd="0" presId="urn:microsoft.com/office/officeart/2008/layout/VerticalCurvedList"/>
    <dgm:cxn modelId="{B0474D0A-0349-49B4-9653-555E5EDE0F6B}" type="presParOf" srcId="{8021672D-6630-4637-947E-5E89D1DD70E4}" destId="{976F2256-E3E9-456D-8BD9-AF9BB9702013}" srcOrd="0" destOrd="0" presId="urn:microsoft.com/office/officeart/2008/layout/VerticalCurvedList"/>
    <dgm:cxn modelId="{FD6F442B-61C6-4054-9ED1-F5F4F48FF254}" type="presParOf" srcId="{797359C5-08D4-4B04-A780-DD9BFE0BFAB4}" destId="{D461650B-B2AA-475C-8890-ED623C7C0246}" srcOrd="11" destOrd="0" presId="urn:microsoft.com/office/officeart/2008/layout/VerticalCurvedList"/>
    <dgm:cxn modelId="{53902D11-703C-42ED-88D4-C3A5B0E360C6}" type="presParOf" srcId="{797359C5-08D4-4B04-A780-DD9BFE0BFAB4}" destId="{3268905D-7A76-47AD-9C29-BC3E16858B52}" srcOrd="12" destOrd="0" presId="urn:microsoft.com/office/officeart/2008/layout/VerticalCurvedList"/>
    <dgm:cxn modelId="{1851CD7A-CB2D-4E66-820B-C7A270B346B9}" type="presParOf" srcId="{3268905D-7A76-47AD-9C29-BC3E16858B52}" destId="{5A8FA293-1356-4C58-A3D5-7467E8704599}" srcOrd="0" destOrd="0" presId="urn:microsoft.com/office/officeart/2008/layout/VerticalCurvedList"/>
    <dgm:cxn modelId="{3256FE7C-274F-471A-BED1-C73030EC1474}" type="presParOf" srcId="{797359C5-08D4-4B04-A780-DD9BFE0BFAB4}" destId="{4954E32F-A8C7-4BD2-933B-12645BA5D71A}" srcOrd="13" destOrd="0" presId="urn:microsoft.com/office/officeart/2008/layout/VerticalCurvedList"/>
    <dgm:cxn modelId="{7AD597B5-7766-4E49-9A43-1C36A582F926}" type="presParOf" srcId="{797359C5-08D4-4B04-A780-DD9BFE0BFAB4}" destId="{4557C64F-D5EC-4582-A7BA-6609202DED10}" srcOrd="14" destOrd="0" presId="urn:microsoft.com/office/officeart/2008/layout/VerticalCurvedList"/>
    <dgm:cxn modelId="{8A41A0D9-FAF6-438B-9F1E-93552428D8A9}" type="presParOf" srcId="{4557C64F-D5EC-4582-A7BA-6609202DED10}" destId="{53D63B82-EFF9-4770-B1B4-70DB46BF17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A33E8-DF59-44C8-B8F4-B152D4B43646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D2828-112B-4BFB-96FF-F6BBF7A96176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 КК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F5025-6317-499A-B420-D4D1891A91EE}" type="parTrans" cxnId="{C7900B69-D92A-4CC9-92D3-8CEDD61BFC20}">
      <dgm:prSet/>
      <dgm:spPr/>
      <dgm:t>
        <a:bodyPr/>
        <a:lstStyle/>
        <a:p>
          <a:endParaRPr lang="ru-RU"/>
        </a:p>
      </dgm:t>
    </dgm:pt>
    <dgm:pt modelId="{3F9C4618-5079-44A1-ABAF-3E42608FECA4}" type="sibTrans" cxnId="{C7900B69-D92A-4CC9-92D3-8CEDD61BFC20}">
      <dgm:prSet/>
      <dgm:spPr/>
      <dgm:t>
        <a:bodyPr/>
        <a:lstStyle/>
        <a:p>
          <a:endParaRPr lang="ru-RU"/>
        </a:p>
      </dgm:t>
    </dgm:pt>
    <dgm:pt modelId="{C2F82F35-0076-4060-861C-3EE55EBED5CC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МО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3BFAF-AF79-4254-BF40-3EA07631BB13}" type="parTrans" cxnId="{BA86E1EC-696D-4279-A4BE-206312B929FB}">
      <dgm:prSet/>
      <dgm:spPr/>
      <dgm:t>
        <a:bodyPr/>
        <a:lstStyle/>
        <a:p>
          <a:endParaRPr lang="ru-RU"/>
        </a:p>
      </dgm:t>
    </dgm:pt>
    <dgm:pt modelId="{F64E9877-6CB5-4D34-BDF0-F535EB185BC5}" type="sibTrans" cxnId="{BA86E1EC-696D-4279-A4BE-206312B929FB}">
      <dgm:prSet/>
      <dgm:spPr/>
      <dgm:t>
        <a:bodyPr/>
        <a:lstStyle/>
        <a:p>
          <a:endParaRPr lang="ru-RU"/>
        </a:p>
      </dgm:t>
    </dgm:pt>
    <dgm:pt modelId="{437AB9EB-E1C6-401E-B0B3-F1FBC26D9DBF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дополнительного образования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F0858-58B9-408A-92A0-992D7E0E4DE1}" type="parTrans" cxnId="{E36F9184-26A1-4158-A902-706CBAFF8C6C}">
      <dgm:prSet/>
      <dgm:spPr/>
      <dgm:t>
        <a:bodyPr/>
        <a:lstStyle/>
        <a:p>
          <a:endParaRPr lang="ru-RU"/>
        </a:p>
      </dgm:t>
    </dgm:pt>
    <dgm:pt modelId="{FBDFA18B-879E-4187-860C-EFEFF32B776B}" type="sibTrans" cxnId="{E36F9184-26A1-4158-A902-706CBAFF8C6C}">
      <dgm:prSet/>
      <dgm:spPr/>
      <dgm:t>
        <a:bodyPr/>
        <a:lstStyle/>
        <a:p>
          <a:endParaRPr lang="ru-RU"/>
        </a:p>
      </dgm:t>
    </dgm:pt>
    <dgm:pt modelId="{3CD74C00-97BD-47AF-8095-76EFC08FC5CC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Дошкольные образовательные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муниципального образования Ленинградский район,.</a:t>
          </a:r>
          <a:endParaRPr lang="ru-RU" b="1" dirty="0">
            <a:solidFill>
              <a:srgbClr val="C00000"/>
            </a:solidFill>
          </a:endParaRPr>
        </a:p>
      </dgm:t>
    </dgm:pt>
    <dgm:pt modelId="{239DD197-D424-4A95-BBE3-14B2EC63C1DD}" type="parTrans" cxnId="{5DCCC6CF-661E-43E9-B175-D5EE93ECBF81}">
      <dgm:prSet/>
      <dgm:spPr/>
      <dgm:t>
        <a:bodyPr/>
        <a:lstStyle/>
        <a:p>
          <a:endParaRPr lang="ru-RU"/>
        </a:p>
      </dgm:t>
    </dgm:pt>
    <dgm:pt modelId="{7A58FD53-01D0-4D40-940E-CEE3A204ED08}" type="sibTrans" cxnId="{5DCCC6CF-661E-43E9-B175-D5EE93ECBF81}">
      <dgm:prSet/>
      <dgm:spPr/>
      <dgm:t>
        <a:bodyPr/>
        <a:lstStyle/>
        <a:p>
          <a:endParaRPr lang="ru-RU"/>
        </a:p>
      </dgm:t>
    </dgm:pt>
    <dgm:pt modelId="{E141DE9E-D926-4C57-8BB6-B1AB8998D30D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Потребители образовательной услуги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E8D67-F4CA-476C-A2CD-6ED3BB74A498}" type="parTrans" cxnId="{C61CA1C0-6C1A-4A25-B866-27372155759A}">
      <dgm:prSet/>
      <dgm:spPr/>
      <dgm:t>
        <a:bodyPr/>
        <a:lstStyle/>
        <a:p>
          <a:endParaRPr lang="ru-RU"/>
        </a:p>
      </dgm:t>
    </dgm:pt>
    <dgm:pt modelId="{90C2682D-B915-414A-BB22-1BE671385E84}" type="sibTrans" cxnId="{C61CA1C0-6C1A-4A25-B866-27372155759A}">
      <dgm:prSet/>
      <dgm:spPr/>
      <dgm:t>
        <a:bodyPr/>
        <a:lstStyle/>
        <a:p>
          <a:endParaRPr lang="ru-RU"/>
        </a:p>
      </dgm:t>
    </dgm:pt>
    <dgm:pt modelId="{14E95474-1D0D-4D34-A0DE-6E6D0CE3E24A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 И ССУЗЫ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40D41-BB15-4052-8857-1AE0D90D7B3B}" type="parTrans" cxnId="{B607BD8A-818C-4C78-AEAA-74F53B82BC80}">
      <dgm:prSet/>
      <dgm:spPr/>
      <dgm:t>
        <a:bodyPr/>
        <a:lstStyle/>
        <a:p>
          <a:endParaRPr lang="ru-RU"/>
        </a:p>
      </dgm:t>
    </dgm:pt>
    <dgm:pt modelId="{CE1C5B42-4663-454D-BF17-EB9C537D5666}" type="sibTrans" cxnId="{B607BD8A-818C-4C78-AEAA-74F53B82BC80}">
      <dgm:prSet/>
      <dgm:spPr/>
      <dgm:t>
        <a:bodyPr/>
        <a:lstStyle/>
        <a:p>
          <a:endParaRPr lang="ru-RU"/>
        </a:p>
      </dgm:t>
    </dgm:pt>
    <dgm:pt modelId="{2309A96A-F9BD-4EB8-9F1B-F7DEF099C1BC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Храм Трех Святителей ст. Ленинградская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0B702-B756-4011-BA74-46D8CC5DA540}" type="parTrans" cxnId="{436A8404-41FC-4671-A664-D0E39FA0F328}">
      <dgm:prSet/>
      <dgm:spPr/>
      <dgm:t>
        <a:bodyPr/>
        <a:lstStyle/>
        <a:p>
          <a:endParaRPr lang="ru-RU"/>
        </a:p>
      </dgm:t>
    </dgm:pt>
    <dgm:pt modelId="{7D1430CF-BDF4-42B1-A5F7-F8C2A76542E0}" type="sibTrans" cxnId="{436A8404-41FC-4671-A664-D0E39FA0F328}">
      <dgm:prSet/>
      <dgm:spPr/>
      <dgm:t>
        <a:bodyPr/>
        <a:lstStyle/>
        <a:p>
          <a:endParaRPr lang="ru-RU"/>
        </a:p>
      </dgm:t>
    </dgm:pt>
    <dgm:pt modelId="{962542B9-6B87-465E-A993-E66998A691F8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Казачьи отделы районного и краевого уровней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2B95-3366-4FC9-87E3-4481DE3F96FC}" type="parTrans" cxnId="{E3B65146-4B7F-4D0F-8345-D1F7265CEA2E}">
      <dgm:prSet/>
      <dgm:spPr/>
      <dgm:t>
        <a:bodyPr/>
        <a:lstStyle/>
        <a:p>
          <a:endParaRPr lang="ru-RU"/>
        </a:p>
      </dgm:t>
    </dgm:pt>
    <dgm:pt modelId="{46F2CD09-D6E4-4C11-A7A3-7D7DADC8EFE6}" type="sibTrans" cxnId="{E3B65146-4B7F-4D0F-8345-D1F7265CEA2E}">
      <dgm:prSet/>
      <dgm:spPr/>
      <dgm:t>
        <a:bodyPr/>
        <a:lstStyle/>
        <a:p>
          <a:endParaRPr lang="ru-RU"/>
        </a:p>
      </dgm:t>
    </dgm:pt>
    <dgm:pt modelId="{513EE1C2-6BF1-41FF-9454-CDF41E665842}" type="pres">
      <dgm:prSet presAssocID="{D13A33E8-DF59-44C8-B8F4-B152D4B436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42114-B979-4592-88DF-416ED1B818DC}" type="pres">
      <dgm:prSet presAssocID="{D13A33E8-DF59-44C8-B8F4-B152D4B43646}" presName="cycle" presStyleCnt="0"/>
      <dgm:spPr/>
      <dgm:t>
        <a:bodyPr/>
        <a:lstStyle/>
        <a:p>
          <a:endParaRPr lang="ru-RU"/>
        </a:p>
      </dgm:t>
    </dgm:pt>
    <dgm:pt modelId="{B3B69929-B0A3-4714-B1A6-C95EB0462CD3}" type="pres">
      <dgm:prSet presAssocID="{8F6D2828-112B-4BFB-96FF-F6BBF7A96176}" presName="nodeFirstNode" presStyleLbl="node1" presStyleIdx="0" presStyleCnt="8" custRadScaleRad="10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801FE-882D-4A23-8DDF-C0119F30889A}" type="pres">
      <dgm:prSet presAssocID="{3F9C4618-5079-44A1-ABAF-3E42608FECA4}" presName="sibTransFirstNode" presStyleLbl="bgShp" presStyleIdx="0" presStyleCnt="1" custLinFactNeighborX="-31" custLinFactNeighborY="1081"/>
      <dgm:spPr/>
      <dgm:t>
        <a:bodyPr/>
        <a:lstStyle/>
        <a:p>
          <a:endParaRPr lang="ru-RU"/>
        </a:p>
      </dgm:t>
    </dgm:pt>
    <dgm:pt modelId="{FBC50B08-35B1-40E9-A696-32768FC0CC78}" type="pres">
      <dgm:prSet presAssocID="{C2F82F35-0076-4060-861C-3EE55EBED5CC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20DB3-4AC9-4904-937C-DC3336F3C0B7}" type="pres">
      <dgm:prSet presAssocID="{437AB9EB-E1C6-401E-B0B3-F1FBC26D9DBF}" presName="nodeFollowingNodes" presStyleLbl="node1" presStyleIdx="2" presStyleCnt="8" custScaleX="11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CA31C-A6B5-4457-BDEE-8D5E17C4AAD5}" type="pres">
      <dgm:prSet presAssocID="{3CD74C00-97BD-47AF-8095-76EFC08FC5CC}" presName="nodeFollowingNodes" presStyleLbl="node1" presStyleIdx="3" presStyleCnt="8" custScaleX="143372" custRadScaleRad="109399" custRadScaleInc="-1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1032-0938-47DC-BE80-537CF29E7742}" type="pres">
      <dgm:prSet presAssocID="{E141DE9E-D926-4C57-8BB6-B1AB8998D30D}" presName="nodeFollowingNodes" presStyleLbl="node1" presStyleIdx="4" presStyleCnt="8" custScaleX="138097" custRadScaleRad="109511" custRadScaleInc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5E1B-2630-4091-88D2-F47EBC68692C}" type="pres">
      <dgm:prSet presAssocID="{14E95474-1D0D-4D34-A0DE-6E6D0CE3E24A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9F14-5D5A-4650-94D7-A2BF44EB9C50}" type="pres">
      <dgm:prSet presAssocID="{2309A96A-F9BD-4EB8-9F1B-F7DEF099C1BC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1A16-8674-41BB-BF92-4E7D44E6F77D}" type="pres">
      <dgm:prSet presAssocID="{962542B9-6B87-465E-A993-E66998A691F8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6EB91-EE7F-4946-9C7B-B31FC32BB999}" type="presOf" srcId="{8F6D2828-112B-4BFB-96FF-F6BBF7A96176}" destId="{B3B69929-B0A3-4714-B1A6-C95EB0462CD3}" srcOrd="0" destOrd="0" presId="urn:microsoft.com/office/officeart/2005/8/layout/cycle3"/>
    <dgm:cxn modelId="{B607BD8A-818C-4C78-AEAA-74F53B82BC80}" srcId="{D13A33E8-DF59-44C8-B8F4-B152D4B43646}" destId="{14E95474-1D0D-4D34-A0DE-6E6D0CE3E24A}" srcOrd="5" destOrd="0" parTransId="{E2940D41-BB15-4052-8857-1AE0D90D7B3B}" sibTransId="{CE1C5B42-4663-454D-BF17-EB9C537D5666}"/>
    <dgm:cxn modelId="{5DCCC6CF-661E-43E9-B175-D5EE93ECBF81}" srcId="{D13A33E8-DF59-44C8-B8F4-B152D4B43646}" destId="{3CD74C00-97BD-47AF-8095-76EFC08FC5CC}" srcOrd="3" destOrd="0" parTransId="{239DD197-D424-4A95-BBE3-14B2EC63C1DD}" sibTransId="{7A58FD53-01D0-4D40-940E-CEE3A204ED08}"/>
    <dgm:cxn modelId="{C7900B69-D92A-4CC9-92D3-8CEDD61BFC20}" srcId="{D13A33E8-DF59-44C8-B8F4-B152D4B43646}" destId="{8F6D2828-112B-4BFB-96FF-F6BBF7A96176}" srcOrd="0" destOrd="0" parTransId="{77EF5025-6317-499A-B420-D4D1891A91EE}" sibTransId="{3F9C4618-5079-44A1-ABAF-3E42608FECA4}"/>
    <dgm:cxn modelId="{436A8404-41FC-4671-A664-D0E39FA0F328}" srcId="{D13A33E8-DF59-44C8-B8F4-B152D4B43646}" destId="{2309A96A-F9BD-4EB8-9F1B-F7DEF099C1BC}" srcOrd="6" destOrd="0" parTransId="{8980B702-B756-4011-BA74-46D8CC5DA540}" sibTransId="{7D1430CF-BDF4-42B1-A5F7-F8C2A76542E0}"/>
    <dgm:cxn modelId="{85E82184-34C7-47F6-AA01-EA9C46FBC8F5}" type="presOf" srcId="{E141DE9E-D926-4C57-8BB6-B1AB8998D30D}" destId="{F0491032-0938-47DC-BE80-537CF29E7742}" srcOrd="0" destOrd="0" presId="urn:microsoft.com/office/officeart/2005/8/layout/cycle3"/>
    <dgm:cxn modelId="{E36F9184-26A1-4158-A902-706CBAFF8C6C}" srcId="{D13A33E8-DF59-44C8-B8F4-B152D4B43646}" destId="{437AB9EB-E1C6-401E-B0B3-F1FBC26D9DBF}" srcOrd="2" destOrd="0" parTransId="{8FEF0858-58B9-408A-92A0-992D7E0E4DE1}" sibTransId="{FBDFA18B-879E-4187-860C-EFEFF32B776B}"/>
    <dgm:cxn modelId="{C12E4DA1-8BA6-4E75-B0F2-55E9A866E383}" type="presOf" srcId="{C2F82F35-0076-4060-861C-3EE55EBED5CC}" destId="{FBC50B08-35B1-40E9-A696-32768FC0CC78}" srcOrd="0" destOrd="0" presId="urn:microsoft.com/office/officeart/2005/8/layout/cycle3"/>
    <dgm:cxn modelId="{E3B65146-4B7F-4D0F-8345-D1F7265CEA2E}" srcId="{D13A33E8-DF59-44C8-B8F4-B152D4B43646}" destId="{962542B9-6B87-465E-A993-E66998A691F8}" srcOrd="7" destOrd="0" parTransId="{E79E2B95-3366-4FC9-87E3-4481DE3F96FC}" sibTransId="{46F2CD09-D6E4-4C11-A7A3-7D7DADC8EFE6}"/>
    <dgm:cxn modelId="{B50F12F5-463E-4E8B-A117-9ECEB93D37A7}" type="presOf" srcId="{D13A33E8-DF59-44C8-B8F4-B152D4B43646}" destId="{513EE1C2-6BF1-41FF-9454-CDF41E665842}" srcOrd="0" destOrd="0" presId="urn:microsoft.com/office/officeart/2005/8/layout/cycle3"/>
    <dgm:cxn modelId="{93885FF9-30C4-4809-BD6E-41A2423C63C1}" type="presOf" srcId="{3F9C4618-5079-44A1-ABAF-3E42608FECA4}" destId="{2E1801FE-882D-4A23-8DDF-C0119F30889A}" srcOrd="0" destOrd="0" presId="urn:microsoft.com/office/officeart/2005/8/layout/cycle3"/>
    <dgm:cxn modelId="{C61CA1C0-6C1A-4A25-B866-27372155759A}" srcId="{D13A33E8-DF59-44C8-B8F4-B152D4B43646}" destId="{E141DE9E-D926-4C57-8BB6-B1AB8998D30D}" srcOrd="4" destOrd="0" parTransId="{252E8D67-F4CA-476C-A2CD-6ED3BB74A498}" sibTransId="{90C2682D-B915-414A-BB22-1BE671385E84}"/>
    <dgm:cxn modelId="{2DEEF0E0-6D09-4B05-AC4D-7E057F144A29}" type="presOf" srcId="{14E95474-1D0D-4D34-A0DE-6E6D0CE3E24A}" destId="{D8635E1B-2630-4091-88D2-F47EBC68692C}" srcOrd="0" destOrd="0" presId="urn:microsoft.com/office/officeart/2005/8/layout/cycle3"/>
    <dgm:cxn modelId="{6E983215-7778-4E9D-AC08-1354605D4402}" type="presOf" srcId="{962542B9-6B87-465E-A993-E66998A691F8}" destId="{8AE31A16-8674-41BB-BF92-4E7D44E6F77D}" srcOrd="0" destOrd="0" presId="urn:microsoft.com/office/officeart/2005/8/layout/cycle3"/>
    <dgm:cxn modelId="{2325FFF8-EE71-46A7-8CCB-E490CE20500F}" type="presOf" srcId="{437AB9EB-E1C6-401E-B0B3-F1FBC26D9DBF}" destId="{E0F20DB3-4AC9-4904-937C-DC3336F3C0B7}" srcOrd="0" destOrd="0" presId="urn:microsoft.com/office/officeart/2005/8/layout/cycle3"/>
    <dgm:cxn modelId="{41FE4ACC-58E7-4594-9740-F8414D9F403F}" type="presOf" srcId="{3CD74C00-97BD-47AF-8095-76EFC08FC5CC}" destId="{D5CCA31C-A6B5-4457-BDEE-8D5E17C4AAD5}" srcOrd="0" destOrd="0" presId="urn:microsoft.com/office/officeart/2005/8/layout/cycle3"/>
    <dgm:cxn modelId="{49CD6F42-5A89-46C0-A10A-0CF6117C96FC}" type="presOf" srcId="{2309A96A-F9BD-4EB8-9F1B-F7DEF099C1BC}" destId="{48FB9F14-5D5A-4650-94D7-A2BF44EB9C50}" srcOrd="0" destOrd="0" presId="urn:microsoft.com/office/officeart/2005/8/layout/cycle3"/>
    <dgm:cxn modelId="{BA86E1EC-696D-4279-A4BE-206312B929FB}" srcId="{D13A33E8-DF59-44C8-B8F4-B152D4B43646}" destId="{C2F82F35-0076-4060-861C-3EE55EBED5CC}" srcOrd="1" destOrd="0" parTransId="{C403BFAF-AF79-4254-BF40-3EA07631BB13}" sibTransId="{F64E9877-6CB5-4D34-BDF0-F535EB185BC5}"/>
    <dgm:cxn modelId="{4602F500-2C5C-4C49-91C7-B52DCEA16F84}" type="presParOf" srcId="{513EE1C2-6BF1-41FF-9454-CDF41E665842}" destId="{CA342114-B979-4592-88DF-416ED1B818DC}" srcOrd="0" destOrd="0" presId="urn:microsoft.com/office/officeart/2005/8/layout/cycle3"/>
    <dgm:cxn modelId="{407CE516-BED0-4803-A2A9-425E2716A4FA}" type="presParOf" srcId="{CA342114-B979-4592-88DF-416ED1B818DC}" destId="{B3B69929-B0A3-4714-B1A6-C95EB0462CD3}" srcOrd="0" destOrd="0" presId="urn:microsoft.com/office/officeart/2005/8/layout/cycle3"/>
    <dgm:cxn modelId="{7855E68B-C7D8-4005-BCAA-B8DDBA57AB8A}" type="presParOf" srcId="{CA342114-B979-4592-88DF-416ED1B818DC}" destId="{2E1801FE-882D-4A23-8DDF-C0119F30889A}" srcOrd="1" destOrd="0" presId="urn:microsoft.com/office/officeart/2005/8/layout/cycle3"/>
    <dgm:cxn modelId="{E19DB391-2438-4F49-95FA-BB8C7CCD9D35}" type="presParOf" srcId="{CA342114-B979-4592-88DF-416ED1B818DC}" destId="{FBC50B08-35B1-40E9-A696-32768FC0CC78}" srcOrd="2" destOrd="0" presId="urn:microsoft.com/office/officeart/2005/8/layout/cycle3"/>
    <dgm:cxn modelId="{07C37E1F-DBDC-49AA-AB27-153C0831BDCB}" type="presParOf" srcId="{CA342114-B979-4592-88DF-416ED1B818DC}" destId="{E0F20DB3-4AC9-4904-937C-DC3336F3C0B7}" srcOrd="3" destOrd="0" presId="urn:microsoft.com/office/officeart/2005/8/layout/cycle3"/>
    <dgm:cxn modelId="{329451B2-08E2-4842-B233-6A38577CF61F}" type="presParOf" srcId="{CA342114-B979-4592-88DF-416ED1B818DC}" destId="{D5CCA31C-A6B5-4457-BDEE-8D5E17C4AAD5}" srcOrd="4" destOrd="0" presId="urn:microsoft.com/office/officeart/2005/8/layout/cycle3"/>
    <dgm:cxn modelId="{3217F26F-019B-4A83-9AEE-F999F5D92154}" type="presParOf" srcId="{CA342114-B979-4592-88DF-416ED1B818DC}" destId="{F0491032-0938-47DC-BE80-537CF29E7742}" srcOrd="5" destOrd="0" presId="urn:microsoft.com/office/officeart/2005/8/layout/cycle3"/>
    <dgm:cxn modelId="{9082CACA-EB2B-47EC-AA95-EC708FDE8553}" type="presParOf" srcId="{CA342114-B979-4592-88DF-416ED1B818DC}" destId="{D8635E1B-2630-4091-88D2-F47EBC68692C}" srcOrd="6" destOrd="0" presId="urn:microsoft.com/office/officeart/2005/8/layout/cycle3"/>
    <dgm:cxn modelId="{986D4D28-68F2-4E35-9FAF-752F1948EA13}" type="presParOf" srcId="{CA342114-B979-4592-88DF-416ED1B818DC}" destId="{48FB9F14-5D5A-4650-94D7-A2BF44EB9C50}" srcOrd="7" destOrd="0" presId="urn:microsoft.com/office/officeart/2005/8/layout/cycle3"/>
    <dgm:cxn modelId="{6007BB31-5405-4F0C-8DE1-E5CAA2F2F110}" type="presParOf" srcId="{CA342114-B979-4592-88DF-416ED1B818DC}" destId="{8AE31A16-8674-41BB-BF92-4E7D44E6F77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9A8A-C3B5-4926-AF8C-E9113F97B3C8}">
      <dsp:nvSpPr>
        <dsp:cNvPr id="0" name=""/>
        <dsp:cNvSpPr/>
      </dsp:nvSpPr>
      <dsp:spPr>
        <a:xfrm>
          <a:off x="0" y="3177898"/>
          <a:ext cx="8072147" cy="210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ТЕОРЕТИЧЕСКОЕ ОБОСНОВАНИЕ, РАЗРАБОТКА И АПРОБАЦИЯ КОМПЕТЕНТНОСТНОЙ МОДЕЛИ ВОСПИТАТЕЛЬНОЙ РАБОТЫ КОЛЛЕДЖА КАК УСЛОВИЯ ПРОФЕССИОНАЛЬНОГО СТАНОВЛЕНИЯ МОЛОДОГО ПЕДАГОГА НА ПРИМЕРЕ ГРУПП СТУДЕНТОВ КАЗАЧЬЕЙ НАПРАВЛЕННОСТИ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0" y="3177898"/>
        <a:ext cx="8072147" cy="2106771"/>
      </dsp:txXfrm>
    </dsp:sp>
    <dsp:sp modelId="{633B7C3C-7C47-4EDE-950D-4B7809E13EAD}">
      <dsp:nvSpPr>
        <dsp:cNvPr id="0" name=""/>
        <dsp:cNvSpPr/>
      </dsp:nvSpPr>
      <dsp:spPr>
        <a:xfrm rot="10800000">
          <a:off x="0" y="15863"/>
          <a:ext cx="8072147" cy="32076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effectLst/>
              <a:latin typeface="Bookman Old Style" pitchFamily="18" charset="0"/>
            </a:rPr>
            <a:t>ЦЕЛЬ ДЕЯТЕЛЬНОСТИ</a:t>
          </a:r>
          <a:endParaRPr lang="ru-RU" sz="3200" b="1" kern="1200" dirty="0">
            <a:solidFill>
              <a:srgbClr val="C00000"/>
            </a:solidFill>
            <a:effectLst/>
            <a:latin typeface="Bookman Old Style" pitchFamily="18" charset="0"/>
          </a:endParaRPr>
        </a:p>
      </dsp:txBody>
      <dsp:txXfrm rot="-10800000">
        <a:off x="0" y="15863"/>
        <a:ext cx="8072147" cy="1125876"/>
      </dsp:txXfrm>
    </dsp:sp>
    <dsp:sp modelId="{EB2FBAE4-D23C-43FF-B596-1333AA0BD33D}">
      <dsp:nvSpPr>
        <dsp:cNvPr id="0" name=""/>
        <dsp:cNvSpPr/>
      </dsp:nvSpPr>
      <dsp:spPr>
        <a:xfrm>
          <a:off x="0" y="1150211"/>
          <a:ext cx="8072147" cy="913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/>
              <a:latin typeface="Bookman Old Style" pitchFamily="18" charset="0"/>
            </a:rPr>
            <a:t>ИННОВАЦИОННОЙ ПЛОЩАДКИ</a:t>
          </a:r>
          <a:endParaRPr lang="ru-RU" sz="2400" kern="1200" dirty="0"/>
        </a:p>
      </dsp:txBody>
      <dsp:txXfrm>
        <a:off x="0" y="1150211"/>
        <a:ext cx="8072147" cy="913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BE4F0-F989-41C5-99D5-E220105AE789}">
      <dsp:nvSpPr>
        <dsp:cNvPr id="0" name=""/>
        <dsp:cNvSpPr/>
      </dsp:nvSpPr>
      <dsp:spPr>
        <a:xfrm>
          <a:off x="-5476227" y="-829748"/>
          <a:ext cx="6452223" cy="6452223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AE9D7-0A47-455E-BFD0-225046440B10}">
      <dsp:nvSpPr>
        <dsp:cNvPr id="0" name=""/>
        <dsp:cNvSpPr/>
      </dsp:nvSpPr>
      <dsp:spPr>
        <a:xfrm>
          <a:off x="483596" y="184213"/>
          <a:ext cx="5152922" cy="1105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242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rPr>
            <a:t>созданная в колледже воспитательная система способствует повышению качества подготовки специалиста педагогического профиля и его профессиональной адаптации к деятельности в роли учителя начальных классов казачьей направленности, через:</a:t>
          </a:r>
          <a:endParaRPr lang="ru-RU" sz="1300" b="1" kern="1200" dirty="0">
            <a:solidFill>
              <a:srgbClr val="C00000"/>
            </a:solidFill>
            <a:latin typeface="Bookman Old Style" pitchFamily="18" charset="0"/>
            <a:cs typeface="Times New Roman" pitchFamily="18" charset="0"/>
          </a:endParaRPr>
        </a:p>
      </dsp:txBody>
      <dsp:txXfrm>
        <a:off x="483596" y="184213"/>
        <a:ext cx="5152922" cy="1105814"/>
      </dsp:txXfrm>
    </dsp:sp>
    <dsp:sp modelId="{128A514B-9222-4086-8573-D6C5C0E912E0}">
      <dsp:nvSpPr>
        <dsp:cNvPr id="0" name=""/>
        <dsp:cNvSpPr/>
      </dsp:nvSpPr>
      <dsp:spPr>
        <a:xfrm>
          <a:off x="22776" y="276300"/>
          <a:ext cx="921641" cy="92164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C0AFD4-0E73-4994-8C37-D217CF6D71EE}">
      <dsp:nvSpPr>
        <dsp:cNvPr id="0" name=""/>
        <dsp:cNvSpPr/>
      </dsp:nvSpPr>
      <dsp:spPr>
        <a:xfrm>
          <a:off x="743312" y="1408348"/>
          <a:ext cx="4959902" cy="8813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- применение современных воспитательных технологий патриотического и духовно-нравственного воспитания будущих учителей начальных классов казачьей направленности;</a:t>
          </a:r>
          <a:endParaRPr lang="ru-RU" sz="1300" b="1" kern="1200" dirty="0">
            <a:latin typeface="Bookman Old Style" pitchFamily="18" charset="0"/>
          </a:endParaRPr>
        </a:p>
      </dsp:txBody>
      <dsp:txXfrm>
        <a:off x="743312" y="1408348"/>
        <a:ext cx="4959902" cy="881339"/>
      </dsp:txXfrm>
    </dsp:sp>
    <dsp:sp modelId="{42DD202C-2651-48E2-A2BC-2646F46154A5}">
      <dsp:nvSpPr>
        <dsp:cNvPr id="0" name=""/>
        <dsp:cNvSpPr/>
      </dsp:nvSpPr>
      <dsp:spPr>
        <a:xfrm>
          <a:off x="288032" y="1408350"/>
          <a:ext cx="921641" cy="92164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3BF463-9FCE-4269-99A4-A1EAF949D708}">
      <dsp:nvSpPr>
        <dsp:cNvPr id="0" name=""/>
        <dsp:cNvSpPr/>
      </dsp:nvSpPr>
      <dsp:spPr>
        <a:xfrm>
          <a:off x="1030436" y="2560481"/>
          <a:ext cx="4730203" cy="73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- организацию индивидуальных образовательных траекторий для студентов групп казачьей направленности;</a:t>
          </a:r>
          <a:endParaRPr lang="ru-RU" sz="1300" b="1" kern="1200" dirty="0">
            <a:latin typeface="Bookman Old Style" pitchFamily="18" charset="0"/>
          </a:endParaRPr>
        </a:p>
      </dsp:txBody>
      <dsp:txXfrm>
        <a:off x="1030436" y="2560481"/>
        <a:ext cx="4730203" cy="737312"/>
      </dsp:txXfrm>
    </dsp:sp>
    <dsp:sp modelId="{50B50CFF-3A88-439C-872C-B2A8E693D952}">
      <dsp:nvSpPr>
        <dsp:cNvPr id="0" name=""/>
        <dsp:cNvSpPr/>
      </dsp:nvSpPr>
      <dsp:spPr>
        <a:xfrm>
          <a:off x="288032" y="2488475"/>
          <a:ext cx="921641" cy="92164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22DC9C-D760-4F03-BDF2-5EC489FF8624}">
      <dsp:nvSpPr>
        <dsp:cNvPr id="0" name=""/>
        <dsp:cNvSpPr/>
      </dsp:nvSpPr>
      <dsp:spPr>
        <a:xfrm>
          <a:off x="483596" y="3686948"/>
          <a:ext cx="5152922" cy="737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- развитие института наставничества, организация сотрудничества с духовенством и казачеством.  </a:t>
          </a:r>
          <a:endParaRPr lang="ru-RU" sz="1300" b="1" kern="1200" dirty="0">
            <a:latin typeface="Bookman Old Style" pitchFamily="18" charset="0"/>
          </a:endParaRPr>
        </a:p>
      </dsp:txBody>
      <dsp:txXfrm>
        <a:off x="483596" y="3686948"/>
        <a:ext cx="5152922" cy="737312"/>
      </dsp:txXfrm>
    </dsp:sp>
    <dsp:sp modelId="{DD1293CA-BFEC-4231-8D88-8AADC850520D}">
      <dsp:nvSpPr>
        <dsp:cNvPr id="0" name=""/>
        <dsp:cNvSpPr/>
      </dsp:nvSpPr>
      <dsp:spPr>
        <a:xfrm>
          <a:off x="22776" y="3594784"/>
          <a:ext cx="921641" cy="92164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80D048-2395-4AF6-9DDB-299495411668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596A99-A313-4C9A-86F8-FD51F6DF9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25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625DF6-630E-43D8-B9CD-1F5F9EF6D37E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1" tIns="45761" rIns="91521" bIns="457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521" tIns="45761" rIns="91521" bIns="4576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7E9C28-9EFF-4070-8AE9-3E43639FB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0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73EEFA-1512-4A4A-B328-E73BF8B5BC27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86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1E966C-CE5E-4DB1-908B-F1C58C006137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07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7785E6-4C9B-4184-A9CE-CF8ED49788D4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81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48DFD-5D54-4A24-80F4-9EF3D0E93AEB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79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8D460C-36E5-4DB4-BE32-CFD7421A07FC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60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4F67F-68CB-4544-8E31-F58C7E2CA3EA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65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21C6BD-747E-4475-858D-99FAF027BE7F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45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5845C1-5EA9-460A-8598-4E4BC595ECD8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05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DCE126-3F9B-4A5B-9FA6-976B5E7CD01F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182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22991E-6C33-4775-8E7A-6322A629D835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71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C7F9B4-BDC4-4CC5-9014-2694D23E4955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50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405043-814C-42D2-B404-D19C7A8174AD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464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50EC17-3272-4F68-B458-DC93F7E3C1A6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42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555F68-3EC9-4FC0-96B3-14B2C4FCCCF5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081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876579-DD9B-4694-94F3-67E3D3010DC3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20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21116-5127-45F7-A662-F00E5437A975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557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B4292A-C281-486C-B3C3-343F8100633D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709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F42F7F-F1A6-4320-BB52-E2EB01F24D64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83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E7AC53-D257-46E7-AD40-C6C43D72C34C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93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697251-D259-4E40-BED9-0D077F9952A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42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64E268-8092-4066-B65C-39D4B71A5FD1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6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B0A762-58C6-46F9-918E-107740112F14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22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4DE084-97C7-45E5-AD12-786C9A5E5C16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5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C35E8-02AD-4BE7-A23B-0DF964BFF7C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26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765A31-575F-45BC-B118-0E0690311683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47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75F6B2-0D4D-4635-A1CC-5E7DE98401B8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4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Image" r:id="rId3" imgW="7390476" imgH="913963" progId="">
                  <p:embed/>
                </p:oleObj>
              </mc:Choice>
              <mc:Fallback>
                <p:oleObj name="Image" r:id="rId3" imgW="7390476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Image" r:id="rId5" imgW="7390476" imgH="913963" progId="">
                  <p:embed/>
                </p:oleObj>
              </mc:Choice>
              <mc:Fallback>
                <p:oleObj name="Image" r:id="rId5" imgW="7390476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Image" r:id="rId6" imgW="7606349" imgH="6095238" progId="">
                  <p:embed/>
                </p:oleObj>
              </mc:Choice>
              <mc:Fallback>
                <p:oleObj name="Image" r:id="rId6" imgW="7606349" imgH="6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5" y="1905000"/>
            <a:ext cx="6707187" cy="1074739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9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9863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9863"/>
          </a:xfrm>
        </p:spPr>
        <p:txBody>
          <a:bodyPr/>
          <a:lstStyle>
            <a:lvl1pPr>
              <a:defRPr sz="1200"/>
            </a:lvl1pPr>
          </a:lstStyle>
          <a:p>
            <a:fld id="{4B342973-7148-4BA9-A880-B98E471C16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8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193C7-5AAF-4C3E-A780-AAF3CF005F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21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4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4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1E9AE-D0CB-4B91-BECF-98BAF3275D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815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F9DA2-485C-4F65-82DD-1108FA6781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33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C2615-7291-4E50-8512-78B2230E3D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672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E92A5-C306-44F9-8735-55AC00C9D5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246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53982-FA23-436F-A967-F3925B054C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05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4B53C-342C-42C5-AB8B-23E59A5285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21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61CBB-1067-4AA5-90E6-B4D40ED5A0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9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53D7F-337A-445F-966A-7AB2677AF9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36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7D6DC-B0D4-4326-81AE-A1D22C7792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63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4FBF-F87E-4CE7-8988-8087088C79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995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2FB"/>
          </a:fgClr>
          <a:bgClr>
            <a:srgbClr val="6642D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15" imgW="7390476" imgH="913963" progId="">
                  <p:embed/>
                </p:oleObj>
              </mc:Choice>
              <mc:Fallback>
                <p:oleObj name="Image" r:id="rId15" imgW="7390476" imgH="913963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8913"/>
            <a:ext cx="24384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8913"/>
            <a:ext cx="2133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91CE41B0-5AB9-4BD3-B83D-94FC2A5A20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5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8.wmf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1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.wmf"/><Relationship Id="rId9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10" Type="http://schemas.openxmlformats.org/officeDocument/2006/relationships/image" Target="../media/image8.wmf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04.jpeg"/><Relationship Id="rId7" Type="http://schemas.openxmlformats.org/officeDocument/2006/relationships/image" Target="../media/image8.wmf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06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05.jpeg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5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8.wmf"/><Relationship Id="rId9" Type="http://schemas.openxmlformats.org/officeDocument/2006/relationships/image" Target="../media/image11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5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w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9.jpeg"/><Relationship Id="rId4" Type="http://schemas.openxmlformats.org/officeDocument/2006/relationships/image" Target="../media/image8.wm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905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1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738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«Ленинградский социально-педагогический колледж»</a:t>
            </a:r>
          </a:p>
        </p:txBody>
      </p:sp>
      <p:grpSp>
        <p:nvGrpSpPr>
          <p:cNvPr id="4101" name="Группа 53"/>
          <p:cNvGrpSpPr>
            <a:grpSpLocks/>
          </p:cNvGrpSpPr>
          <p:nvPr/>
        </p:nvGrpSpPr>
        <p:grpSpPr bwMode="auto">
          <a:xfrm>
            <a:off x="0" y="6213475"/>
            <a:ext cx="9144000" cy="687388"/>
            <a:chOff x="0" y="6215082"/>
            <a:chExt cx="9144000" cy="68581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286356"/>
              <a:ext cx="9144000" cy="5701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Bookman Old Style" pitchFamily="18" charset="0"/>
                </a:rPr>
                <a:t>        http://www.lpk31.ru</a:t>
              </a:r>
              <a:endParaRPr lang="ru-RU" sz="2000" b="1" dirty="0">
                <a:latin typeface="Bookman Old Style" pitchFamily="18" charset="0"/>
              </a:endParaRPr>
            </a:p>
          </p:txBody>
        </p:sp>
        <p:pic>
          <p:nvPicPr>
            <p:cNvPr id="13" name="Picture 2" descr="C:\Documents and Settings\пользователь\Рабочий стол\logo_zoloto_2008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88" y="6215082"/>
              <a:ext cx="500062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4" name="Picture 3" descr="C:\Documents and Settings\пользователь\Рабочий стол\100bes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350" y="6215082"/>
              <a:ext cx="509588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5" name="Picture 4" descr="C:\Documents and Settings\пользователь\Рабочий стол\cert_mark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6215082"/>
              <a:ext cx="500063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5" descr="C:\Documents and Settings\пользователь\Рабочий стол\is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75" y="6215082"/>
              <a:ext cx="500063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8" name="Picture 6" descr="C:\Documents and Settings\пользователь\Рабочий стол\11_29_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6215082"/>
              <a:ext cx="500063" cy="5385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9" name="TextBox 18"/>
            <p:cNvSpPr txBox="1"/>
            <p:nvPr/>
          </p:nvSpPr>
          <p:spPr>
            <a:xfrm>
              <a:off x="0" y="6286522"/>
              <a:ext cx="4929190" cy="61437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pic>
        <p:nvPicPr>
          <p:cNvPr id="4102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937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6438" y="631825"/>
            <a:ext cx="9144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latin typeface="Bookman Old Style" pitchFamily="18" charset="0"/>
                <a:cs typeface="Arial" charset="0"/>
              </a:rPr>
              <a:t>ОТЧЕТ</a:t>
            </a:r>
            <a:endParaRPr lang="ru-RU" sz="2400" dirty="0"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dirty="0">
                <a:latin typeface="Bookman Old Style" pitchFamily="18" charset="0"/>
                <a:cs typeface="Arial" charset="0"/>
              </a:rPr>
              <a:t>о реализации проекта краевой инновационной площадки (КИП-2016) по теме: 	</a:t>
            </a:r>
          </a:p>
          <a:p>
            <a:pPr algn="ctr">
              <a:defRPr/>
            </a:pPr>
            <a:r>
              <a:rPr lang="ru-RU" sz="2400" b="1" dirty="0">
                <a:latin typeface="Bookman Old Style" pitchFamily="18" charset="0"/>
                <a:cs typeface="Arial" charset="0"/>
              </a:rPr>
              <a:t>«Профессиональное становление будущего преподавателя младших классов казачьей направленности в условиях </a:t>
            </a:r>
            <a:r>
              <a:rPr lang="ru-RU" sz="2400" b="1" dirty="0" err="1">
                <a:latin typeface="Bookman Old Style" pitchFamily="18" charset="0"/>
                <a:cs typeface="Arial" charset="0"/>
              </a:rPr>
              <a:t>компетентностной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 модели воспитательной системы колледжа»</a:t>
            </a:r>
            <a:endParaRPr lang="ru-RU" sz="2000" i="1" dirty="0">
              <a:solidFill>
                <a:srgbClr val="000099"/>
              </a:solidFill>
              <a:latin typeface="Bookman Old Style" panose="02050604050505020204" pitchFamily="18" charset="0"/>
              <a:cs typeface="Arial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000099"/>
                </a:solidFill>
                <a:latin typeface="Bookman Old Style" panose="02050604050505020204" pitchFamily="18" charset="0"/>
                <a:cs typeface="Arial" charset="0"/>
              </a:rPr>
              <a:t>(НА ПРИМЕРЕ ГРУПП КАЗАЧЬЕЙ НАПРАВЛЕННОСТИ)</a:t>
            </a:r>
            <a:br>
              <a:rPr lang="ru-RU" i="1" dirty="0">
                <a:solidFill>
                  <a:srgbClr val="000099"/>
                </a:solidFill>
                <a:latin typeface="Bookman Old Style" panose="02050604050505020204" pitchFamily="18" charset="0"/>
                <a:cs typeface="Arial" charset="0"/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21" name="Picture 2" descr="C:\Users\Admin\Desktop\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433" y="3825343"/>
            <a:ext cx="3705755" cy="24595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294" y="4029659"/>
            <a:ext cx="2016223" cy="20131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1" name="Рисунок 10" descr="F:\ВР 2016-2017\Фото\Встреча с атаманом\IMG-20161006-WA0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738" y="980115"/>
            <a:ext cx="3059832" cy="200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ВР 2016-2017\Фото\Встреча с атаманом\IMG-20161006-WA00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4053870" cy="276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lpk31.ru/cutenews/data/upimages/2015/12/2/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38" y="993788"/>
            <a:ext cx="2867212" cy="197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071810"/>
            <a:ext cx="4443413" cy="285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1066800"/>
            <a:ext cx="2838450" cy="193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346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127" y="3575262"/>
            <a:ext cx="4606925" cy="294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lpk31.ru/cutenews/data/upimages/2016/10/21/1_(9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058" y="928512"/>
            <a:ext cx="2991553" cy="241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91553" y="913665"/>
            <a:ext cx="3160894" cy="33855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12" name="Рисунок 11" descr="http://lpk31.ru/cutenews/data/upimages/2016/10/21/1_(10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603" y="1120112"/>
            <a:ext cx="2875947" cy="2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Олечка\Desktop\Работа\КРУЖОК Кубанские казачки\Фото Музей У1А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43936"/>
            <a:ext cx="3528392" cy="26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IMG_205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2" y="941542"/>
            <a:ext cx="3529426" cy="2633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TextBox 15"/>
          <p:cNvSpPr txBox="1"/>
          <p:nvPr/>
        </p:nvSpPr>
        <p:spPr>
          <a:xfrm>
            <a:off x="1331913" y="3343275"/>
            <a:ext cx="698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Кружок   «КУБАНСКИЕ КАЗАЧКИ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»</a:t>
            </a:r>
          </a:p>
        </p:txBody>
      </p:sp>
      <p:pic>
        <p:nvPicPr>
          <p:cNvPr id="18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646" y="6351"/>
            <a:ext cx="1069705" cy="10765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73" name="Содержимое 3" descr="Рисунок1.wm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28"/>
          <p:cNvSpPr txBox="1">
            <a:spLocks noChangeArrowheads="1"/>
          </p:cNvSpPr>
          <p:nvPr/>
        </p:nvSpPr>
        <p:spPr bwMode="auto">
          <a:xfrm>
            <a:off x="863600" y="134938"/>
            <a:ext cx="7416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6950" y="1325563"/>
            <a:ext cx="23717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Церемонии посвящения в казачки студенток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групп У-1А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казачьей направленности</a:t>
            </a:r>
          </a:p>
        </p:txBody>
      </p:sp>
      <p:pic>
        <p:nvPicPr>
          <p:cNvPr id="48130" name="Picture 2" descr="IMG_52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943213"/>
            <a:ext cx="3686005" cy="24137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1" name="Picture 3" descr="IMG_526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98622"/>
            <a:ext cx="3313178" cy="26268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2" name="Picture 4" descr="IMG_53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817" y="3673151"/>
            <a:ext cx="3194183" cy="25522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4" name="Picture 6" descr="IMG_54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246" y="3808706"/>
            <a:ext cx="3057507" cy="22066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897" y="1064327"/>
            <a:ext cx="3384239" cy="22926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3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95" name="TextBox 28"/>
          <p:cNvSpPr txBox="1">
            <a:spLocks noChangeArrowheads="1"/>
          </p:cNvSpPr>
          <p:nvPr/>
        </p:nvSpPr>
        <p:spPr bwMode="auto">
          <a:xfrm>
            <a:off x="814388" y="79375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74625"/>
            <a:ext cx="9144000" cy="714375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2" name="Рисунок 11" descr="https://i.mycdn.me/image?id=855141664308&amp;t=3&amp;plc=WEB&amp;tkn=*yXDNJhmmu16X8mQ3LQDClTcoHJI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6" y="889089"/>
            <a:ext cx="4042162" cy="328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F:\Конкурс Педагогический дебют\КАЗАЧКИ\IMG_5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326" y="1047439"/>
            <a:ext cx="4874655" cy="39289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466" y="-97762"/>
            <a:ext cx="941534" cy="1063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4" name="Содержимое 3" descr="Рисунок1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s://i.mycdn.me/image?id=854996806196&amp;t=3&amp;plc=WEB&amp;tkn=*BANEGdxQzmtQpxUDO37ygX2ZW0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53" y="4176685"/>
            <a:ext cx="3367248" cy="237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305300" y="522922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Участие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в  праздничных парадах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Кубанского казачьего войска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7417" name="TextBox 28"/>
          <p:cNvSpPr txBox="1">
            <a:spLocks noChangeArrowheads="1"/>
          </p:cNvSpPr>
          <p:nvPr/>
        </p:nvSpPr>
        <p:spPr bwMode="auto">
          <a:xfrm>
            <a:off x="863600" y="109538"/>
            <a:ext cx="7416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6177"/>
            <a:ext cx="3054015" cy="27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04" y="3156239"/>
            <a:ext cx="4075224" cy="362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156239"/>
            <a:ext cx="4147815" cy="368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0" y="616620"/>
            <a:ext cx="3300123" cy="293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680" y="716177"/>
            <a:ext cx="2980517" cy="264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2"/>
            <a:ext cx="875580" cy="879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41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7381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036" y="6352"/>
            <a:ext cx="945754" cy="9858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9" name="Рисунок 13" descr="G:\18.03 Соревнования\DSC_0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4" y="723503"/>
            <a:ext cx="3407835" cy="3032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30" name="Рисунок 3" descr="G:\18.03 Соревнования\DSC_00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134" y="3436268"/>
            <a:ext cx="3851920" cy="34344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8" name="Рисунок 8" descr="G:\18.03 Соревнования\DSC_01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901972"/>
            <a:ext cx="3970091" cy="35326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7" name="Рисунок 2" descr="G:\18.03 Соревнования\DSC_00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40" y="3674125"/>
            <a:ext cx="3581860" cy="31838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4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28"/>
          <p:cNvSpPr txBox="1">
            <a:spLocks noChangeArrowheads="1"/>
          </p:cNvSpPr>
          <p:nvPr/>
        </p:nvSpPr>
        <p:spPr bwMode="auto">
          <a:xfrm>
            <a:off x="814388" y="74613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1" name="Рисунок 4" descr="D:\ВР\ВР 2017-2018\Горячий Клюя 04.10.2017\P_20171003_115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33045"/>
            <a:ext cx="3951490" cy="3035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5" descr="D:\ВР\ВР 2017-2018\Горячий Клюя 04.10.2017\P_20171003_135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24" y="3691457"/>
            <a:ext cx="3570276" cy="28666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-53793"/>
            <a:ext cx="947589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Рисунок 16" descr="D:\ВР\ВР 2017-2018\Горячий Клюя 04.10.2017\P_20171003_0943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590" y="1124743"/>
            <a:ext cx="2074759" cy="374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ВР\ВР 2017-2018\Горячий Клюя 04.10.2017\P_20171003_10350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622" y="1203736"/>
            <a:ext cx="2197980" cy="35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64063" y="530066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Слет православной молодежи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(г. Горячий Ключ)</a:t>
            </a:r>
          </a:p>
        </p:txBody>
      </p:sp>
      <p:pic>
        <p:nvPicPr>
          <p:cNvPr id="20489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G:\КАЗАЧКИ флешка\18.10. Посвящение в казачки\IMG_9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71271"/>
            <a:ext cx="4156808" cy="36949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53" name="Picture 5" descr="G:\КАЗАЧКИ флешка\18.10. Посвящение в казачки\IMG_92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3044958"/>
            <a:ext cx="4093305" cy="3638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51" name="Рисунок 27" descr="IMG_94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93801"/>
            <a:ext cx="4010224" cy="35701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71463" y="4487863"/>
            <a:ext cx="23685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18 октября 2017 – вступление в СКМК</a:t>
            </a:r>
          </a:p>
        </p:txBody>
      </p:sp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040638" y="4129056"/>
            <a:ext cx="1717130" cy="2289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5" name="Содержимое 3" descr="Рисунок1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7381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355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355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854075"/>
            <a:ext cx="8964612" cy="5238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ЗАДАЧИ 4.</a:t>
            </a:r>
          </a:p>
          <a:p>
            <a:pPr algn="ctr">
              <a:tabLst>
                <a:tab pos="575945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Разработка методических материалов, пособий в рамках реализации темы КИП.</a:t>
            </a:r>
          </a:p>
        </p:txBody>
      </p:sp>
      <p:pic>
        <p:nvPicPr>
          <p:cNvPr id="23560" name="Picture 2" descr="C:\Users\Admin\Pictures\img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711325"/>
            <a:ext cx="15001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C:\Users\Admin\Pictures\img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17081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C:\Users\Admin\Pictures\img0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3" y="1714500"/>
            <a:ext cx="12573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5" descr="C:\Users\Admin\Pictures\img0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604963"/>
            <a:ext cx="246538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8" descr="C:\Users\Admin\Pictures\img02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173538"/>
            <a:ext cx="16367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9" descr="C:\Users\Admin\Pictures\img0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1785938"/>
            <a:ext cx="17176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0" descr="C:\Users\Admin\Pictures\img02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4071938"/>
            <a:ext cx="1746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Рисунок1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784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F:\Семинар - практикум\Отчет о семинаре 27.04.2017 ГАПОУ КК ЛСПК\Фото семинар 27.04.2017 ЛСПК\DSC_0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5" y="660188"/>
            <a:ext cx="459024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5062" name="Picture 6" descr="F:\Семинар - практикум\Отчет о семинаре 27.04.2017 ГАПОУ КК ЛСПК\Фото семинар 27.04.2017 ЛСПК\IMG_6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30717"/>
            <a:ext cx="4116963" cy="30738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13" descr="C:\Users\Ирина\Desktop\Семинар - практикум\Новая папка\DSC_05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59" y="3446769"/>
            <a:ext cx="3843643" cy="25680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22" descr="C:\Users\Ирина\Desktop\Семинар - практикум\Новая папка\IMG_61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402" y="3469795"/>
            <a:ext cx="3813353" cy="25450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-53792"/>
            <a:ext cx="731565" cy="853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84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5. Трансляционная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5738" y="6035675"/>
            <a:ext cx="8964612" cy="522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апреля 2017 г. - 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краевой семинар - практикум «Инновационные подходы к организации патриотического воспитания будущих педагогов в классах казачьей направленности»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905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1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706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Краевая инновационная площадка (КИП – 2016)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ГАПОУ КК ЛСПК </a:t>
            </a: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-79340"/>
            <a:ext cx="1071562" cy="10699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0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937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/>
        </p:nvGraphicFramePr>
        <p:xfrm>
          <a:off x="524330" y="1023092"/>
          <a:ext cx="8072147" cy="528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3" descr="IMG_530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588" y="997044"/>
            <a:ext cx="1921412" cy="221764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Picture 12" descr="IMG_21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2636"/>
            <a:ext cx="1925824" cy="214917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56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6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939800"/>
            <a:ext cx="8964612" cy="3381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6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РЕАЛИЗАЦИЯ ЗАДАЧИ 5. </a:t>
            </a: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Трансляция инновационного опыта</a:t>
            </a:r>
          </a:p>
        </p:txBody>
      </p:sp>
      <p:pic>
        <p:nvPicPr>
          <p:cNvPr id="25608" name="Picture 6" descr="C:\Users\Admin\Pictures\img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1484313"/>
            <a:ext cx="15636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C:\Users\Admin\Pictures\img0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506538"/>
            <a:ext cx="1584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dmin\Pictures\img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509713"/>
            <a:ext cx="16462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C:\Users\Admin\Pictures\img0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38" y="1700213"/>
            <a:ext cx="218916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C:\Users\Admin\Pictures\img01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4076700"/>
            <a:ext cx="17954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5" descr="C:\Users\Admin\Pictures\img02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75" y="4076700"/>
            <a:ext cx="30654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G_53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021" y="4470445"/>
            <a:ext cx="2935161" cy="24801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20638"/>
            <a:ext cx="9036050" cy="855662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44034" name="Picture 2" descr="IMG_16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848"/>
            <a:ext cx="3030774" cy="19777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F:\15-16\КАЗАКИ выезд Старощербиновская\IMG_179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04" y="2819921"/>
            <a:ext cx="3047250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2928938" y="928688"/>
            <a:ext cx="32416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ВПЕРВЫЕ: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открытие на базе ГАПОУ КК ЛСПК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студенческих групп казачьей направленности. </a:t>
            </a:r>
          </a:p>
          <a:p>
            <a:pPr algn="ctr" eaLnBrk="1" hangingPunct="1">
              <a:lnSpc>
                <a:spcPct val="150000"/>
              </a:lnSpc>
            </a:pPr>
            <a:endParaRPr lang="en-US" altLang="ru-RU" b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На сегодняшний день в колледже по специальности «Преподавание в начальных классах» обучаются </a:t>
            </a:r>
            <a:endParaRPr lang="en-US" altLang="ru-RU" b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3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 студенческие группы</a:t>
            </a:r>
            <a:endParaRPr lang="en-US" altLang="ru-RU" b="1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I–</a:t>
            </a:r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 курсов.</a:t>
            </a:r>
            <a:endParaRPr lang="ru-RU" altLang="ru-RU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4035" name="Picture 3" descr="IMG_53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637" y="2624993"/>
            <a:ext cx="2930979" cy="24031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419" y="0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80" name="Picture 12" descr="IMG_21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26" y="4512818"/>
            <a:ext cx="3047250" cy="24377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81" name="Рисунок 36" descr="IMG_135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862013"/>
            <a:ext cx="3031916" cy="19627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5" name="Содержимое 3" descr="Рисунок1.wm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28"/>
          <p:cNvSpPr txBox="1">
            <a:spLocks noChangeArrowheads="1"/>
          </p:cNvSpPr>
          <p:nvPr/>
        </p:nvSpPr>
        <p:spPr bwMode="auto">
          <a:xfrm>
            <a:off x="755650" y="2444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4. ИННОВАЦИОННОСТЬ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30760" y="862014"/>
          <a:ext cx="8579430" cy="583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2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755650" y="2444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4. ИННОВАЦИОННОСТЬ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260475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3175"/>
            <a:ext cx="9144000" cy="10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750" y="1201738"/>
            <a:ext cx="9144000" cy="952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27583" y="1268760"/>
          <a:ext cx="8116759" cy="560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750" y="107950"/>
            <a:ext cx="9144000" cy="10937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8680" name="Прямоугольник 12"/>
          <p:cNvSpPr>
            <a:spLocks noChangeArrowheads="1"/>
          </p:cNvSpPr>
          <p:nvPr/>
        </p:nvSpPr>
        <p:spPr bwMode="auto">
          <a:xfrm>
            <a:off x="990600" y="90488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Модель выпускника группы казачьей направленности по специальности 44.02.02 Преподавание в начальных классах </a:t>
            </a:r>
            <a:r>
              <a:rPr lang="ru-RU" altLang="ru-RU" sz="160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траектория профессионального развития с учетом следования традициям и обычаям казачества и своей малой Родины.</a:t>
            </a:r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681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23018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54102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9701" name="TextBox 28"/>
          <p:cNvSpPr txBox="1">
            <a:spLocks noChangeArrowheads="1"/>
          </p:cNvSpPr>
          <p:nvPr/>
        </p:nvSpPr>
        <p:spPr bwMode="auto">
          <a:xfrm>
            <a:off x="863600" y="19843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5. ИЗМЕРЕНИЕ И ОЦЕНКА КАЧЕСТВА ИННОВАЦИИ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03" name="Содержимое 3" descr="Рисунок1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217578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39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Система показателей (индикаторов) определения эффективности реализации КИП: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544849">
                <a:tc>
                  <a:txBody>
                    <a:bodyPr/>
                    <a:lstStyle/>
                    <a:p>
                      <a:pPr marL="171450" lvl="0" indent="457200" algn="just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Диагностические методики, мониторинги, позволяющие оценить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ДПК (дополнительных профессиональных компетенций) студентов казачьих групп по годам обучения с 1 по 4 курс. </a:t>
                      </a:r>
                    </a:p>
                    <a:p>
                      <a:pPr marL="171450" lvl="0" indent="457200" algn="just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Результаты критерий оценки качества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ДПК студентов казачьих групп оформляются в виде индивидуальных карт профессионального становления учителя казачьей направленности.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140200" y="2852738"/>
            <a:ext cx="773113" cy="57626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0723" name="Содержимое 3" descr="Рисунок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5" name="TextBox 28"/>
          <p:cNvSpPr txBox="1">
            <a:spLocks noChangeArrowheads="1"/>
          </p:cNvSpPr>
          <p:nvPr/>
        </p:nvSpPr>
        <p:spPr bwMode="auto">
          <a:xfrm>
            <a:off x="962025" y="109538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6. РЕЗУЛЬТАТИВНОСТЬ (ОПРЕДЕЛЁННАЯ УСТОЙЧИВОСТЬ ПОЛОЖИТЕЛЬНЫХ РЕЗУЛЬТАТОВ)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26" name="Picture 2" descr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966788"/>
            <a:ext cx="73199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1747" name="Содержимое 3" descr="Рисунок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1749" name="TextBox 28"/>
          <p:cNvSpPr txBox="1">
            <a:spLocks noChangeArrowheads="1"/>
          </p:cNvSpPr>
          <p:nvPr/>
        </p:nvSpPr>
        <p:spPr bwMode="auto">
          <a:xfrm>
            <a:off x="962025" y="109538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6. РЕЗУЛЬТАТИВНОСТЬ (ОПРЕДЕЛЁННАЯ УСТОЙЧИВОСТЬ ПОЛОЖИТЕЛЬНЫХ РЕЗУЛЬТАТОВ)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8650" y="1125538"/>
          <a:ext cx="8083550" cy="5232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83550"/>
              </a:tblGrid>
              <a:tr h="897083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Активизация воспитательной работы: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духовно-нравственного воспитания студентов, будущих преподавателей классов казачьей направленности на традициях культуры кубанского казачества.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1360720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Формирование воспитательно-образовательного 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пространства, воздействующего на развитие личности патриота Кубани на основе исторически сложившихся традиций кубанского казачества и духовно-нравственного, гражданского и военно - патриотического воспитания студентов.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854404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Взаимодействие колледжа, семьи и социума 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в духовно-нравственном воспитании подрастающего поколения на традициях культуры кубанского казачества.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2120194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Самореализация студентов, будущих педагогов младших классов казачьей направленности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одновременно в трех образовательных средах: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учебной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(теоретическая подготовка в рамках основной образовательной программы);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err="1" smtClean="0">
                          <a:effectLst/>
                          <a:latin typeface="Bookman Old Style" pitchFamily="18" charset="0"/>
                        </a:rPr>
                        <a:t>внеучебной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(реализация внеаудиторной работы в колледже);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err="1" smtClean="0">
                          <a:effectLst/>
                          <a:latin typeface="Bookman Old Style" pitchFamily="18" charset="0"/>
                        </a:rPr>
                        <a:t>внеколледжной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(осуществление внеаудиторной работы совместно с другими образовательными учреждениями и организациями района казачьей направленности).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dmin\Pictures\img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256698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Admin\Pictures\img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2565400"/>
            <a:ext cx="23558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Конкурс Педагогический дебют\КАЗАЧКИ\IMG_59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089" y="2780928"/>
            <a:ext cx="3407822" cy="31179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2775" name="TextBox 28"/>
          <p:cNvSpPr txBox="1">
            <a:spLocks noChangeArrowheads="1"/>
          </p:cNvSpPr>
          <p:nvPr/>
        </p:nvSpPr>
        <p:spPr bwMode="auto">
          <a:xfrm>
            <a:off x="760413" y="1682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7.ОРГАНИЗАЦИЯ СЕТЕВОГО ВЗАИМОДЕЙСТВИЯ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777" name="Содержимое 3" descr="Рисунок1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1362467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136246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Работа по сетевому взаимодействию в рамках КИП осуществляется в соответствии с договорами о сотрудничестве и сетевом взаимодействии по организации воспитательной работы с обучающимися МОУ НОШ № 40 МО Ленинградский район (договор № 1 от 01 сентября 2015 г.), Уманским районным казачьим обществом и Свято Трех святительским храмом станицы Ленинградской (договор № 2 от 01 сентября 2015 г.). 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195736" y="2132856"/>
          <a:ext cx="4824536" cy="436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3563938" y="443388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ЛСПК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379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8. АПРОБАЦИЯ И ДИССЕМИНАЦИЯ РЕЗУЛЬТАТОВ ДЕЯТЕЛЬНОСТИ КИП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379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C:\Users\Admin\Pictures\img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841375"/>
            <a:ext cx="20780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 descr="C:\Users\Admin\Pictures\img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88" y="763588"/>
            <a:ext cx="22098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" descr="C:\Users\Admin\Pictures\img0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550" y="709613"/>
            <a:ext cx="21621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5" descr="C:\Users\Admin\Pictures\img01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3917950"/>
            <a:ext cx="342741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" descr="C:\Users\Admin\Pictures\img01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88" y="3832225"/>
            <a:ext cx="36210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4820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8. АПРОБАЦИЯ И ДИССЕМИНАЦИЯ РЕЗУЛЬТАТОВ ДЕЯТЕЛЬНОСТИ КИП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2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C:\Users\Admin\Pictures\img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852488"/>
            <a:ext cx="4884738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C:\Users\Admin\Pictures\img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928938"/>
            <a:ext cx="4603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C:\Users\Admin\Pictures\img0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50888"/>
            <a:ext cx="1520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8" descr="C:\Users\Admin\Pictures\img0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4292600"/>
            <a:ext cx="16367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7172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1. СООТВЕТСТВИЕ ЗАДАЧАМ ФЕДЕРАЛЬНОЙ И РЕГИОНАЛЬНОЙ ОБРАЗОВАТЕЛЬНОЙ ПОЛИТИКИ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4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265884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20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ЗАКОНЫ, ПРИКАЗЫ, РАСПОРЯЖЕНИЯ РФ И КРАСНОДАРСКОГО КРАЯ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378433">
                <a:tc>
                  <a:txBody>
                    <a:bodyPr/>
                    <a:lstStyle/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 воспитания в Российской Федерации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период до 2025 г. (Распоряжение Правительства РФ от 29.05.2015 № 996-р).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Российской Федерации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образования»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2013 - 2020 годы (утв. распоряжением Правительства РФ от  15 мая 2013 года № 792-р) 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ФЗ РФ от 29.12.2012 № 273-Ф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 образовании в Российской  Федерации»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развития государственной политики Российской Федерации в отношении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российского казачества до 2020 года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(утв. Президентом РФ 15.09.2012 N Пр-2789)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Законодательного Собрания Краснодарского края от 25 декабря 2013 г. № 808-П «О ходе реализации Закона Краснодарского края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государственной политике в сфере сохранения и развития традиционной народной культуры в Краснодарском крае».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главы администрации (губернатора) Краснодарского края от 2 октября 2013 г. № 1107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государственной программе Краснодарского края «Казачество Кубани».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Про­грамма Краснодарского края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(пост. главы администра­ции Краснодарского края от 5 октября 2015 года № 939)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Министерства образования, науки и молодежной политики Краснодарского края «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утверждении стратегии патриотического образования детей и молодежи краснодарского края»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30 октября 2017 года № 4514.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8900" y="3933056"/>
          <a:ext cx="9021764" cy="2378433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23784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инновационной модели подготовки будущего учителя начальных классов казачьей направленности в системе непрерывного педагогического образования является необходимым условием развития системы образования в крае. В рамках региона реализация проекта обеспечивает возможность, с одной стороны, повысить конкурентоспособность специалистов сферы образования, с другой стороны, возможность трансляции механизма создания казачьих групп в педагогических колледжах Краснодарского края. 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3995738" y="3429000"/>
            <a:ext cx="917575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Конкурс Педагогический дебют\КАЗАЧКИ\IMG_59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54" y="136498"/>
            <a:ext cx="4104456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201" name="Picture 9" descr="F:\Конкурс Педагогический дебют\КАЗАЧКИ\IMG_53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96892"/>
            <a:ext cx="3636267" cy="32322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C:\Users\Admin\Desktop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575" y="3604449"/>
            <a:ext cx="4625625" cy="34171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36" descr="IMG_13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1235"/>
            <a:ext cx="3960440" cy="33883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Овал 1"/>
          <p:cNvSpPr/>
          <p:nvPr/>
        </p:nvSpPr>
        <p:spPr>
          <a:xfrm>
            <a:off x="2987675" y="2133600"/>
            <a:ext cx="2505075" cy="235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819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2. ЗАДАЧИ ОТЧЕТНОГО ПЕРИОДА</a:t>
            </a:r>
          </a:p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(В СООТВЕТСТВИИ С ПЛАНОМ РАБОТЫ КИП НА </a:t>
            </a:r>
            <a:r>
              <a:rPr lang="ru-RU" altLang="ru-RU" sz="2000" b="1">
                <a:solidFill>
                  <a:schemeClr val="bg1"/>
                </a:solidFill>
                <a:latin typeface="Bookman Old Style" panose="02050604050505020204" pitchFamily="18" charset="0"/>
              </a:rPr>
              <a:t>2017</a:t>
            </a:r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 г.)</a:t>
            </a:r>
            <a:endParaRPr lang="ru-RU" altLang="ru-RU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30759" y="770390"/>
          <a:ext cx="8933729" cy="592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220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800100"/>
            <a:ext cx="8964612" cy="522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ЗАДАЧИ 1.</a:t>
            </a:r>
          </a:p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 ценностных ориентаций студентов групп казачьей направленности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37218" y="2117297"/>
            <a:ext cx="388094" cy="10097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891600" y="2923744"/>
            <a:ext cx="50006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charset="0"/>
                <a:cs typeface="Arial" charset="0"/>
              </a:rPr>
              <a:t>95 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454150" y="1377950"/>
            <a:ext cx="6207125" cy="3063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ПОЗИТИВНАЯ МОТИВАЦИЯ К ТРУДУ И БУДУЩЕЙ ПРОФЕССИИ: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1225550" y="3248025"/>
            <a:ext cx="6207125" cy="307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ЦЕЛИ В ЖИЗНИ: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1279525" y="5024438"/>
            <a:ext cx="6208713" cy="307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СТРЕМЛЕНИЕ К САМОРАЗВИТИЮ: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627887" y="2690381"/>
            <a:ext cx="263713" cy="40001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009733" y="2979407"/>
            <a:ext cx="314605" cy="1476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99965" y="1744236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480574" y="2351829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903742" y="2690382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11%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220072" y="1918182"/>
            <a:ext cx="388094" cy="122761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796136" y="2787177"/>
            <a:ext cx="304206" cy="33986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258430" y="2992174"/>
            <a:ext cx="227540" cy="9822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512644" y="1819288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76%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100342" y="2617901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7 %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564105" y="2209958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700080" y="2269842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959069" y="2332182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305401" y="3783413"/>
            <a:ext cx="388094" cy="11384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796070" y="4398660"/>
            <a:ext cx="302749" cy="52323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214699" y="4806398"/>
            <a:ext cx="372044" cy="10888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648757" y="4069214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086677" y="4398659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388255" y="3585858"/>
            <a:ext cx="414988" cy="13547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964319" y="4435305"/>
            <a:ext cx="294111" cy="4865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426612" y="4806398"/>
            <a:ext cx="266976" cy="788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680827" y="3614136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74%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268525" y="4412749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4 %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732288" y="4004806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798663" y="3952690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029603" y="3921605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340511" y="5524952"/>
            <a:ext cx="388094" cy="96920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806768" y="6103327"/>
            <a:ext cx="263713" cy="40001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73480" y="6303336"/>
            <a:ext cx="323507" cy="19354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688591" y="5778283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098819" y="5963500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11%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415149" y="5395747"/>
            <a:ext cx="388094" cy="109840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466048" y="6303336"/>
            <a:ext cx="430632" cy="16640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707721" y="5296852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309132" y="5924550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8 %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759182" y="5687522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20 %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3049864" y="5747505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154146" y="5810640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25952" y="3585857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68053" y="5466129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68%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945995" y="6132777"/>
            <a:ext cx="349424" cy="33696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024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6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3203848" y="1732618"/>
          <a:ext cx="5760640" cy="479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7864" y="696667"/>
            <a:ext cx="5820093" cy="110799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ЗАДАЧИ 1.</a:t>
            </a:r>
          </a:p>
          <a:p>
            <a:pPr algn="ctr">
              <a:defRPr/>
            </a:pPr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Текущий анализ реализации компетентностной модели воспитательной системы колледжа как условия профессионального становления будущих преподавателей младших классов казачьей направленности позволил прийти к следующим выводам: </a:t>
            </a:r>
          </a:p>
        </p:txBody>
      </p:sp>
      <p:pic>
        <p:nvPicPr>
          <p:cNvPr id="11" name="Рисунок 20" descr="Описание: F:\ВР 2016-2017\Фото\КАЗАКИ\IMG_586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1" y="1124744"/>
            <a:ext cx="3168352" cy="20899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8" descr="F:\Конкурс Педагогический дебют\КАЗАЧКИ\IMG_582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3399529" cy="25014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1268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70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5532" y="872080"/>
            <a:ext cx="8264645" cy="52322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РЕАЛИЗАЦИЯ ЗАДАЧИ 2.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2060"/>
                </a:solidFill>
                <a:latin typeface="Bookman Old Style" pitchFamily="18" charset="0"/>
              </a:rPr>
              <a:t>обновление нормативно-правовой документации в рамках реализации КИП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556" y="1477871"/>
          <a:ext cx="9021764" cy="137506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1375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</a:rPr>
                        <a:t>Разработана и обновлена нормативно-правовая документации в рамках реализации КИП: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положение «О группах казачьей направленности»;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план воспитательной работы колледжа на год с дополнением по направлению организации воспитательной работы в группах казачьей направленности;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планы воспитательной работы в группах казачьей направленности.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800" b="1" dirty="0" smtClean="0">
                        <a:latin typeface="Bookman Old Style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275" name="Picture 2" descr="C:\Users\Admin\Pictures\img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928938"/>
            <a:ext cx="227012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22336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3429000"/>
            <a:ext cx="37226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lpk31.ru/cutenews/data/upimages/2015/12/30/11_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41" y="791884"/>
            <a:ext cx="4499991" cy="274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lpk31.ru/cutenews/data/upimages/2015/12/30/11_(3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0" y="3609566"/>
            <a:ext cx="4533699" cy="271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lpk31.ru/cutenews/data/upimages/2015/12/30/11_(4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80" y="884894"/>
            <a:ext cx="4539456" cy="272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lpk31.ru/cutenews/data/upimages/2015/12/30/11_(7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80" y="3592976"/>
            <a:ext cx="4524701" cy="274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148" y="-53793"/>
            <a:ext cx="765833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5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Конкурс Педагогический дебют\КАЗАЧКИ\IMG_00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573" y="814840"/>
            <a:ext cx="3487915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3" name="Picture 3" descr="F:\Конкурс Педагогический дебют\КАЗАЧКИ\IMG_04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106" y="3724933"/>
            <a:ext cx="3326422" cy="26911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4" name="Picture 4" descr="F:\Конкурс Педагогический дебют\КАЗАЧКИ\IMG_09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17" y="813134"/>
            <a:ext cx="3456384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5" name="Picture 5" descr="F:\Конкурс Педагогический дебют\КАЗАЧКИ\IMG_11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316" y="3644603"/>
            <a:ext cx="3337367" cy="26794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8" name="Picture 6" descr="F:\Педагог года\К презентации препод года 2017\слайд 13\P_20170310_2230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950" y="4292600"/>
            <a:ext cx="25066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5763" y="1231900"/>
            <a:ext cx="23129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СПОРТИВНО-РАЗВЛЕКАТЕЛЬНЫЕ СОРЕВНОВАНИЯ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«АЙ, ДА КАЗАЧКИ», ПРИУРОЧЕННЫЕ К ПРАЗДНОВАНИЮ ДНЯ МАТЕРИ-КАЗАЧКИ </a:t>
            </a:r>
          </a:p>
        </p:txBody>
      </p:sp>
      <p:pic>
        <p:nvPicPr>
          <p:cNvPr id="13320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22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68353a67f98ab5c66aad6cb7ee311d563dfa28"/>
</p:tagLst>
</file>

<file path=ppt/theme/theme1.xml><?xml version="1.0" encoding="utf-8"?>
<a:theme xmlns:a="http://schemas.openxmlformats.org/drawingml/2006/main" name="cdb2004120l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9010</TotalTime>
  <Words>1572</Words>
  <Application>Microsoft Office PowerPoint</Application>
  <PresentationFormat>Экран (4:3)</PresentationFormat>
  <Paragraphs>192</Paragraphs>
  <Slides>30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Times New Roman</vt:lpstr>
      <vt:lpstr>Verdana</vt:lpstr>
      <vt:lpstr>Wingdings</vt:lpstr>
      <vt:lpstr>cdb2004120l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123</dc:creator>
  <cp:lastModifiedBy>Servernay</cp:lastModifiedBy>
  <cp:revision>865</cp:revision>
  <cp:lastPrinted>2015-02-12T06:17:19Z</cp:lastPrinted>
  <dcterms:created xsi:type="dcterms:W3CDTF">2011-04-18T12:22:32Z</dcterms:created>
  <dcterms:modified xsi:type="dcterms:W3CDTF">2018-02-06T07:05:03Z</dcterms:modified>
</cp:coreProperties>
</file>