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57" r:id="rId4"/>
    <p:sldId id="258" r:id="rId5"/>
    <p:sldId id="275" r:id="rId6"/>
    <p:sldId id="279" r:id="rId7"/>
    <p:sldId id="274" r:id="rId8"/>
    <p:sldId id="276" r:id="rId9"/>
    <p:sldId id="277" r:id="rId10"/>
    <p:sldId id="278" r:id="rId11"/>
    <p:sldId id="280" r:id="rId12"/>
    <p:sldId id="281" r:id="rId13"/>
    <p:sldId id="282" r:id="rId14"/>
    <p:sldId id="272" r:id="rId15"/>
    <p:sldId id="260" r:id="rId16"/>
    <p:sldId id="263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97"/>
    <a:srgbClr val="FFE389"/>
    <a:srgbClr val="D3B5E9"/>
    <a:srgbClr val="FEEFD4"/>
    <a:srgbClr val="FFFF85"/>
    <a:srgbClr val="BC8FDD"/>
    <a:srgbClr val="79C6FF"/>
    <a:srgbClr val="95C773"/>
    <a:srgbClr val="6DFFAF"/>
    <a:srgbClr val="979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9425" autoAdjust="0"/>
  </p:normalViewPr>
  <p:slideViewPr>
    <p:cSldViewPr snapToGrid="0">
      <p:cViewPr varScale="1">
        <p:scale>
          <a:sx n="63" d="100"/>
          <a:sy n="63" d="100"/>
        </p:scale>
        <p:origin x="9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эффективности</a:t>
            </a:r>
            <a:r>
              <a:rPr lang="ru-RU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инновационной деятельности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8520686960053348E-2"/>
          <c:y val="0.10253580344786532"/>
          <c:w val="0.94852861219566664"/>
          <c:h val="0.7080663917476761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2018г.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Критерий 1</c:v>
                </c:pt>
                <c:pt idx="1">
                  <c:v>Критерий 2</c:v>
                </c:pt>
                <c:pt idx="2">
                  <c:v>Критерий 3</c:v>
                </c:pt>
                <c:pt idx="3">
                  <c:v>Критерий 4</c:v>
                </c:pt>
                <c:pt idx="4">
                  <c:v>Критерий 5</c:v>
                </c:pt>
                <c:pt idx="5">
                  <c:v>Критерии 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0.2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0.5</c:v>
                </c:pt>
                <c:pt idx="5">
                  <c:v>1.5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87D-4955-9283-B5896FA911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2019г.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Критерий 1</c:v>
                </c:pt>
                <c:pt idx="1">
                  <c:v>Критерий 2</c:v>
                </c:pt>
                <c:pt idx="2">
                  <c:v>Критерий 3</c:v>
                </c:pt>
                <c:pt idx="3">
                  <c:v>Критерий 4</c:v>
                </c:pt>
                <c:pt idx="4">
                  <c:v>Критерий 5</c:v>
                </c:pt>
                <c:pt idx="5">
                  <c:v>Критерии 6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2.5</c:v>
                </c:pt>
                <c:pt idx="3">
                  <c:v>2</c:v>
                </c:pt>
                <c:pt idx="4">
                  <c:v>2</c:v>
                </c:pt>
                <c:pt idx="5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87D-4955-9283-B5896FA911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Критерий 1</c:v>
                </c:pt>
                <c:pt idx="1">
                  <c:v>Критерий 2</c:v>
                </c:pt>
                <c:pt idx="2">
                  <c:v>Критерий 3</c:v>
                </c:pt>
                <c:pt idx="3">
                  <c:v>Критерий 4</c:v>
                </c:pt>
                <c:pt idx="4">
                  <c:v>Критерий 5</c:v>
                </c:pt>
                <c:pt idx="5">
                  <c:v>Критерии 6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87D-4955-9283-B5896FA91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7537664"/>
        <c:axId val="203904432"/>
      </c:lineChart>
      <c:catAx>
        <c:axId val="23753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904432"/>
        <c:crosses val="autoZero"/>
        <c:auto val="1"/>
        <c:lblAlgn val="ctr"/>
        <c:lblOffset val="100"/>
        <c:noMultiLvlLbl val="0"/>
      </c:catAx>
      <c:valAx>
        <c:axId val="20390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7537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1AC0A7-6DC0-4EE5-8853-64509396566E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6CC1A92-A681-4C3C-99A6-EC908FAB36BD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локальных актов и диагностического инструментария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F3380-794A-425E-BFEA-05BD66B5BA5A}" type="parTrans" cxnId="{F5B21FB3-2E7B-47BA-93CA-695F7FE46112}">
      <dgm:prSet/>
      <dgm:spPr/>
      <dgm:t>
        <a:bodyPr/>
        <a:lstStyle/>
        <a:p>
          <a:endParaRPr lang="ru-RU"/>
        </a:p>
      </dgm:t>
    </dgm:pt>
    <dgm:pt modelId="{B133CA19-77F7-4638-934D-CBB900AE2EE1}" type="sibTrans" cxnId="{F5B21FB3-2E7B-47BA-93CA-695F7FE46112}">
      <dgm:prSet/>
      <dgm:spPr/>
      <dgm:t>
        <a:bodyPr/>
        <a:lstStyle/>
        <a:p>
          <a:endParaRPr lang="ru-RU"/>
        </a:p>
      </dgm:t>
    </dgm:pt>
    <dgm:pt modelId="{A51581D6-45BF-48CB-AE98-68EDFBE1EF0E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модели формирования педагогической компетентности родителей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1CC537-E22F-43A9-B937-B67FFB54ED4F}" type="parTrans" cxnId="{BC5FCFCA-D99A-4D7E-BF9B-A76AD4CBD0B0}">
      <dgm:prSet/>
      <dgm:spPr/>
      <dgm:t>
        <a:bodyPr/>
        <a:lstStyle/>
        <a:p>
          <a:endParaRPr lang="ru-RU"/>
        </a:p>
      </dgm:t>
    </dgm:pt>
    <dgm:pt modelId="{18AC34FB-14A7-4E60-AF85-F1BAAD69CD2F}" type="sibTrans" cxnId="{BC5FCFCA-D99A-4D7E-BF9B-A76AD4CBD0B0}">
      <dgm:prSet/>
      <dgm:spPr/>
      <dgm:t>
        <a:bodyPr/>
        <a:lstStyle/>
        <a:p>
          <a:endParaRPr lang="ru-RU"/>
        </a:p>
      </dgm:t>
    </dgm:pt>
    <dgm:pt modelId="{B880E6C6-E014-41D8-9C80-7C9842D5BC22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Апробация комплексной модели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37393E-1F00-48D8-AE61-880DCE6B9438}" type="parTrans" cxnId="{151DC462-ABBA-4EAE-8BB9-77C6E09D6D0B}">
      <dgm:prSet/>
      <dgm:spPr/>
      <dgm:t>
        <a:bodyPr/>
        <a:lstStyle/>
        <a:p>
          <a:endParaRPr lang="ru-RU"/>
        </a:p>
      </dgm:t>
    </dgm:pt>
    <dgm:pt modelId="{36A449CC-529A-457C-8539-A02EAE19D8F7}" type="sibTrans" cxnId="{151DC462-ABBA-4EAE-8BB9-77C6E09D6D0B}">
      <dgm:prSet/>
      <dgm:spPr/>
      <dgm:t>
        <a:bodyPr/>
        <a:lstStyle/>
        <a:p>
          <a:endParaRPr lang="ru-RU"/>
        </a:p>
      </dgm:t>
    </dgm:pt>
    <dgm:pt modelId="{CFEF416B-B92E-481E-8AA4-6F666D19A69F}">
      <dgm:prSet phldrT="[Текст]" custT="1"/>
      <dgm:spPr/>
      <dgm:t>
        <a:bodyPr/>
        <a:lstStyle/>
        <a:p>
          <a:pPr algn="l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Трансляция результатов на мероприятиях различного уровня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932DC-D84E-4DA3-9DEF-A1EDEAFF43C0}" type="parTrans" cxnId="{7EDC5E22-CE58-41CA-9AA7-50105B466FB1}">
      <dgm:prSet/>
      <dgm:spPr/>
      <dgm:t>
        <a:bodyPr/>
        <a:lstStyle/>
        <a:p>
          <a:endParaRPr lang="ru-RU"/>
        </a:p>
      </dgm:t>
    </dgm:pt>
    <dgm:pt modelId="{8BCACCCF-5B29-4DA6-B282-B7B509C806E7}" type="sibTrans" cxnId="{7EDC5E22-CE58-41CA-9AA7-50105B466FB1}">
      <dgm:prSet/>
      <dgm:spPr/>
      <dgm:t>
        <a:bodyPr/>
        <a:lstStyle/>
        <a:p>
          <a:endParaRPr lang="ru-RU"/>
        </a:p>
      </dgm:t>
    </dgm:pt>
    <dgm:pt modelId="{492CEADA-1A73-40C0-B9AC-F5238997CC62}" type="pres">
      <dgm:prSet presAssocID="{331AC0A7-6DC0-4EE5-8853-64509396566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947D7F-2906-419F-A5A3-BCA5D09CFE58}" type="pres">
      <dgm:prSet presAssocID="{B6CC1A92-A681-4C3C-99A6-EC908FAB36BD}" presName="composite" presStyleCnt="0"/>
      <dgm:spPr/>
      <dgm:t>
        <a:bodyPr/>
        <a:lstStyle/>
        <a:p>
          <a:endParaRPr lang="ru-RU"/>
        </a:p>
      </dgm:t>
    </dgm:pt>
    <dgm:pt modelId="{EFD82849-9849-4841-85CA-6654D28D2D10}" type="pres">
      <dgm:prSet presAssocID="{B6CC1A92-A681-4C3C-99A6-EC908FAB36BD}" presName="rect1" presStyleLbl="trAlignAcc1" presStyleIdx="0" presStyleCnt="4" custScaleX="82912" custScaleY="78500" custLinFactNeighborX="148" custLinFactNeighborY="3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79A032-39E4-47EE-B76F-020B2F68E34A}" type="pres">
      <dgm:prSet presAssocID="{B6CC1A92-A681-4C3C-99A6-EC908FAB36BD}" presName="rect2" presStyleLbl="fgImgPlace1" presStyleIdx="0" presStyleCnt="4" custScaleX="194354" custScaleY="126635" custLinFactNeighborX="-13598" custLinFactNeighborY="-818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ru-RU"/>
        </a:p>
      </dgm:t>
    </dgm:pt>
    <dgm:pt modelId="{E848D9EE-370D-430B-8B99-4AAA161A5B88}" type="pres">
      <dgm:prSet presAssocID="{B133CA19-77F7-4638-934D-CBB900AE2EE1}" presName="sibTrans" presStyleCnt="0"/>
      <dgm:spPr/>
      <dgm:t>
        <a:bodyPr/>
        <a:lstStyle/>
        <a:p>
          <a:endParaRPr lang="ru-RU"/>
        </a:p>
      </dgm:t>
    </dgm:pt>
    <dgm:pt modelId="{FB55F3A7-36F6-41A2-A5B6-9BB57B627666}" type="pres">
      <dgm:prSet presAssocID="{A51581D6-45BF-48CB-AE98-68EDFBE1EF0E}" presName="composite" presStyleCnt="0"/>
      <dgm:spPr/>
      <dgm:t>
        <a:bodyPr/>
        <a:lstStyle/>
        <a:p>
          <a:endParaRPr lang="ru-RU"/>
        </a:p>
      </dgm:t>
    </dgm:pt>
    <dgm:pt modelId="{986B3EE9-E637-49E0-B740-E89192CD4F8C}" type="pres">
      <dgm:prSet presAssocID="{A51581D6-45BF-48CB-AE98-68EDFBE1EF0E}" presName="rect1" presStyleLbl="trAlignAcc1" presStyleIdx="1" presStyleCnt="4" custScaleX="94063" custScaleY="79736" custLinFactNeighborX="3187" custLinFactNeighborY="7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FC0E4-EB1E-4052-B470-9AB758D7C8B9}" type="pres">
      <dgm:prSet presAssocID="{A51581D6-45BF-48CB-AE98-68EDFBE1EF0E}" presName="rect2" presStyleLbl="fgImgPlace1" presStyleIdx="1" presStyleCnt="4" custScaleX="184002" custScaleY="129558" custLinFactNeighborX="-26352" custLinFactNeighborY="-68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  <dgm:t>
        <a:bodyPr/>
        <a:lstStyle/>
        <a:p>
          <a:endParaRPr lang="ru-RU"/>
        </a:p>
      </dgm:t>
    </dgm:pt>
    <dgm:pt modelId="{FA5CDF21-3235-453A-93AA-9126A60DCFFE}" type="pres">
      <dgm:prSet presAssocID="{18AC34FB-14A7-4E60-AF85-F1BAAD69CD2F}" presName="sibTrans" presStyleCnt="0"/>
      <dgm:spPr/>
      <dgm:t>
        <a:bodyPr/>
        <a:lstStyle/>
        <a:p>
          <a:endParaRPr lang="ru-RU"/>
        </a:p>
      </dgm:t>
    </dgm:pt>
    <dgm:pt modelId="{376BFBA9-BAE1-4E31-964F-78E3FB490054}" type="pres">
      <dgm:prSet presAssocID="{B880E6C6-E014-41D8-9C80-7C9842D5BC22}" presName="composite" presStyleCnt="0"/>
      <dgm:spPr/>
      <dgm:t>
        <a:bodyPr/>
        <a:lstStyle/>
        <a:p>
          <a:endParaRPr lang="ru-RU"/>
        </a:p>
      </dgm:t>
    </dgm:pt>
    <dgm:pt modelId="{DDFCED81-D1CA-4668-9EDF-C9379E074D43}" type="pres">
      <dgm:prSet presAssocID="{B880E6C6-E014-41D8-9C80-7C9842D5BC22}" presName="rect1" presStyleLbl="trAlignAcc1" presStyleIdx="2" presStyleCnt="4" custScaleX="87142" custScaleY="76990" custLinFactNeighborX="-319" custLinFactNeighborY="28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61259-C0C2-43D6-A8FE-EF750E42A0C8}" type="pres">
      <dgm:prSet presAssocID="{B880E6C6-E014-41D8-9C80-7C9842D5BC22}" presName="rect2" presStyleLbl="fgImgPlace1" presStyleIdx="2" presStyleCnt="4" custScaleX="191375" custScaleY="112773" custLinFactNeighborX="-17051" custLinFactNeighborY="199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370C7600-0C80-43ED-887C-F6F3A0A603B9}" type="pres">
      <dgm:prSet presAssocID="{36A449CC-529A-457C-8539-A02EAE19D8F7}" presName="sibTrans" presStyleCnt="0"/>
      <dgm:spPr/>
      <dgm:t>
        <a:bodyPr/>
        <a:lstStyle/>
        <a:p>
          <a:endParaRPr lang="ru-RU"/>
        </a:p>
      </dgm:t>
    </dgm:pt>
    <dgm:pt modelId="{04FC764B-539D-4C53-B63C-D30877B89A61}" type="pres">
      <dgm:prSet presAssocID="{CFEF416B-B92E-481E-8AA4-6F666D19A69F}" presName="composite" presStyleCnt="0"/>
      <dgm:spPr/>
      <dgm:t>
        <a:bodyPr/>
        <a:lstStyle/>
        <a:p>
          <a:endParaRPr lang="ru-RU"/>
        </a:p>
      </dgm:t>
    </dgm:pt>
    <dgm:pt modelId="{37AA9001-9EDF-4820-AB87-675D03D08FAC}" type="pres">
      <dgm:prSet presAssocID="{CFEF416B-B92E-481E-8AA4-6F666D19A69F}" presName="rect1" presStyleLbl="trAlignAcc1" presStyleIdx="3" presStyleCnt="4" custScaleX="85872" custScaleY="84151" custLinFactNeighborX="-775" custLinFactNeighborY="32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B2DD3-06ED-4499-9E1B-1F40E9821DD1}" type="pres">
      <dgm:prSet presAssocID="{CFEF416B-B92E-481E-8AA4-6F666D19A69F}" presName="rect2" presStyleLbl="fgImgPlace1" presStyleIdx="3" presStyleCnt="4" custScaleX="190681" custScaleY="121247" custLinFactNeighborX="-34082" custLinFactNeighborY="2759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</dgm:ptLst>
  <dgm:cxnLst>
    <dgm:cxn modelId="{6B8D261C-DCD7-490B-BD43-0D2BB0BE979C}" type="presOf" srcId="{CFEF416B-B92E-481E-8AA4-6F666D19A69F}" destId="{37AA9001-9EDF-4820-AB87-675D03D08FAC}" srcOrd="0" destOrd="0" presId="urn:microsoft.com/office/officeart/2008/layout/PictureStrips"/>
    <dgm:cxn modelId="{A022E1BB-A578-4BA1-8A94-FD4D6136A244}" type="presOf" srcId="{B880E6C6-E014-41D8-9C80-7C9842D5BC22}" destId="{DDFCED81-D1CA-4668-9EDF-C9379E074D43}" srcOrd="0" destOrd="0" presId="urn:microsoft.com/office/officeart/2008/layout/PictureStrips"/>
    <dgm:cxn modelId="{B489FC79-E9E7-489F-BCCA-C4D454A02D0F}" type="presOf" srcId="{B6CC1A92-A681-4C3C-99A6-EC908FAB36BD}" destId="{EFD82849-9849-4841-85CA-6654D28D2D10}" srcOrd="0" destOrd="0" presId="urn:microsoft.com/office/officeart/2008/layout/PictureStrips"/>
    <dgm:cxn modelId="{7EDC5E22-CE58-41CA-9AA7-50105B466FB1}" srcId="{331AC0A7-6DC0-4EE5-8853-64509396566E}" destId="{CFEF416B-B92E-481E-8AA4-6F666D19A69F}" srcOrd="3" destOrd="0" parTransId="{07E932DC-D84E-4DA3-9DEF-A1EDEAFF43C0}" sibTransId="{8BCACCCF-5B29-4DA6-B282-B7B509C806E7}"/>
    <dgm:cxn modelId="{F5B21FB3-2E7B-47BA-93CA-695F7FE46112}" srcId="{331AC0A7-6DC0-4EE5-8853-64509396566E}" destId="{B6CC1A92-A681-4C3C-99A6-EC908FAB36BD}" srcOrd="0" destOrd="0" parTransId="{3C9F3380-794A-425E-BFEA-05BD66B5BA5A}" sibTransId="{B133CA19-77F7-4638-934D-CBB900AE2EE1}"/>
    <dgm:cxn modelId="{EE96E119-B545-45DD-BA99-93E135AD952C}" type="presOf" srcId="{A51581D6-45BF-48CB-AE98-68EDFBE1EF0E}" destId="{986B3EE9-E637-49E0-B740-E89192CD4F8C}" srcOrd="0" destOrd="0" presId="urn:microsoft.com/office/officeart/2008/layout/PictureStrips"/>
    <dgm:cxn modelId="{BC5FCFCA-D99A-4D7E-BF9B-A76AD4CBD0B0}" srcId="{331AC0A7-6DC0-4EE5-8853-64509396566E}" destId="{A51581D6-45BF-48CB-AE98-68EDFBE1EF0E}" srcOrd="1" destOrd="0" parTransId="{201CC537-E22F-43A9-B937-B67FFB54ED4F}" sibTransId="{18AC34FB-14A7-4E60-AF85-F1BAAD69CD2F}"/>
    <dgm:cxn modelId="{151DC462-ABBA-4EAE-8BB9-77C6E09D6D0B}" srcId="{331AC0A7-6DC0-4EE5-8853-64509396566E}" destId="{B880E6C6-E014-41D8-9C80-7C9842D5BC22}" srcOrd="2" destOrd="0" parTransId="{7637393E-1F00-48D8-AE61-880DCE6B9438}" sibTransId="{36A449CC-529A-457C-8539-A02EAE19D8F7}"/>
    <dgm:cxn modelId="{89BCA445-93DD-4611-867F-836BDDD0FCA9}" type="presOf" srcId="{331AC0A7-6DC0-4EE5-8853-64509396566E}" destId="{492CEADA-1A73-40C0-B9AC-F5238997CC62}" srcOrd="0" destOrd="0" presId="urn:microsoft.com/office/officeart/2008/layout/PictureStrips"/>
    <dgm:cxn modelId="{F2E453A0-4285-4922-9B2D-EE1D3388678C}" type="presParOf" srcId="{492CEADA-1A73-40C0-B9AC-F5238997CC62}" destId="{DA947D7F-2906-419F-A5A3-BCA5D09CFE58}" srcOrd="0" destOrd="0" presId="urn:microsoft.com/office/officeart/2008/layout/PictureStrips"/>
    <dgm:cxn modelId="{69A032C0-7303-4BE1-88DF-A4C9E0459069}" type="presParOf" srcId="{DA947D7F-2906-419F-A5A3-BCA5D09CFE58}" destId="{EFD82849-9849-4841-85CA-6654D28D2D10}" srcOrd="0" destOrd="0" presId="urn:microsoft.com/office/officeart/2008/layout/PictureStrips"/>
    <dgm:cxn modelId="{DA889402-4F58-4915-B770-96C1B83CEBBB}" type="presParOf" srcId="{DA947D7F-2906-419F-A5A3-BCA5D09CFE58}" destId="{BA79A032-39E4-47EE-B76F-020B2F68E34A}" srcOrd="1" destOrd="0" presId="urn:microsoft.com/office/officeart/2008/layout/PictureStrips"/>
    <dgm:cxn modelId="{124CEEDB-E722-44B1-875C-AA8B8FAAB932}" type="presParOf" srcId="{492CEADA-1A73-40C0-B9AC-F5238997CC62}" destId="{E848D9EE-370D-430B-8B99-4AAA161A5B88}" srcOrd="1" destOrd="0" presId="urn:microsoft.com/office/officeart/2008/layout/PictureStrips"/>
    <dgm:cxn modelId="{A8420EE8-5601-4548-AC22-CECAA85E7BD2}" type="presParOf" srcId="{492CEADA-1A73-40C0-B9AC-F5238997CC62}" destId="{FB55F3A7-36F6-41A2-A5B6-9BB57B627666}" srcOrd="2" destOrd="0" presId="urn:microsoft.com/office/officeart/2008/layout/PictureStrips"/>
    <dgm:cxn modelId="{69F6BF61-79DA-40EE-A85A-C5F6F5EEAF81}" type="presParOf" srcId="{FB55F3A7-36F6-41A2-A5B6-9BB57B627666}" destId="{986B3EE9-E637-49E0-B740-E89192CD4F8C}" srcOrd="0" destOrd="0" presId="urn:microsoft.com/office/officeart/2008/layout/PictureStrips"/>
    <dgm:cxn modelId="{E5FC0D21-E34A-477B-B7EA-5DFB8EA40870}" type="presParOf" srcId="{FB55F3A7-36F6-41A2-A5B6-9BB57B627666}" destId="{5B9FC0E4-EB1E-4052-B470-9AB758D7C8B9}" srcOrd="1" destOrd="0" presId="urn:microsoft.com/office/officeart/2008/layout/PictureStrips"/>
    <dgm:cxn modelId="{C1B72C23-A1D5-4517-AEAE-46A1D0329D00}" type="presParOf" srcId="{492CEADA-1A73-40C0-B9AC-F5238997CC62}" destId="{FA5CDF21-3235-453A-93AA-9126A60DCFFE}" srcOrd="3" destOrd="0" presId="urn:microsoft.com/office/officeart/2008/layout/PictureStrips"/>
    <dgm:cxn modelId="{4394F657-37AD-4EA6-949C-20B80F166A79}" type="presParOf" srcId="{492CEADA-1A73-40C0-B9AC-F5238997CC62}" destId="{376BFBA9-BAE1-4E31-964F-78E3FB490054}" srcOrd="4" destOrd="0" presId="urn:microsoft.com/office/officeart/2008/layout/PictureStrips"/>
    <dgm:cxn modelId="{92AABCA9-A85C-429B-A2E0-9E86CB10D206}" type="presParOf" srcId="{376BFBA9-BAE1-4E31-964F-78E3FB490054}" destId="{DDFCED81-D1CA-4668-9EDF-C9379E074D43}" srcOrd="0" destOrd="0" presId="urn:microsoft.com/office/officeart/2008/layout/PictureStrips"/>
    <dgm:cxn modelId="{7CE04796-53C3-46D4-AECD-4C5C0C26E14C}" type="presParOf" srcId="{376BFBA9-BAE1-4E31-964F-78E3FB490054}" destId="{F2561259-C0C2-43D6-A8FE-EF750E42A0C8}" srcOrd="1" destOrd="0" presId="urn:microsoft.com/office/officeart/2008/layout/PictureStrips"/>
    <dgm:cxn modelId="{D88AD824-3325-476F-AEC4-9E2A5CFF4A25}" type="presParOf" srcId="{492CEADA-1A73-40C0-B9AC-F5238997CC62}" destId="{370C7600-0C80-43ED-887C-F6F3A0A603B9}" srcOrd="5" destOrd="0" presId="urn:microsoft.com/office/officeart/2008/layout/PictureStrips"/>
    <dgm:cxn modelId="{003C6183-1D67-4FE5-BCAF-340F032E9B64}" type="presParOf" srcId="{492CEADA-1A73-40C0-B9AC-F5238997CC62}" destId="{04FC764B-539D-4C53-B63C-D30877B89A61}" srcOrd="6" destOrd="0" presId="urn:microsoft.com/office/officeart/2008/layout/PictureStrips"/>
    <dgm:cxn modelId="{6EF6CBC1-6581-40E8-921F-35F984B00C82}" type="presParOf" srcId="{04FC764B-539D-4C53-B63C-D30877B89A61}" destId="{37AA9001-9EDF-4820-AB87-675D03D08FAC}" srcOrd="0" destOrd="0" presId="urn:microsoft.com/office/officeart/2008/layout/PictureStrips"/>
    <dgm:cxn modelId="{764D291E-C929-4E79-AA3F-1531BCC26141}" type="presParOf" srcId="{04FC764B-539D-4C53-B63C-D30877B89A61}" destId="{90FB2DD3-06ED-4499-9E1B-1F40E9821DD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20EE2D-A926-4E69-90E1-CB7F469004BE}" type="doc">
      <dgm:prSet loTypeId="urn:microsoft.com/office/officeart/2005/8/layout/cycle6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2004D60-2636-4CF0-985D-0FDEC761EA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Детская школа искусств имени Л.А. Гергиевой        г. Новороссийск  </a:t>
          </a:r>
        </a:p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0551D9-3910-4140-89F5-9D91319E0640}" type="parTrans" cxnId="{805EBB3E-D06D-463F-9BC3-B28E9596B2DF}">
      <dgm:prSet/>
      <dgm:spPr/>
      <dgm:t>
        <a:bodyPr/>
        <a:lstStyle/>
        <a:p>
          <a:endParaRPr lang="ru-RU"/>
        </a:p>
      </dgm:t>
    </dgm:pt>
    <dgm:pt modelId="{54624795-3C65-457F-9A5B-6C27C687F4EE}" type="sibTrans" cxnId="{805EBB3E-D06D-463F-9BC3-B28E9596B2DF}">
      <dgm:prSet/>
      <dgm:spPr/>
      <dgm:t>
        <a:bodyPr/>
        <a:lstStyle/>
        <a:p>
          <a:endParaRPr lang="ru-RU"/>
        </a:p>
      </dgm:t>
    </dgm:pt>
    <dgm:pt modelId="{DC5BED5B-9BB1-418A-BA6B-6F3A04FE63D1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 № 70,1,19,20,22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г. Новороссийска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F3FD89-C498-4D21-91FC-94CE3132F69E}" type="parTrans" cxnId="{2098B86E-CC3A-451E-94CC-47C3E7AD44EC}">
      <dgm:prSet/>
      <dgm:spPr/>
      <dgm:t>
        <a:bodyPr/>
        <a:lstStyle/>
        <a:p>
          <a:endParaRPr lang="ru-RU"/>
        </a:p>
      </dgm:t>
    </dgm:pt>
    <dgm:pt modelId="{7731A9D0-84EC-4856-98A1-388D9F3E4AC4}" type="sibTrans" cxnId="{2098B86E-CC3A-451E-94CC-47C3E7AD44EC}">
      <dgm:prSet/>
      <dgm:spPr/>
      <dgm:t>
        <a:bodyPr/>
        <a:lstStyle/>
        <a:p>
          <a:endParaRPr lang="ru-RU"/>
        </a:p>
      </dgm:t>
    </dgm:pt>
    <dgm:pt modelId="{C4198600-6A42-4BC7-B82E-08FB308969F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Дворец творчества детей и молодежи им. Н. И. Сипягина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7ABC29-8E73-4325-BE69-B77766886134}" type="parTrans" cxnId="{061D631B-8218-4E72-8A19-4ADFD0E65587}">
      <dgm:prSet/>
      <dgm:spPr/>
      <dgm:t>
        <a:bodyPr/>
        <a:lstStyle/>
        <a:p>
          <a:endParaRPr lang="ru-RU"/>
        </a:p>
      </dgm:t>
    </dgm:pt>
    <dgm:pt modelId="{BCA75C4D-4212-4690-819A-F2CD03AA527F}" type="sibTrans" cxnId="{061D631B-8218-4E72-8A19-4ADFD0E65587}">
      <dgm:prSet/>
      <dgm:spPr/>
      <dgm:t>
        <a:bodyPr/>
        <a:lstStyle/>
        <a:p>
          <a:endParaRPr lang="ru-RU"/>
        </a:p>
      </dgm:t>
    </dgm:pt>
    <dgm:pt modelId="{761030AD-01B1-4D48-AAAD-494198209106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Оригинальная студия искусств «ОСА»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9A341-75D5-4592-B3D4-E7185CFA5516}" type="parTrans" cxnId="{B18D0405-6F34-4EFD-9D56-B4564C3DDEED}">
      <dgm:prSet/>
      <dgm:spPr/>
      <dgm:t>
        <a:bodyPr/>
        <a:lstStyle/>
        <a:p>
          <a:endParaRPr lang="ru-RU"/>
        </a:p>
      </dgm:t>
    </dgm:pt>
    <dgm:pt modelId="{02388054-C059-4812-8649-8F2158BF558A}" type="sibTrans" cxnId="{B18D0405-6F34-4EFD-9D56-B4564C3DDEED}">
      <dgm:prSet/>
      <dgm:spPr/>
      <dgm:t>
        <a:bodyPr/>
        <a:lstStyle/>
        <a:p>
          <a:endParaRPr lang="ru-RU"/>
        </a:p>
      </dgm:t>
    </dgm:pt>
    <dgm:pt modelId="{03A72EDF-C0B0-41DE-810F-0905E8C535E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МАДОУ №41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Туапсе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B2B584-4D76-4D40-8868-426734FBDF63}" type="parTrans" cxnId="{C1832168-F6AF-4C05-B850-5F60EF9BEAD3}">
      <dgm:prSet/>
      <dgm:spPr/>
      <dgm:t>
        <a:bodyPr/>
        <a:lstStyle/>
        <a:p>
          <a:endParaRPr lang="ru-RU"/>
        </a:p>
      </dgm:t>
    </dgm:pt>
    <dgm:pt modelId="{2F60CCC6-350B-4021-B6EC-18FE88E4A04A}" type="sibTrans" cxnId="{C1832168-F6AF-4C05-B850-5F60EF9BEAD3}">
      <dgm:prSet/>
      <dgm:spPr/>
      <dgm:t>
        <a:bodyPr/>
        <a:lstStyle/>
        <a:p>
          <a:endParaRPr lang="ru-RU"/>
        </a:p>
      </dgm:t>
    </dgm:pt>
    <dgm:pt modelId="{95F06E79-52DA-4FE4-9977-D4BFBB9181CA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 культуры  им. С.Д. Маркова</a:t>
          </a:r>
        </a:p>
        <a:p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F3BCD9-A21F-4EFF-9897-51BFE42C28BC}" type="sibTrans" cxnId="{9BCB3934-5A2F-46AB-8BD9-901C72B9C3CE}">
      <dgm:prSet/>
      <dgm:spPr/>
      <dgm:t>
        <a:bodyPr/>
        <a:lstStyle/>
        <a:p>
          <a:endParaRPr lang="ru-RU"/>
        </a:p>
      </dgm:t>
    </dgm:pt>
    <dgm:pt modelId="{2155AEC3-5829-479B-A6B3-DAE906C682B7}" type="parTrans" cxnId="{9BCB3934-5A2F-46AB-8BD9-901C72B9C3CE}">
      <dgm:prSet/>
      <dgm:spPr/>
      <dgm:t>
        <a:bodyPr/>
        <a:lstStyle/>
        <a:p>
          <a:endParaRPr lang="ru-RU"/>
        </a:p>
      </dgm:t>
    </dgm:pt>
    <dgm:pt modelId="{D860DF5D-26C6-4482-B267-EA1B61599BEA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МБДОУ № 18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Крымск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507F3-81FA-4968-8960-5DD650F38C23}" type="sibTrans" cxnId="{2445A9F3-A55D-4B4C-9A0F-87B817F53A6F}">
      <dgm:prSet/>
      <dgm:spPr/>
      <dgm:t>
        <a:bodyPr/>
        <a:lstStyle/>
        <a:p>
          <a:endParaRPr lang="ru-RU"/>
        </a:p>
      </dgm:t>
    </dgm:pt>
    <dgm:pt modelId="{81F4DB10-797B-4DB6-9172-7D698C2D7A8F}" type="parTrans" cxnId="{2445A9F3-A55D-4B4C-9A0F-87B817F53A6F}">
      <dgm:prSet/>
      <dgm:spPr/>
      <dgm:t>
        <a:bodyPr/>
        <a:lstStyle/>
        <a:p>
          <a:endParaRPr lang="ru-RU"/>
        </a:p>
      </dgm:t>
    </dgm:pt>
    <dgm:pt modelId="{5316BC5E-5C5C-4903-BAF5-0AF0F3CF6F5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МАДОУ №110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Казань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45881-F4E7-4204-B011-67D09755279C}" type="sibTrans" cxnId="{789D334E-1E9F-42F4-8C69-615EB315E99B}">
      <dgm:prSet/>
      <dgm:spPr/>
      <dgm:t>
        <a:bodyPr/>
        <a:lstStyle/>
        <a:p>
          <a:endParaRPr lang="ru-RU"/>
        </a:p>
      </dgm:t>
    </dgm:pt>
    <dgm:pt modelId="{8719C221-4D66-4CE0-8E81-CDD9C1CD3DED}" type="parTrans" cxnId="{789D334E-1E9F-42F4-8C69-615EB315E99B}">
      <dgm:prSet/>
      <dgm:spPr/>
      <dgm:t>
        <a:bodyPr/>
        <a:lstStyle/>
        <a:p>
          <a:endParaRPr lang="ru-RU"/>
        </a:p>
      </dgm:t>
    </dgm:pt>
    <dgm:pt modelId="{386ED7CB-FA80-48FF-BA0E-1BC39477158D}" type="pres">
      <dgm:prSet presAssocID="{2320EE2D-A926-4E69-90E1-CB7F469004B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571D1B-30E3-4C47-B329-272B03D4F4BE}" type="pres">
      <dgm:prSet presAssocID="{5316BC5E-5C5C-4903-BAF5-0AF0F3CF6F5C}" presName="node" presStyleLbl="node1" presStyleIdx="0" presStyleCnt="8" custScaleX="179687" custScaleY="118100" custRadScaleRad="104092" custRadScaleInc="11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D9282-BE4A-4EA4-9175-0FF66083F3EF}" type="pres">
      <dgm:prSet presAssocID="{5316BC5E-5C5C-4903-BAF5-0AF0F3CF6F5C}" presName="spNode" presStyleCnt="0"/>
      <dgm:spPr/>
      <dgm:t>
        <a:bodyPr/>
        <a:lstStyle/>
        <a:p>
          <a:endParaRPr lang="ru-RU"/>
        </a:p>
      </dgm:t>
    </dgm:pt>
    <dgm:pt modelId="{8DA6256B-3366-4A20-BA43-2FF964090329}" type="pres">
      <dgm:prSet presAssocID="{7EE45881-F4E7-4204-B011-67D09755279C}" presName="sibTrans" presStyleLbl="sibTrans1D1" presStyleIdx="0" presStyleCnt="8"/>
      <dgm:spPr/>
      <dgm:t>
        <a:bodyPr/>
        <a:lstStyle/>
        <a:p>
          <a:endParaRPr lang="ru-RU"/>
        </a:p>
      </dgm:t>
    </dgm:pt>
    <dgm:pt modelId="{95D38C06-48A4-46DC-850F-83EE57125855}" type="pres">
      <dgm:prSet presAssocID="{D860DF5D-26C6-4482-B267-EA1B61599BEA}" presName="node" presStyleLbl="node1" presStyleIdx="1" presStyleCnt="8" custScaleX="179950" custScaleY="110740" custRadScaleRad="104617" custRadScaleInc="81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F7914-AB1B-42B7-AD36-4D2F66F2F6D7}" type="pres">
      <dgm:prSet presAssocID="{D860DF5D-26C6-4482-B267-EA1B61599BEA}" presName="spNode" presStyleCnt="0"/>
      <dgm:spPr/>
      <dgm:t>
        <a:bodyPr/>
        <a:lstStyle/>
        <a:p>
          <a:endParaRPr lang="ru-RU"/>
        </a:p>
      </dgm:t>
    </dgm:pt>
    <dgm:pt modelId="{DE29D341-98B9-4869-AFF9-26E9056CB9BB}" type="pres">
      <dgm:prSet presAssocID="{DFD507F3-81FA-4968-8960-5DD650F38C23}" presName="sibTrans" presStyleLbl="sibTrans1D1" presStyleIdx="1" presStyleCnt="8"/>
      <dgm:spPr/>
      <dgm:t>
        <a:bodyPr/>
        <a:lstStyle/>
        <a:p>
          <a:endParaRPr lang="ru-RU"/>
        </a:p>
      </dgm:t>
    </dgm:pt>
    <dgm:pt modelId="{29BC2BD8-F4CE-47AE-A61B-D19E369FBD34}" type="pres">
      <dgm:prSet presAssocID="{95F06E79-52DA-4FE4-9977-D4BFBB9181CA}" presName="node" presStyleLbl="node1" presStyleIdx="2" presStyleCnt="8" custScaleX="218377" custScaleY="118100" custRadScaleRad="107008" custRadScaleInc="16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26083-A3F3-4418-8131-F6F6184B3AFA}" type="pres">
      <dgm:prSet presAssocID="{95F06E79-52DA-4FE4-9977-D4BFBB9181CA}" presName="spNode" presStyleCnt="0"/>
      <dgm:spPr/>
      <dgm:t>
        <a:bodyPr/>
        <a:lstStyle/>
        <a:p>
          <a:endParaRPr lang="ru-RU"/>
        </a:p>
      </dgm:t>
    </dgm:pt>
    <dgm:pt modelId="{69F54513-1FC2-43DD-B567-4873D73E947C}" type="pres">
      <dgm:prSet presAssocID="{98F3BCD9-A21F-4EFF-9897-51BFE42C28BC}" presName="sibTrans" presStyleLbl="sibTrans1D1" presStyleIdx="2" presStyleCnt="8"/>
      <dgm:spPr/>
      <dgm:t>
        <a:bodyPr/>
        <a:lstStyle/>
        <a:p>
          <a:endParaRPr lang="ru-RU"/>
        </a:p>
      </dgm:t>
    </dgm:pt>
    <dgm:pt modelId="{1FCC61E7-B5F0-4C26-B103-984D51FF49D9}" type="pres">
      <dgm:prSet presAssocID="{92004D60-2636-4CF0-985D-0FDEC761EA48}" presName="node" presStyleLbl="node1" presStyleIdx="3" presStyleCnt="8" custScaleX="288506" custScaleY="118100" custRadScaleRad="110848" custRadScaleInc="-86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0BB7E-5B17-4ECA-B487-212ACA72E859}" type="pres">
      <dgm:prSet presAssocID="{92004D60-2636-4CF0-985D-0FDEC761EA48}" presName="spNode" presStyleCnt="0"/>
      <dgm:spPr/>
      <dgm:t>
        <a:bodyPr/>
        <a:lstStyle/>
        <a:p>
          <a:endParaRPr lang="ru-RU"/>
        </a:p>
      </dgm:t>
    </dgm:pt>
    <dgm:pt modelId="{95395E40-088C-432B-BB75-26F21C848F98}" type="pres">
      <dgm:prSet presAssocID="{54624795-3C65-457F-9A5B-6C27C687F4EE}" presName="sibTrans" presStyleLbl="sibTrans1D1" presStyleIdx="3" presStyleCnt="8"/>
      <dgm:spPr/>
      <dgm:t>
        <a:bodyPr/>
        <a:lstStyle/>
        <a:p>
          <a:endParaRPr lang="ru-RU"/>
        </a:p>
      </dgm:t>
    </dgm:pt>
    <dgm:pt modelId="{4421DAD7-7540-4398-97ED-E266217896B3}" type="pres">
      <dgm:prSet presAssocID="{DC5BED5B-9BB1-418A-BA6B-6F3A04FE63D1}" presName="node" presStyleLbl="node1" presStyleIdx="4" presStyleCnt="8" custScaleX="213160" custScaleY="118100" custRadScaleRad="112707" custRadScaleInc="-3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D0343-0983-4165-A499-73D2491F5AD6}" type="pres">
      <dgm:prSet presAssocID="{DC5BED5B-9BB1-418A-BA6B-6F3A04FE63D1}" presName="spNode" presStyleCnt="0"/>
      <dgm:spPr/>
      <dgm:t>
        <a:bodyPr/>
        <a:lstStyle/>
        <a:p>
          <a:endParaRPr lang="ru-RU"/>
        </a:p>
      </dgm:t>
    </dgm:pt>
    <dgm:pt modelId="{72A0771A-0CF5-4A32-8EF4-BB2CB861AEE4}" type="pres">
      <dgm:prSet presAssocID="{7731A9D0-84EC-4856-98A1-388D9F3E4AC4}" presName="sibTrans" presStyleLbl="sibTrans1D1" presStyleIdx="4" presStyleCnt="8"/>
      <dgm:spPr/>
      <dgm:t>
        <a:bodyPr/>
        <a:lstStyle/>
        <a:p>
          <a:endParaRPr lang="ru-RU"/>
        </a:p>
      </dgm:t>
    </dgm:pt>
    <dgm:pt modelId="{822F303D-181D-4A4D-94F5-61B9F840EACF}" type="pres">
      <dgm:prSet presAssocID="{C4198600-6A42-4BC7-B82E-08FB308969F8}" presName="node" presStyleLbl="node1" presStyleIdx="5" presStyleCnt="8" custScaleX="289114" custScaleY="120671" custRadScaleRad="108886" custRadScaleInc="84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0BCE1-6159-4220-A5CF-AEA105934E7B}" type="pres">
      <dgm:prSet presAssocID="{C4198600-6A42-4BC7-B82E-08FB308969F8}" presName="spNode" presStyleCnt="0"/>
      <dgm:spPr/>
      <dgm:t>
        <a:bodyPr/>
        <a:lstStyle/>
        <a:p>
          <a:endParaRPr lang="ru-RU"/>
        </a:p>
      </dgm:t>
    </dgm:pt>
    <dgm:pt modelId="{B68D8C89-CE03-4545-9A73-C5D2AACDA4F5}" type="pres">
      <dgm:prSet presAssocID="{BCA75C4D-4212-4690-819A-F2CD03AA527F}" presName="sibTrans" presStyleLbl="sibTrans1D1" presStyleIdx="5" presStyleCnt="8"/>
      <dgm:spPr/>
      <dgm:t>
        <a:bodyPr/>
        <a:lstStyle/>
        <a:p>
          <a:endParaRPr lang="ru-RU"/>
        </a:p>
      </dgm:t>
    </dgm:pt>
    <dgm:pt modelId="{DE03BD5E-CD36-4537-BDE0-2BB0BAC9785E}" type="pres">
      <dgm:prSet presAssocID="{761030AD-01B1-4D48-AAAD-494198209106}" presName="node" presStyleLbl="node1" presStyleIdx="6" presStyleCnt="8" custScaleX="208890" custScaleY="109773" custRadScaleRad="105668" custRadScaleInc="-1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23674-60E9-4EA7-AC9B-552C82DEC113}" type="pres">
      <dgm:prSet presAssocID="{761030AD-01B1-4D48-AAAD-494198209106}" presName="spNode" presStyleCnt="0"/>
      <dgm:spPr/>
      <dgm:t>
        <a:bodyPr/>
        <a:lstStyle/>
        <a:p>
          <a:endParaRPr lang="ru-RU"/>
        </a:p>
      </dgm:t>
    </dgm:pt>
    <dgm:pt modelId="{9F0C8E49-D7EA-47CB-B292-31F97E915E96}" type="pres">
      <dgm:prSet presAssocID="{02388054-C059-4812-8649-8F2158BF558A}" presName="sibTrans" presStyleLbl="sibTrans1D1" presStyleIdx="6" presStyleCnt="8"/>
      <dgm:spPr/>
      <dgm:t>
        <a:bodyPr/>
        <a:lstStyle/>
        <a:p>
          <a:endParaRPr lang="ru-RU"/>
        </a:p>
      </dgm:t>
    </dgm:pt>
    <dgm:pt modelId="{5E3A0661-6A5D-4F6B-A3D2-65E3460BC9DD}" type="pres">
      <dgm:prSet presAssocID="{03A72EDF-C0B0-41DE-810F-0905E8C535E3}" presName="node" presStyleLbl="node1" presStyleIdx="7" presStyleCnt="8" custScaleX="179687" custScaleY="118100" custRadScaleRad="106906" custRadScaleInc="-103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8CD6B-34B5-453F-B53C-E5F8868D7E6B}" type="pres">
      <dgm:prSet presAssocID="{03A72EDF-C0B0-41DE-810F-0905E8C535E3}" presName="spNode" presStyleCnt="0"/>
      <dgm:spPr/>
    </dgm:pt>
    <dgm:pt modelId="{344CC099-CC40-446B-8BEE-B4A51BE19260}" type="pres">
      <dgm:prSet presAssocID="{2F60CCC6-350B-4021-B6EC-18FE88E4A04A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B18D0405-6F34-4EFD-9D56-B4564C3DDEED}" srcId="{2320EE2D-A926-4E69-90E1-CB7F469004BE}" destId="{761030AD-01B1-4D48-AAAD-494198209106}" srcOrd="6" destOrd="0" parTransId="{3019A341-75D5-4592-B3D4-E7185CFA5516}" sibTransId="{02388054-C059-4812-8649-8F2158BF558A}"/>
    <dgm:cxn modelId="{0B4CF830-3E85-487B-BC4A-45EC86098FE9}" type="presOf" srcId="{5316BC5E-5C5C-4903-BAF5-0AF0F3CF6F5C}" destId="{1E571D1B-30E3-4C47-B329-272B03D4F4BE}" srcOrd="0" destOrd="0" presId="urn:microsoft.com/office/officeart/2005/8/layout/cycle6"/>
    <dgm:cxn modelId="{2445A9F3-A55D-4B4C-9A0F-87B817F53A6F}" srcId="{2320EE2D-A926-4E69-90E1-CB7F469004BE}" destId="{D860DF5D-26C6-4482-B267-EA1B61599BEA}" srcOrd="1" destOrd="0" parTransId="{81F4DB10-797B-4DB6-9172-7D698C2D7A8F}" sibTransId="{DFD507F3-81FA-4968-8960-5DD650F38C23}"/>
    <dgm:cxn modelId="{212740C3-6351-4BA8-BE81-2F19C0047C9F}" type="presOf" srcId="{BCA75C4D-4212-4690-819A-F2CD03AA527F}" destId="{B68D8C89-CE03-4545-9A73-C5D2AACDA4F5}" srcOrd="0" destOrd="0" presId="urn:microsoft.com/office/officeart/2005/8/layout/cycle6"/>
    <dgm:cxn modelId="{564E5ADB-39CB-470C-8982-1CEDFB7BDCEA}" type="presOf" srcId="{2320EE2D-A926-4E69-90E1-CB7F469004BE}" destId="{386ED7CB-FA80-48FF-BA0E-1BC39477158D}" srcOrd="0" destOrd="0" presId="urn:microsoft.com/office/officeart/2005/8/layout/cycle6"/>
    <dgm:cxn modelId="{6CF5278E-9EF3-4C71-B2F1-8A83C265A9A9}" type="presOf" srcId="{761030AD-01B1-4D48-AAAD-494198209106}" destId="{DE03BD5E-CD36-4537-BDE0-2BB0BAC9785E}" srcOrd="0" destOrd="0" presId="urn:microsoft.com/office/officeart/2005/8/layout/cycle6"/>
    <dgm:cxn modelId="{E63A6108-618E-4EEA-B8D9-7D7F485932F7}" type="presOf" srcId="{02388054-C059-4812-8649-8F2158BF558A}" destId="{9F0C8E49-D7EA-47CB-B292-31F97E915E96}" srcOrd="0" destOrd="0" presId="urn:microsoft.com/office/officeart/2005/8/layout/cycle6"/>
    <dgm:cxn modelId="{3A966826-B89B-4B64-9169-C410BD27EA3F}" type="presOf" srcId="{C4198600-6A42-4BC7-B82E-08FB308969F8}" destId="{822F303D-181D-4A4D-94F5-61B9F840EACF}" srcOrd="0" destOrd="0" presId="urn:microsoft.com/office/officeart/2005/8/layout/cycle6"/>
    <dgm:cxn modelId="{BA0A4126-0877-42CB-BB1E-4928A6A97C35}" type="presOf" srcId="{98F3BCD9-A21F-4EFF-9897-51BFE42C28BC}" destId="{69F54513-1FC2-43DD-B567-4873D73E947C}" srcOrd="0" destOrd="0" presId="urn:microsoft.com/office/officeart/2005/8/layout/cycle6"/>
    <dgm:cxn modelId="{E5491AF9-9983-4A7A-BDF7-FE153CF791A6}" type="presOf" srcId="{DFD507F3-81FA-4968-8960-5DD650F38C23}" destId="{DE29D341-98B9-4869-AFF9-26E9056CB9BB}" srcOrd="0" destOrd="0" presId="urn:microsoft.com/office/officeart/2005/8/layout/cycle6"/>
    <dgm:cxn modelId="{4B0327F2-9463-4D8C-AA20-7B8EF8851FA2}" type="presOf" srcId="{7EE45881-F4E7-4204-B011-67D09755279C}" destId="{8DA6256B-3366-4A20-BA43-2FF964090329}" srcOrd="0" destOrd="0" presId="urn:microsoft.com/office/officeart/2005/8/layout/cycle6"/>
    <dgm:cxn modelId="{9BCB3934-5A2F-46AB-8BD9-901C72B9C3CE}" srcId="{2320EE2D-A926-4E69-90E1-CB7F469004BE}" destId="{95F06E79-52DA-4FE4-9977-D4BFBB9181CA}" srcOrd="2" destOrd="0" parTransId="{2155AEC3-5829-479B-A6B3-DAE906C682B7}" sibTransId="{98F3BCD9-A21F-4EFF-9897-51BFE42C28BC}"/>
    <dgm:cxn modelId="{061D631B-8218-4E72-8A19-4ADFD0E65587}" srcId="{2320EE2D-A926-4E69-90E1-CB7F469004BE}" destId="{C4198600-6A42-4BC7-B82E-08FB308969F8}" srcOrd="5" destOrd="0" parTransId="{047ABC29-8E73-4325-BE69-B77766886134}" sibTransId="{BCA75C4D-4212-4690-819A-F2CD03AA527F}"/>
    <dgm:cxn modelId="{19ECFB95-8260-4CDC-94A4-22D8D7C2B5B2}" type="presOf" srcId="{7731A9D0-84EC-4856-98A1-388D9F3E4AC4}" destId="{72A0771A-0CF5-4A32-8EF4-BB2CB861AEE4}" srcOrd="0" destOrd="0" presId="urn:microsoft.com/office/officeart/2005/8/layout/cycle6"/>
    <dgm:cxn modelId="{2098B86E-CC3A-451E-94CC-47C3E7AD44EC}" srcId="{2320EE2D-A926-4E69-90E1-CB7F469004BE}" destId="{DC5BED5B-9BB1-418A-BA6B-6F3A04FE63D1}" srcOrd="4" destOrd="0" parTransId="{87F3FD89-C498-4D21-91FC-94CE3132F69E}" sibTransId="{7731A9D0-84EC-4856-98A1-388D9F3E4AC4}"/>
    <dgm:cxn modelId="{789D334E-1E9F-42F4-8C69-615EB315E99B}" srcId="{2320EE2D-A926-4E69-90E1-CB7F469004BE}" destId="{5316BC5E-5C5C-4903-BAF5-0AF0F3CF6F5C}" srcOrd="0" destOrd="0" parTransId="{8719C221-4D66-4CE0-8E81-CDD9C1CD3DED}" sibTransId="{7EE45881-F4E7-4204-B011-67D09755279C}"/>
    <dgm:cxn modelId="{C1832168-F6AF-4C05-B850-5F60EF9BEAD3}" srcId="{2320EE2D-A926-4E69-90E1-CB7F469004BE}" destId="{03A72EDF-C0B0-41DE-810F-0905E8C535E3}" srcOrd="7" destOrd="0" parTransId="{26B2B584-4D76-4D40-8868-426734FBDF63}" sibTransId="{2F60CCC6-350B-4021-B6EC-18FE88E4A04A}"/>
    <dgm:cxn modelId="{805EBB3E-D06D-463F-9BC3-B28E9596B2DF}" srcId="{2320EE2D-A926-4E69-90E1-CB7F469004BE}" destId="{92004D60-2636-4CF0-985D-0FDEC761EA48}" srcOrd="3" destOrd="0" parTransId="{630551D9-3910-4140-89F5-9D91319E0640}" sibTransId="{54624795-3C65-457F-9A5B-6C27C687F4EE}"/>
    <dgm:cxn modelId="{CB62D95B-AF50-44E9-AB46-4351268C9359}" type="presOf" srcId="{54624795-3C65-457F-9A5B-6C27C687F4EE}" destId="{95395E40-088C-432B-BB75-26F21C848F98}" srcOrd="0" destOrd="0" presId="urn:microsoft.com/office/officeart/2005/8/layout/cycle6"/>
    <dgm:cxn modelId="{7E5210C4-E0C5-4FE9-8FA0-6217E4A96341}" type="presOf" srcId="{D860DF5D-26C6-4482-B267-EA1B61599BEA}" destId="{95D38C06-48A4-46DC-850F-83EE57125855}" srcOrd="0" destOrd="0" presId="urn:microsoft.com/office/officeart/2005/8/layout/cycle6"/>
    <dgm:cxn modelId="{D21CE566-6F87-4F1F-84A7-6F91F36F35E8}" type="presOf" srcId="{DC5BED5B-9BB1-418A-BA6B-6F3A04FE63D1}" destId="{4421DAD7-7540-4398-97ED-E266217896B3}" srcOrd="0" destOrd="0" presId="urn:microsoft.com/office/officeart/2005/8/layout/cycle6"/>
    <dgm:cxn modelId="{1A01CA9F-849B-4106-A3AA-4F11489C7806}" type="presOf" srcId="{95F06E79-52DA-4FE4-9977-D4BFBB9181CA}" destId="{29BC2BD8-F4CE-47AE-A61B-D19E369FBD34}" srcOrd="0" destOrd="0" presId="urn:microsoft.com/office/officeart/2005/8/layout/cycle6"/>
    <dgm:cxn modelId="{1E2C573A-9972-4241-9633-3AB31559FB26}" type="presOf" srcId="{03A72EDF-C0B0-41DE-810F-0905E8C535E3}" destId="{5E3A0661-6A5D-4F6B-A3D2-65E3460BC9DD}" srcOrd="0" destOrd="0" presId="urn:microsoft.com/office/officeart/2005/8/layout/cycle6"/>
    <dgm:cxn modelId="{B24CC899-EE9C-40A1-93DE-475412A25002}" type="presOf" srcId="{92004D60-2636-4CF0-985D-0FDEC761EA48}" destId="{1FCC61E7-B5F0-4C26-B103-984D51FF49D9}" srcOrd="0" destOrd="0" presId="urn:microsoft.com/office/officeart/2005/8/layout/cycle6"/>
    <dgm:cxn modelId="{42C84391-16E4-4E52-B4BF-5AD61ACA635F}" type="presOf" srcId="{2F60CCC6-350B-4021-B6EC-18FE88E4A04A}" destId="{344CC099-CC40-446B-8BEE-B4A51BE19260}" srcOrd="0" destOrd="0" presId="urn:microsoft.com/office/officeart/2005/8/layout/cycle6"/>
    <dgm:cxn modelId="{ECA68491-7ACE-47A2-B198-79DC219A37A4}" type="presParOf" srcId="{386ED7CB-FA80-48FF-BA0E-1BC39477158D}" destId="{1E571D1B-30E3-4C47-B329-272B03D4F4BE}" srcOrd="0" destOrd="0" presId="urn:microsoft.com/office/officeart/2005/8/layout/cycle6"/>
    <dgm:cxn modelId="{48E12EFB-EE6A-4780-B910-8FFDFA459C4A}" type="presParOf" srcId="{386ED7CB-FA80-48FF-BA0E-1BC39477158D}" destId="{11FD9282-BE4A-4EA4-9175-0FF66083F3EF}" srcOrd="1" destOrd="0" presId="urn:microsoft.com/office/officeart/2005/8/layout/cycle6"/>
    <dgm:cxn modelId="{F8070DFA-2FD9-49C9-9280-D9908013042A}" type="presParOf" srcId="{386ED7CB-FA80-48FF-BA0E-1BC39477158D}" destId="{8DA6256B-3366-4A20-BA43-2FF964090329}" srcOrd="2" destOrd="0" presId="urn:microsoft.com/office/officeart/2005/8/layout/cycle6"/>
    <dgm:cxn modelId="{0F0D1B58-35B3-4725-BB19-E09E49FE34C5}" type="presParOf" srcId="{386ED7CB-FA80-48FF-BA0E-1BC39477158D}" destId="{95D38C06-48A4-46DC-850F-83EE57125855}" srcOrd="3" destOrd="0" presId="urn:microsoft.com/office/officeart/2005/8/layout/cycle6"/>
    <dgm:cxn modelId="{C5CA8E82-2064-4785-B798-8107AA198A1F}" type="presParOf" srcId="{386ED7CB-FA80-48FF-BA0E-1BC39477158D}" destId="{80CF7914-AB1B-42B7-AD36-4D2F66F2F6D7}" srcOrd="4" destOrd="0" presId="urn:microsoft.com/office/officeart/2005/8/layout/cycle6"/>
    <dgm:cxn modelId="{CD2E0CF5-03B0-416F-B492-D34AEFC6FB61}" type="presParOf" srcId="{386ED7CB-FA80-48FF-BA0E-1BC39477158D}" destId="{DE29D341-98B9-4869-AFF9-26E9056CB9BB}" srcOrd="5" destOrd="0" presId="urn:microsoft.com/office/officeart/2005/8/layout/cycle6"/>
    <dgm:cxn modelId="{30110543-18BE-41BB-8390-8FA1D43E3650}" type="presParOf" srcId="{386ED7CB-FA80-48FF-BA0E-1BC39477158D}" destId="{29BC2BD8-F4CE-47AE-A61B-D19E369FBD34}" srcOrd="6" destOrd="0" presId="urn:microsoft.com/office/officeart/2005/8/layout/cycle6"/>
    <dgm:cxn modelId="{D5E1FDA2-18A6-444D-B67C-21B461E8A29B}" type="presParOf" srcId="{386ED7CB-FA80-48FF-BA0E-1BC39477158D}" destId="{25726083-A3F3-4418-8131-F6F6184B3AFA}" srcOrd="7" destOrd="0" presId="urn:microsoft.com/office/officeart/2005/8/layout/cycle6"/>
    <dgm:cxn modelId="{9F98D20B-FD86-4482-AE19-F0C56A1E5F2D}" type="presParOf" srcId="{386ED7CB-FA80-48FF-BA0E-1BC39477158D}" destId="{69F54513-1FC2-43DD-B567-4873D73E947C}" srcOrd="8" destOrd="0" presId="urn:microsoft.com/office/officeart/2005/8/layout/cycle6"/>
    <dgm:cxn modelId="{CB45C7B2-E5AA-4947-A86C-6E7B3A8C5A34}" type="presParOf" srcId="{386ED7CB-FA80-48FF-BA0E-1BC39477158D}" destId="{1FCC61E7-B5F0-4C26-B103-984D51FF49D9}" srcOrd="9" destOrd="0" presId="urn:microsoft.com/office/officeart/2005/8/layout/cycle6"/>
    <dgm:cxn modelId="{01050BBD-4859-4F2F-9AAA-EEFCCB9E27B7}" type="presParOf" srcId="{386ED7CB-FA80-48FF-BA0E-1BC39477158D}" destId="{0920BB7E-5B17-4ECA-B487-212ACA72E859}" srcOrd="10" destOrd="0" presId="urn:microsoft.com/office/officeart/2005/8/layout/cycle6"/>
    <dgm:cxn modelId="{83D011F9-5326-4CE0-92BE-4A60A97F32D0}" type="presParOf" srcId="{386ED7CB-FA80-48FF-BA0E-1BC39477158D}" destId="{95395E40-088C-432B-BB75-26F21C848F98}" srcOrd="11" destOrd="0" presId="urn:microsoft.com/office/officeart/2005/8/layout/cycle6"/>
    <dgm:cxn modelId="{9A410CB4-4020-4D3B-8295-D47A138D51DD}" type="presParOf" srcId="{386ED7CB-FA80-48FF-BA0E-1BC39477158D}" destId="{4421DAD7-7540-4398-97ED-E266217896B3}" srcOrd="12" destOrd="0" presId="urn:microsoft.com/office/officeart/2005/8/layout/cycle6"/>
    <dgm:cxn modelId="{B1F31B01-2E16-42F5-A4E9-959C2F7EF99F}" type="presParOf" srcId="{386ED7CB-FA80-48FF-BA0E-1BC39477158D}" destId="{1DCD0343-0983-4165-A499-73D2491F5AD6}" srcOrd="13" destOrd="0" presId="urn:microsoft.com/office/officeart/2005/8/layout/cycle6"/>
    <dgm:cxn modelId="{C87975CA-A4BF-45FC-9339-C962500D7A5D}" type="presParOf" srcId="{386ED7CB-FA80-48FF-BA0E-1BC39477158D}" destId="{72A0771A-0CF5-4A32-8EF4-BB2CB861AEE4}" srcOrd="14" destOrd="0" presId="urn:microsoft.com/office/officeart/2005/8/layout/cycle6"/>
    <dgm:cxn modelId="{C010B808-624F-4DCB-BE42-F7A086A821DE}" type="presParOf" srcId="{386ED7CB-FA80-48FF-BA0E-1BC39477158D}" destId="{822F303D-181D-4A4D-94F5-61B9F840EACF}" srcOrd="15" destOrd="0" presId="urn:microsoft.com/office/officeart/2005/8/layout/cycle6"/>
    <dgm:cxn modelId="{F257BA8D-FEC9-4D09-8E0F-77E13F3D751F}" type="presParOf" srcId="{386ED7CB-FA80-48FF-BA0E-1BC39477158D}" destId="{2EF0BCE1-6159-4220-A5CF-AEA105934E7B}" srcOrd="16" destOrd="0" presId="urn:microsoft.com/office/officeart/2005/8/layout/cycle6"/>
    <dgm:cxn modelId="{10406031-71B5-4C47-8D5B-B417AED4D103}" type="presParOf" srcId="{386ED7CB-FA80-48FF-BA0E-1BC39477158D}" destId="{B68D8C89-CE03-4545-9A73-C5D2AACDA4F5}" srcOrd="17" destOrd="0" presId="urn:microsoft.com/office/officeart/2005/8/layout/cycle6"/>
    <dgm:cxn modelId="{47D0F872-84CF-495A-8E6F-FB01014D3553}" type="presParOf" srcId="{386ED7CB-FA80-48FF-BA0E-1BC39477158D}" destId="{DE03BD5E-CD36-4537-BDE0-2BB0BAC9785E}" srcOrd="18" destOrd="0" presId="urn:microsoft.com/office/officeart/2005/8/layout/cycle6"/>
    <dgm:cxn modelId="{FB5D25D9-FF42-41BD-96BB-B65FEBAA4888}" type="presParOf" srcId="{386ED7CB-FA80-48FF-BA0E-1BC39477158D}" destId="{D5F23674-60E9-4EA7-AC9B-552C82DEC113}" srcOrd="19" destOrd="0" presId="urn:microsoft.com/office/officeart/2005/8/layout/cycle6"/>
    <dgm:cxn modelId="{A5C781FB-293E-4A67-A03B-D527FFB9EC18}" type="presParOf" srcId="{386ED7CB-FA80-48FF-BA0E-1BC39477158D}" destId="{9F0C8E49-D7EA-47CB-B292-31F97E915E96}" srcOrd="20" destOrd="0" presId="urn:microsoft.com/office/officeart/2005/8/layout/cycle6"/>
    <dgm:cxn modelId="{019812F6-6D2C-45E1-B2B4-AB33EC7F82DD}" type="presParOf" srcId="{386ED7CB-FA80-48FF-BA0E-1BC39477158D}" destId="{5E3A0661-6A5D-4F6B-A3D2-65E3460BC9DD}" srcOrd="21" destOrd="0" presId="urn:microsoft.com/office/officeart/2005/8/layout/cycle6"/>
    <dgm:cxn modelId="{3588A000-29FE-4814-9679-9F1E212F2945}" type="presParOf" srcId="{386ED7CB-FA80-48FF-BA0E-1BC39477158D}" destId="{B518CD6B-34B5-453F-B53C-E5F8868D7E6B}" srcOrd="22" destOrd="0" presId="urn:microsoft.com/office/officeart/2005/8/layout/cycle6"/>
    <dgm:cxn modelId="{4FB24871-BAB9-4C4B-A415-443EFEF7341B}" type="presParOf" srcId="{386ED7CB-FA80-48FF-BA0E-1BC39477158D}" destId="{344CC099-CC40-446B-8BEE-B4A51BE19260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B7BC42-3CE2-4356-9B1E-FFC0F2730E3E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2A65AB4-CE36-49D6-A54B-3211F7791865}">
      <dgm:prSet phldrT="[Текст]" custT="1"/>
      <dgm:spPr>
        <a:solidFill>
          <a:srgbClr val="FFE389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Определены формы, методы, приемы и средства формирования педагогической компетентности родителей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E51456-6254-4F5F-99B5-8391F9312A5D}" type="parTrans" cxnId="{7855FC2F-2502-46A7-AD97-37DC50E53F69}">
      <dgm:prSet/>
      <dgm:spPr/>
      <dgm:t>
        <a:bodyPr/>
        <a:lstStyle/>
        <a:p>
          <a:endParaRPr lang="ru-RU"/>
        </a:p>
      </dgm:t>
    </dgm:pt>
    <dgm:pt modelId="{6981C945-46DA-49EE-9B3B-A9208AA61283}" type="sibTrans" cxnId="{7855FC2F-2502-46A7-AD97-37DC50E53F69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23D1A5B7-B418-4891-B91E-84D854D4EC17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Повысился уровень мотивации коллектива к инновационной деятельности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2CFE33-B1C1-4088-A2FA-BBC1B31EA750}" type="parTrans" cxnId="{91D8E0C1-79C8-4C17-A07F-65BDDBC94883}">
      <dgm:prSet/>
      <dgm:spPr/>
      <dgm:t>
        <a:bodyPr/>
        <a:lstStyle/>
        <a:p>
          <a:endParaRPr lang="ru-RU"/>
        </a:p>
      </dgm:t>
    </dgm:pt>
    <dgm:pt modelId="{9BCD48EB-C59F-4440-B43F-5FE6F7E0B673}" type="sibTrans" cxnId="{91D8E0C1-79C8-4C17-A07F-65BDDBC94883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B5200995-5A9C-44D7-954B-DA100C34627A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Увеличился процент педагогов владеющих технологиями формирования педагогической компетентности родителей</a:t>
          </a:r>
          <a:endParaRPr lang="en-US" sz="20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30 %         50%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1395B9-E780-42FB-A681-C5D736FD3977}" type="parTrans" cxnId="{01216B5C-2292-48FB-A8A8-51D9E3F5B73F}">
      <dgm:prSet/>
      <dgm:spPr/>
      <dgm:t>
        <a:bodyPr/>
        <a:lstStyle/>
        <a:p>
          <a:endParaRPr lang="ru-RU"/>
        </a:p>
      </dgm:t>
    </dgm:pt>
    <dgm:pt modelId="{71719275-C073-49C1-A718-8DD74A910B19}" type="sibTrans" cxnId="{01216B5C-2292-48FB-A8A8-51D9E3F5B73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B2D9F368-A875-45AE-8F0A-960967D94663}">
      <dgm:prSet phldrT="[Текст]" custT="1"/>
      <dgm:spPr>
        <a:solidFill>
          <a:srgbClr val="D3B5E9"/>
        </a:solidFill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Увеличился процент родителей имеющих хорошие показатели развития педагогических компетенций 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</a:t>
          </a:r>
          <a:r>
            <a: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 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30</a:t>
          </a:r>
          <a:r>
            <a: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%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C3C0B-9089-4D60-9369-0B50E44C54D5}" type="parTrans" cxnId="{F775C0D5-F5FE-4615-A73D-D12E86B2B688}">
      <dgm:prSet/>
      <dgm:spPr/>
      <dgm:t>
        <a:bodyPr/>
        <a:lstStyle/>
        <a:p>
          <a:endParaRPr lang="ru-RU"/>
        </a:p>
      </dgm:t>
    </dgm:pt>
    <dgm:pt modelId="{E47C4D51-B14F-4A76-8AFC-D45AC5AFF912}" type="sibTrans" cxnId="{F775C0D5-F5FE-4615-A73D-D12E86B2B688}">
      <dgm:prSet/>
      <dgm:spPr>
        <a:solidFill>
          <a:srgbClr val="D3B5E9"/>
        </a:solidFill>
      </dgm:spPr>
      <dgm:t>
        <a:bodyPr/>
        <a:lstStyle/>
        <a:p>
          <a:endParaRPr lang="ru-RU"/>
        </a:p>
      </dgm:t>
    </dgm:pt>
    <dgm:pt modelId="{FCB2ECC5-4251-4DA2-83D4-DBA105CF8947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Повысилась</a:t>
          </a:r>
          <a:r>
            <a:rPr lang="ru-RU" sz="2000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конкурентоспособность ДОО 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6ABFDF-FC54-4FB5-9B9A-45332F0FB143}" type="sibTrans" cxnId="{669CC988-72A1-4E74-A927-6717AD00A5CC}">
      <dgm:prSet/>
      <dgm:spPr>
        <a:solidFill>
          <a:schemeClr val="bg1"/>
        </a:solidFill>
      </dgm:spPr>
      <dgm:t>
        <a:bodyPr/>
        <a:lstStyle/>
        <a:p>
          <a:endParaRPr lang="ru-RU" dirty="0"/>
        </a:p>
      </dgm:t>
    </dgm:pt>
    <dgm:pt modelId="{41D11465-9048-45A7-AC1A-D451CA1983AA}" type="parTrans" cxnId="{669CC988-72A1-4E74-A927-6717AD00A5CC}">
      <dgm:prSet/>
      <dgm:spPr/>
      <dgm:t>
        <a:bodyPr/>
        <a:lstStyle/>
        <a:p>
          <a:endParaRPr lang="ru-RU"/>
        </a:p>
      </dgm:t>
    </dgm:pt>
    <dgm:pt modelId="{BBCE701C-C050-4E5D-8F4B-2A92457127C4}" type="pres">
      <dgm:prSet presAssocID="{E1B7BC42-3CE2-4356-9B1E-FFC0F2730E3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E957E5-EECA-4753-B719-DA7D858C84B4}" type="pres">
      <dgm:prSet presAssocID="{22A65AB4-CE36-49D6-A54B-3211F7791865}" presName="node" presStyleLbl="node1" presStyleIdx="0" presStyleCnt="5" custScaleX="236495" custScaleY="124688" custRadScaleRad="754" custRadScaleInc="226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CA250-5E2A-4728-AC18-9ED144E136AB}" type="pres">
      <dgm:prSet presAssocID="{6981C945-46DA-49EE-9B3B-A9208AA61283}" presName="sibTrans" presStyleLbl="sibTrans2D1" presStyleIdx="0" presStyleCnt="5" custFlipVert="1" custFlipHor="1" custScaleX="1864267" custScaleY="52879" custLinFactX="-540170" custLinFactY="-100000" custLinFactNeighborX="-600000" custLinFactNeighborY="-186700"/>
      <dgm:spPr/>
      <dgm:t>
        <a:bodyPr/>
        <a:lstStyle/>
        <a:p>
          <a:endParaRPr lang="ru-RU"/>
        </a:p>
      </dgm:t>
    </dgm:pt>
    <dgm:pt modelId="{826FA3BE-4505-488C-82FC-A1E28CB122A3}" type="pres">
      <dgm:prSet presAssocID="{6981C945-46DA-49EE-9B3B-A9208AA6128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3FF3858B-FB82-4CE5-B161-77B273228FC1}" type="pres">
      <dgm:prSet presAssocID="{23D1A5B7-B418-4891-B91E-84D854D4EC17}" presName="node" presStyleLbl="node1" presStyleIdx="1" presStyleCnt="5" custScaleX="238318" custScaleY="131483" custRadScaleRad="152755" custRadScaleInc="-18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648FBD-0935-4730-8DF3-F35D67FA5256}" type="pres">
      <dgm:prSet presAssocID="{9BCD48EB-C59F-4440-B43F-5FE6F7E0B673}" presName="sibTrans" presStyleLbl="sibTrans2D1" presStyleIdx="1" presStyleCnt="5" custScaleX="161241"/>
      <dgm:spPr/>
      <dgm:t>
        <a:bodyPr/>
        <a:lstStyle/>
        <a:p>
          <a:endParaRPr lang="ru-RU"/>
        </a:p>
      </dgm:t>
    </dgm:pt>
    <dgm:pt modelId="{018C08D3-6C71-4032-9917-97C603D8E587}" type="pres">
      <dgm:prSet presAssocID="{9BCD48EB-C59F-4440-B43F-5FE6F7E0B673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6F457895-EF72-4B21-AF23-7749D6F23D75}" type="pres">
      <dgm:prSet presAssocID="{B5200995-5A9C-44D7-954B-DA100C34627A}" presName="node" presStyleLbl="node1" presStyleIdx="2" presStyleCnt="5" custScaleX="239827" custScaleY="136416" custRadScaleRad="152842" custRadScaleInc="-76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B79739-1D08-4984-83D2-8245563CD06F}" type="pres">
      <dgm:prSet presAssocID="{71719275-C073-49C1-A718-8DD74A910B19}" presName="sibTrans" presStyleLbl="sibTrans2D1" presStyleIdx="2" presStyleCnt="5" custScaleX="59837"/>
      <dgm:spPr/>
      <dgm:t>
        <a:bodyPr/>
        <a:lstStyle/>
        <a:p>
          <a:endParaRPr lang="ru-RU"/>
        </a:p>
      </dgm:t>
    </dgm:pt>
    <dgm:pt modelId="{4786375F-2404-4E93-9E58-63C97BC3664A}" type="pres">
      <dgm:prSet presAssocID="{71719275-C073-49C1-A718-8DD74A910B19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D3A319EE-89C8-4AC8-8271-F8FC99703A1E}" type="pres">
      <dgm:prSet presAssocID="{B2D9F368-A875-45AE-8F0A-960967D94663}" presName="node" presStyleLbl="node1" presStyleIdx="3" presStyleCnt="5" custScaleX="233491" custScaleY="132095" custRadScaleRad="148319" custRadScaleInc="78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BEF7A-5EF4-427C-902A-2EB47193FA36}" type="pres">
      <dgm:prSet presAssocID="{E47C4D51-B14F-4A76-8AFC-D45AC5AFF912}" presName="sibTrans" presStyleLbl="sibTrans2D1" presStyleIdx="3" presStyleCnt="5" custScaleX="152932"/>
      <dgm:spPr/>
      <dgm:t>
        <a:bodyPr/>
        <a:lstStyle/>
        <a:p>
          <a:endParaRPr lang="ru-RU"/>
        </a:p>
      </dgm:t>
    </dgm:pt>
    <dgm:pt modelId="{6FE7C72F-2A9C-409D-B945-C210744C3B4C}" type="pres">
      <dgm:prSet presAssocID="{E47C4D51-B14F-4A76-8AFC-D45AC5AFF912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D551F7DA-96E5-4CC6-9EC9-78C3C372CA69}" type="pres">
      <dgm:prSet presAssocID="{FCB2ECC5-4251-4DA2-83D4-DBA105CF8947}" presName="node" presStyleLbl="node1" presStyleIdx="4" presStyleCnt="5" custScaleX="230084" custScaleY="126956" custRadScaleRad="145735" custRadScaleInc="20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ACAE7-5BCD-4FCA-89BF-94968D5BDAE4}" type="pres">
      <dgm:prSet presAssocID="{676ABFDF-FC54-4FB5-9B9A-45332F0FB143}" presName="sibTrans" presStyleLbl="sibTrans2D1" presStyleIdx="4" presStyleCnt="5" custLinFactX="700000" custLinFactY="-100000" custLinFactNeighborX="744088" custLinFactNeighborY="-103465"/>
      <dgm:spPr/>
      <dgm:t>
        <a:bodyPr/>
        <a:lstStyle/>
        <a:p>
          <a:endParaRPr lang="ru-RU"/>
        </a:p>
      </dgm:t>
    </dgm:pt>
    <dgm:pt modelId="{89C7711A-B9B1-40E0-B6D3-950E7DA86964}" type="pres">
      <dgm:prSet presAssocID="{676ABFDF-FC54-4FB5-9B9A-45332F0FB143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1216B5C-2292-48FB-A8A8-51D9E3F5B73F}" srcId="{E1B7BC42-3CE2-4356-9B1E-FFC0F2730E3E}" destId="{B5200995-5A9C-44D7-954B-DA100C34627A}" srcOrd="2" destOrd="0" parTransId="{1F1395B9-E780-42FB-A681-C5D736FD3977}" sibTransId="{71719275-C073-49C1-A718-8DD74A910B19}"/>
    <dgm:cxn modelId="{86E1AAB4-3579-4EBF-8EC0-55C15308B679}" type="presOf" srcId="{71719275-C073-49C1-A718-8DD74A910B19}" destId="{87B79739-1D08-4984-83D2-8245563CD06F}" srcOrd="0" destOrd="0" presId="urn:microsoft.com/office/officeart/2005/8/layout/cycle2"/>
    <dgm:cxn modelId="{91D8E0C1-79C8-4C17-A07F-65BDDBC94883}" srcId="{E1B7BC42-3CE2-4356-9B1E-FFC0F2730E3E}" destId="{23D1A5B7-B418-4891-B91E-84D854D4EC17}" srcOrd="1" destOrd="0" parTransId="{702CFE33-B1C1-4088-A2FA-BBC1B31EA750}" sibTransId="{9BCD48EB-C59F-4440-B43F-5FE6F7E0B673}"/>
    <dgm:cxn modelId="{335011B5-D70B-4B57-A4A3-375828A3E9E6}" type="presOf" srcId="{B5200995-5A9C-44D7-954B-DA100C34627A}" destId="{6F457895-EF72-4B21-AF23-7749D6F23D75}" srcOrd="0" destOrd="0" presId="urn:microsoft.com/office/officeart/2005/8/layout/cycle2"/>
    <dgm:cxn modelId="{FE6211A6-7DAF-4A0A-AFCE-FC7BFB320234}" type="presOf" srcId="{676ABFDF-FC54-4FB5-9B9A-45332F0FB143}" destId="{89C7711A-B9B1-40E0-B6D3-950E7DA86964}" srcOrd="1" destOrd="0" presId="urn:microsoft.com/office/officeart/2005/8/layout/cycle2"/>
    <dgm:cxn modelId="{F072C76D-ADC4-4F19-A72F-A8FA693FCF7F}" type="presOf" srcId="{FCB2ECC5-4251-4DA2-83D4-DBA105CF8947}" destId="{D551F7DA-96E5-4CC6-9EC9-78C3C372CA69}" srcOrd="0" destOrd="0" presId="urn:microsoft.com/office/officeart/2005/8/layout/cycle2"/>
    <dgm:cxn modelId="{4073C4A9-03E5-4A25-AFC8-0EE577D089C0}" type="presOf" srcId="{E1B7BC42-3CE2-4356-9B1E-FFC0F2730E3E}" destId="{BBCE701C-C050-4E5D-8F4B-2A92457127C4}" srcOrd="0" destOrd="0" presId="urn:microsoft.com/office/officeart/2005/8/layout/cycle2"/>
    <dgm:cxn modelId="{DB1FE7BC-EC23-4629-9355-D47B58E68593}" type="presOf" srcId="{E47C4D51-B14F-4A76-8AFC-D45AC5AFF912}" destId="{BA8BEF7A-5EF4-427C-902A-2EB47193FA36}" srcOrd="0" destOrd="0" presId="urn:microsoft.com/office/officeart/2005/8/layout/cycle2"/>
    <dgm:cxn modelId="{7855FC2F-2502-46A7-AD97-37DC50E53F69}" srcId="{E1B7BC42-3CE2-4356-9B1E-FFC0F2730E3E}" destId="{22A65AB4-CE36-49D6-A54B-3211F7791865}" srcOrd="0" destOrd="0" parTransId="{D0E51456-6254-4F5F-99B5-8391F9312A5D}" sibTransId="{6981C945-46DA-49EE-9B3B-A9208AA61283}"/>
    <dgm:cxn modelId="{4B3DF970-00A5-489B-86B2-08BE9552CD82}" type="presOf" srcId="{6981C945-46DA-49EE-9B3B-A9208AA61283}" destId="{B97CA250-5E2A-4728-AC18-9ED144E136AB}" srcOrd="0" destOrd="0" presId="urn:microsoft.com/office/officeart/2005/8/layout/cycle2"/>
    <dgm:cxn modelId="{B02F6663-F543-4DE3-BA3C-311A127A698E}" type="presOf" srcId="{9BCD48EB-C59F-4440-B43F-5FE6F7E0B673}" destId="{018C08D3-6C71-4032-9917-97C603D8E587}" srcOrd="1" destOrd="0" presId="urn:microsoft.com/office/officeart/2005/8/layout/cycle2"/>
    <dgm:cxn modelId="{300F348E-074C-448E-8909-D098E83495C1}" type="presOf" srcId="{676ABFDF-FC54-4FB5-9B9A-45332F0FB143}" destId="{18BACAE7-5BCD-4FCA-89BF-94968D5BDAE4}" srcOrd="0" destOrd="0" presId="urn:microsoft.com/office/officeart/2005/8/layout/cycle2"/>
    <dgm:cxn modelId="{C0DAEE90-AEFB-4E3D-895F-9103280A3DAC}" type="presOf" srcId="{6981C945-46DA-49EE-9B3B-A9208AA61283}" destId="{826FA3BE-4505-488C-82FC-A1E28CB122A3}" srcOrd="1" destOrd="0" presId="urn:microsoft.com/office/officeart/2005/8/layout/cycle2"/>
    <dgm:cxn modelId="{5DCC71DE-2B26-444B-894E-D980A270614E}" type="presOf" srcId="{71719275-C073-49C1-A718-8DD74A910B19}" destId="{4786375F-2404-4E93-9E58-63C97BC3664A}" srcOrd="1" destOrd="0" presId="urn:microsoft.com/office/officeart/2005/8/layout/cycle2"/>
    <dgm:cxn modelId="{1EBE48A5-45B3-4DF5-A60C-A8F1818BC0FA}" type="presOf" srcId="{9BCD48EB-C59F-4440-B43F-5FE6F7E0B673}" destId="{4A648FBD-0935-4730-8DF3-F35D67FA5256}" srcOrd="0" destOrd="0" presId="urn:microsoft.com/office/officeart/2005/8/layout/cycle2"/>
    <dgm:cxn modelId="{C1ED0D10-9B8B-4519-A20B-33C60FEA89E0}" type="presOf" srcId="{B2D9F368-A875-45AE-8F0A-960967D94663}" destId="{D3A319EE-89C8-4AC8-8271-F8FC99703A1E}" srcOrd="0" destOrd="0" presId="urn:microsoft.com/office/officeart/2005/8/layout/cycle2"/>
    <dgm:cxn modelId="{2EE2BF4D-E850-44FB-8B66-47B04C715537}" type="presOf" srcId="{22A65AB4-CE36-49D6-A54B-3211F7791865}" destId="{00E957E5-EECA-4753-B719-DA7D858C84B4}" srcOrd="0" destOrd="0" presId="urn:microsoft.com/office/officeart/2005/8/layout/cycle2"/>
    <dgm:cxn modelId="{0E4D25CF-35D4-47E8-A763-137679DC25B8}" type="presOf" srcId="{23D1A5B7-B418-4891-B91E-84D854D4EC17}" destId="{3FF3858B-FB82-4CE5-B161-77B273228FC1}" srcOrd="0" destOrd="0" presId="urn:microsoft.com/office/officeart/2005/8/layout/cycle2"/>
    <dgm:cxn modelId="{CB23BBDF-9DB2-457D-8D87-D8AD6BBE3AB2}" type="presOf" srcId="{E47C4D51-B14F-4A76-8AFC-D45AC5AFF912}" destId="{6FE7C72F-2A9C-409D-B945-C210744C3B4C}" srcOrd="1" destOrd="0" presId="urn:microsoft.com/office/officeart/2005/8/layout/cycle2"/>
    <dgm:cxn modelId="{F775C0D5-F5FE-4615-A73D-D12E86B2B688}" srcId="{E1B7BC42-3CE2-4356-9B1E-FFC0F2730E3E}" destId="{B2D9F368-A875-45AE-8F0A-960967D94663}" srcOrd="3" destOrd="0" parTransId="{D7DC3C0B-9089-4D60-9369-0B50E44C54D5}" sibTransId="{E47C4D51-B14F-4A76-8AFC-D45AC5AFF912}"/>
    <dgm:cxn modelId="{669CC988-72A1-4E74-A927-6717AD00A5CC}" srcId="{E1B7BC42-3CE2-4356-9B1E-FFC0F2730E3E}" destId="{FCB2ECC5-4251-4DA2-83D4-DBA105CF8947}" srcOrd="4" destOrd="0" parTransId="{41D11465-9048-45A7-AC1A-D451CA1983AA}" sibTransId="{676ABFDF-FC54-4FB5-9B9A-45332F0FB143}"/>
    <dgm:cxn modelId="{8BF1C85D-FC35-47BA-8E19-FB85B5F06022}" type="presParOf" srcId="{BBCE701C-C050-4E5D-8F4B-2A92457127C4}" destId="{00E957E5-EECA-4753-B719-DA7D858C84B4}" srcOrd="0" destOrd="0" presId="urn:microsoft.com/office/officeart/2005/8/layout/cycle2"/>
    <dgm:cxn modelId="{D783E0F4-2461-493C-8E44-D67DA43EE4C3}" type="presParOf" srcId="{BBCE701C-C050-4E5D-8F4B-2A92457127C4}" destId="{B97CA250-5E2A-4728-AC18-9ED144E136AB}" srcOrd="1" destOrd="0" presId="urn:microsoft.com/office/officeart/2005/8/layout/cycle2"/>
    <dgm:cxn modelId="{028EB62E-161B-4D51-8F54-EB6FD7B8C662}" type="presParOf" srcId="{B97CA250-5E2A-4728-AC18-9ED144E136AB}" destId="{826FA3BE-4505-488C-82FC-A1E28CB122A3}" srcOrd="0" destOrd="0" presId="urn:microsoft.com/office/officeart/2005/8/layout/cycle2"/>
    <dgm:cxn modelId="{06691CFC-A67E-4A8A-A581-21549190CE9A}" type="presParOf" srcId="{BBCE701C-C050-4E5D-8F4B-2A92457127C4}" destId="{3FF3858B-FB82-4CE5-B161-77B273228FC1}" srcOrd="2" destOrd="0" presId="urn:microsoft.com/office/officeart/2005/8/layout/cycle2"/>
    <dgm:cxn modelId="{6F511E89-D34B-49A4-92F3-D15983B20610}" type="presParOf" srcId="{BBCE701C-C050-4E5D-8F4B-2A92457127C4}" destId="{4A648FBD-0935-4730-8DF3-F35D67FA5256}" srcOrd="3" destOrd="0" presId="urn:microsoft.com/office/officeart/2005/8/layout/cycle2"/>
    <dgm:cxn modelId="{A7D99987-C4DC-49F9-B616-4C37DA45911D}" type="presParOf" srcId="{4A648FBD-0935-4730-8DF3-F35D67FA5256}" destId="{018C08D3-6C71-4032-9917-97C603D8E587}" srcOrd="0" destOrd="0" presId="urn:microsoft.com/office/officeart/2005/8/layout/cycle2"/>
    <dgm:cxn modelId="{7A4358CE-732E-463A-87A9-AA23782E7A66}" type="presParOf" srcId="{BBCE701C-C050-4E5D-8F4B-2A92457127C4}" destId="{6F457895-EF72-4B21-AF23-7749D6F23D75}" srcOrd="4" destOrd="0" presId="urn:microsoft.com/office/officeart/2005/8/layout/cycle2"/>
    <dgm:cxn modelId="{8BC5831A-75DC-4ADA-942D-F15D9736F0F9}" type="presParOf" srcId="{BBCE701C-C050-4E5D-8F4B-2A92457127C4}" destId="{87B79739-1D08-4984-83D2-8245563CD06F}" srcOrd="5" destOrd="0" presId="urn:microsoft.com/office/officeart/2005/8/layout/cycle2"/>
    <dgm:cxn modelId="{E7AACCEE-67F3-429C-BB0C-A692983D99F3}" type="presParOf" srcId="{87B79739-1D08-4984-83D2-8245563CD06F}" destId="{4786375F-2404-4E93-9E58-63C97BC3664A}" srcOrd="0" destOrd="0" presId="urn:microsoft.com/office/officeart/2005/8/layout/cycle2"/>
    <dgm:cxn modelId="{4F68FB72-7D2A-4A27-A72A-4D85BEC37456}" type="presParOf" srcId="{BBCE701C-C050-4E5D-8F4B-2A92457127C4}" destId="{D3A319EE-89C8-4AC8-8271-F8FC99703A1E}" srcOrd="6" destOrd="0" presId="urn:microsoft.com/office/officeart/2005/8/layout/cycle2"/>
    <dgm:cxn modelId="{AA10D44A-B0BC-4B17-B49A-32013E16E54C}" type="presParOf" srcId="{BBCE701C-C050-4E5D-8F4B-2A92457127C4}" destId="{BA8BEF7A-5EF4-427C-902A-2EB47193FA36}" srcOrd="7" destOrd="0" presId="urn:microsoft.com/office/officeart/2005/8/layout/cycle2"/>
    <dgm:cxn modelId="{0BB14502-2715-4D86-9F59-9BB76F752305}" type="presParOf" srcId="{BA8BEF7A-5EF4-427C-902A-2EB47193FA36}" destId="{6FE7C72F-2A9C-409D-B945-C210744C3B4C}" srcOrd="0" destOrd="0" presId="urn:microsoft.com/office/officeart/2005/8/layout/cycle2"/>
    <dgm:cxn modelId="{20A866CB-3F71-42A1-835A-F4970422EA22}" type="presParOf" srcId="{BBCE701C-C050-4E5D-8F4B-2A92457127C4}" destId="{D551F7DA-96E5-4CC6-9EC9-78C3C372CA69}" srcOrd="8" destOrd="0" presId="urn:microsoft.com/office/officeart/2005/8/layout/cycle2"/>
    <dgm:cxn modelId="{5FC22C8C-1346-4FD7-828B-1F6BE3490203}" type="presParOf" srcId="{BBCE701C-C050-4E5D-8F4B-2A92457127C4}" destId="{18BACAE7-5BCD-4FCA-89BF-94968D5BDAE4}" srcOrd="9" destOrd="0" presId="urn:microsoft.com/office/officeart/2005/8/layout/cycle2"/>
    <dgm:cxn modelId="{18E4D923-195E-4D73-93F7-80BD33E2BAB3}" type="presParOf" srcId="{18BACAE7-5BCD-4FCA-89BF-94968D5BDAE4}" destId="{89C7711A-B9B1-40E0-B6D3-950E7DA8696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3DD1D-AB64-428D-8407-9070A6489B5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67E19-D766-4977-A9A7-0E4FFFE301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6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2626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67E19-D766-4977-A9A7-0E4FFFE301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8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67E19-D766-4977-A9A7-0E4FFFE301F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3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1770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5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01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19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7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1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8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18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84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2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25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2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9E0AE-F983-4E18-B83F-1A8BC2139273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79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sad10vishenka.ru/content/%D0%BA%D0%B8%D0%BF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ad10vishenka.ru/sites/default/files/%20&#1089;&#1073;&#1086;&#1088;&#1085;&#1080;&#1082;%20&#1052;&#1040;&#1044;&#1054;&#1059;%20&#8470;10(&#1080;&#1089;&#1087;&#1088;&#1072;&#1074;&#1083;&#1077;&#1085;&#1085;&#1099;&#1081;%20&#1054;.&#1071;.)%203_0.pdf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ad10vishenka.ru/sites/default/files/%20&#1090;&#1077;&#1090;&#1088;&#1072;&#1076;&#1100;%20&#1055;&#1091;&#1090;&#1077;&#1096;&#1077;&#1089;&#1090;&#1074;&#1080;&#1077;%20&#1042;&#1080;&#1096;&#1077;&#1085;&#1082;&#1080;%20&#1074;%20&#1084;&#1080;&#1088;%20&#1090;&#1074;&#1086;&#1088;&#1095;&#1077;&#1089;&#1090;&#1074;&#1072;_1.docx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ad10vishenka.ru/sites/default/files/%20&#1084;&#1077;&#1090;&#1086;&#1076;&#1080;&#1095;&#1077;&#1089;&#1082;&#1086;&#1077;%20&#1087;&#1086;&#1089;&#1086;&#1073;&#1080;&#1077;%20&#1055;&#1091;&#1090;&#1077;&#1096;&#1077;&#1089;&#1090;&#1074;&#1080;&#1077;%20&#1042;&#1080;&#1096;&#1077;&#1085;&#1082;&#1080;%20(&#1087;&#1086;&#1089;&#1083;&#1077;&#1076;&#1085;&#1103;&#1103;%20&#1074;&#1077;&#1088;&#1089;&#1080;&#1103;)%20222.pdf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sad10vishenka.ru/sites/default/files/%20%D0%B4%D0%BE%D0%B3%D0%BE%D0%B2%D0%BE%D1%80%D0%BE%D0%B2.pdf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4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ad10vishenka.ru/sites/default/files/%20%D0%B8%20%D0%BA%D1%80%D0%B8%D1%82%D0%B5%D1%80%D0%B8%D0%B8%20%20%D1%8D%D1%84%D1%84%D0%B5%D0%BA%D1%82%D0%B8%D0%B2%D0%BD%D0%BE%D1%81%D1%82%D0%B8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mailto:10.detsad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hyperlink" Target="http://sad10vishenka.ru/sites/default/files/%20%D0%B0%D0%BA%D1%82%D1%8B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sad10vishenka.ru/sites/default/files/%20pdf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ad10vishenka.ru/sites/default/files/%20%D1%84%D0%BE%D1%80%D0%BC%D0%B8%D1%80%D0%BE%D0%B2%D0%BD%D0%B0%D1%8F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microsoft.com/office/2007/relationships/hdphoto" Target="../media/hdphoto4.wdp"/><Relationship Id="rId12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9.jpe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microsoft.com/office/2007/relationships/hdphoto" Target="../media/hdphoto3.wdp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openxmlformats.org/officeDocument/2006/relationships/image" Target="../media/image34.jpeg"/><Relationship Id="rId10" Type="http://schemas.microsoft.com/office/2007/relationships/hdphoto" Target="../media/hdphoto5.wdp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3080" y="10605"/>
            <a:ext cx="83734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общеразвивающего вида детский сад №10 «Вишенка»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1986" y="1018721"/>
            <a:ext cx="108680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первого года работы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краевой инновационной площадки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и апробация комплексной модели формирования педагогической компетентности родителей в воспитании дошкольников с признаками художественно- эстетической одаренности («Компетентный родитель»)»</a:t>
            </a:r>
          </a:p>
        </p:txBody>
      </p:sp>
      <p:pic>
        <p:nvPicPr>
          <p:cNvPr id="6" name="Рисунок 5" descr="E:\Олечка\инновация\Инновационный поиск 2018\ДОУ 10\cher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2025" y="3696377"/>
            <a:ext cx="3048000" cy="205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6" y="3864826"/>
            <a:ext cx="3174738" cy="202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76" y="3840481"/>
            <a:ext cx="3136388" cy="194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hlinkClick r:id="rId5"/>
          </p:cNvPr>
          <p:cNvSpPr/>
          <p:nvPr/>
        </p:nvSpPr>
        <p:spPr>
          <a:xfrm>
            <a:off x="152671" y="6231476"/>
            <a:ext cx="6497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http://sad10vishenka.ru/content/%</a:t>
            </a:r>
            <a:r>
              <a:rPr lang="ru-RU" b="1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D0%BA%D0%B8%D0%BF</a:t>
            </a:r>
            <a:endParaRPr lang="ru-RU" b="1" u="sng" dirty="0" smtClean="0">
              <a:solidFill>
                <a:srgbClr val="0563C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44378" y="5817118"/>
            <a:ext cx="470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Романычева Н.В.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кафедрой РМВ ГБОУ ИРО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/>
          <a:stretch/>
        </p:blipFill>
        <p:spPr>
          <a:xfrm>
            <a:off x="477658" y="1223662"/>
            <a:ext cx="3512244" cy="505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92"/>
          <a:stretch/>
        </p:blipFill>
        <p:spPr>
          <a:xfrm>
            <a:off x="8109552" y="1223661"/>
            <a:ext cx="3510799" cy="505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r="2384" b="1855"/>
          <a:stretch/>
        </p:blipFill>
        <p:spPr>
          <a:xfrm>
            <a:off x="3803394" y="2193172"/>
            <a:ext cx="4615032" cy="3269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0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/>
          <a:stretch/>
        </p:blipFill>
        <p:spPr>
          <a:xfrm>
            <a:off x="4146114" y="966050"/>
            <a:ext cx="3444659" cy="4961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46848" y="6133555"/>
            <a:ext cx="10922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http://sad10vishenka.ru/sites/default/files/%20</a:t>
            </a:r>
            <a:r>
              <a:rPr lang="ru-RU" dirty="0">
                <a:hlinkClick r:id="rId3"/>
              </a:rPr>
              <a:t>сборник%20МАДОУ%20№10(исправленный%20О.Я.)%203_0.</a:t>
            </a:r>
            <a:r>
              <a:rPr lang="en-US" dirty="0">
                <a:hlinkClick r:id="rId3"/>
              </a:rPr>
              <a:t>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2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r="2384" b="1855"/>
          <a:stretch/>
        </p:blipFill>
        <p:spPr>
          <a:xfrm>
            <a:off x="2635759" y="1050677"/>
            <a:ext cx="6968882" cy="4936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>
            <a:hlinkClick r:id="rId3"/>
          </p:cNvPr>
          <p:cNvSpPr/>
          <p:nvPr/>
        </p:nvSpPr>
        <p:spPr>
          <a:xfrm>
            <a:off x="350729" y="6192772"/>
            <a:ext cx="11928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http://sad10vishenka.ru/sites/default/files/%20</a:t>
            </a:r>
            <a:r>
              <a:rPr lang="ru-RU" dirty="0">
                <a:hlinkClick r:id="rId3"/>
              </a:rPr>
              <a:t>тетрадь%20Путешествие%20Вишенки%20в%20мир%20творчества_1.</a:t>
            </a:r>
            <a:r>
              <a:rPr lang="en-US" dirty="0" err="1">
                <a:hlinkClick r:id="rId3"/>
              </a:rPr>
              <a:t>docx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92"/>
          <a:stretch/>
        </p:blipFill>
        <p:spPr>
          <a:xfrm>
            <a:off x="4223502" y="917530"/>
            <a:ext cx="3416269" cy="4922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>
            <a:hlinkClick r:id="rId3"/>
          </p:cNvPr>
          <p:cNvSpPr/>
          <p:nvPr/>
        </p:nvSpPr>
        <p:spPr>
          <a:xfrm>
            <a:off x="803423" y="5997648"/>
            <a:ext cx="10584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http://sad10vishenka.ru/sites/default/files/%20</a:t>
            </a:r>
            <a:r>
              <a:rPr lang="ru-RU" dirty="0">
                <a:hlinkClick r:id="rId3"/>
              </a:rPr>
              <a:t>методическое%20пособие%20Путешествие%20Вишенки%20(последняя%20версия)%20222.</a:t>
            </a:r>
            <a:r>
              <a:rPr lang="en-US" dirty="0">
                <a:hlinkClick r:id="rId3"/>
              </a:rPr>
              <a:t>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69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47450303"/>
              </p:ext>
            </p:extLst>
          </p:nvPr>
        </p:nvGraphicFramePr>
        <p:xfrm>
          <a:off x="2319582" y="857017"/>
          <a:ext cx="7616898" cy="5496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rcro.tomsk.ru/wp-content/uploads/2017/12/Logotip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6840" y="2627480"/>
            <a:ext cx="2060861" cy="154693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8275" y="0"/>
            <a:ext cx="10277475" cy="108497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сетевого взаимодействия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9582" y="6550223"/>
            <a:ext cx="100339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http://sad10vishenka.ru/sites/default/files/%20%D0%B4%D0%BE%D0%B3%D0%BE%D0%B2%D0%BE%D1%80%D0%BE%D0%B2.pdf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493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34950"/>
            <a:ext cx="10515600" cy="132556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оценки качества инновации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634129"/>
              </p:ext>
            </p:extLst>
          </p:nvPr>
        </p:nvGraphicFramePr>
        <p:xfrm>
          <a:off x="228601" y="1376898"/>
          <a:ext cx="10787061" cy="479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88" y="714374"/>
            <a:ext cx="2705099" cy="27050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17273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http://sad10vishenka.ru/sites/default/files/%20%D0%B8%20%D0%BA%D1%80%D0%B8%D1%82%D0%B5%D1%80%D0%B8%D0%B8%20%20%D1%8D%D1%84%D1%84%D0%B5%D0%BA%D1%82%D0%B8%D0%B2%D0%BD%D0%BE%D1%81%D1%82%D0%B8.pdf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852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538" y="-157162"/>
            <a:ext cx="10191750" cy="106362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636523"/>
              </p:ext>
            </p:extLst>
          </p:nvPr>
        </p:nvGraphicFramePr>
        <p:xfrm>
          <a:off x="0" y="121814"/>
          <a:ext cx="11962356" cy="6682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 descr="C:\Users\ИС\Desktop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2286" y="5473383"/>
            <a:ext cx="1950254" cy="138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328503" y="6019800"/>
            <a:ext cx="335280" cy="15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9357360" y="6250622"/>
            <a:ext cx="335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Стрелка вправо 9"/>
          <p:cNvSpPr/>
          <p:nvPr/>
        </p:nvSpPr>
        <p:spPr>
          <a:xfrm>
            <a:off x="5593080" y="1447800"/>
            <a:ext cx="731520" cy="67056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075" y="37655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Спасибо за внимание!</a:t>
            </a:r>
            <a:endParaRPr lang="ru-RU" sz="6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06789" y="5091114"/>
            <a:ext cx="5472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адрес: г. 353901, г. Новороссийск,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Первомайская 10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8(8617)277766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10.detsad@mail.ru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//sad10vishenka.ru/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 b="13222"/>
          <a:stretch/>
        </p:blipFill>
        <p:spPr>
          <a:xfrm>
            <a:off x="3313100" y="261121"/>
            <a:ext cx="5866297" cy="3653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31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19216" y="669079"/>
            <a:ext cx="2500330" cy="14287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«Об образовании в РФ» от 29.12.2012г. №273-ФЗ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35989" y="752419"/>
            <a:ext cx="2643206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ФГОС ДО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(приказ Министерства образования и науки Р.Ф. от 17.10.2013г. №1155).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6208" y="4500569"/>
            <a:ext cx="3643338" cy="18573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РФ от 17.11.2015г. № 1239 «Об утверждении Правил выявления детей, проявивших выдающиеся способности, сопровождения и мониторинга их дальнейшего развития»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10511" y="2500306"/>
            <a:ext cx="4500594" cy="15716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30.08.2013 г. № 1014 «Об утверждении Порядка организации и осуществления деятельности по основным общеобразовательным программам дошкольного образования»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10511" y="4500569"/>
            <a:ext cx="4500594" cy="18573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труда и социальной защиты РФ от 18.10.2013 г. № 544 Об утверждении профессионального стандарта «Педагог (педагогическая деятельность в сфере дошкольного, начального общего, основного общего, среднего общего образования»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2408" y="2500306"/>
            <a:ext cx="3571900" cy="15716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«Государственная программа РФ «Развитие образования» от 26.12.2017 г. № 1642</a:t>
            </a:r>
          </a:p>
        </p:txBody>
      </p:sp>
      <p:pic>
        <p:nvPicPr>
          <p:cNvPr id="12" name="Picture 2" descr="E:\Олечка\анимашки\человечки\84f0f4e8-84f4-5fb1-9666-646501942c7c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63861">
            <a:off x="361722" y="451145"/>
            <a:ext cx="938212" cy="152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 descr="e2b619d9464811e5abd874d4352ba423_a0627b4f5ab011e58dd574d4352ba423-480x640"/>
          <p:cNvPicPr>
            <a:picLocks noChangeAspect="1" noChangeArrowheads="1"/>
          </p:cNvPicPr>
          <p:nvPr/>
        </p:nvPicPr>
        <p:blipFill>
          <a:blip r:embed="rId4"/>
          <a:srcRect l="7874" r="7874"/>
          <a:stretch>
            <a:fillRect/>
          </a:stretch>
        </p:blipFill>
        <p:spPr bwMode="auto">
          <a:xfrm rot="1304041">
            <a:off x="10818905" y="470382"/>
            <a:ext cx="935037" cy="156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278" y="3429000"/>
            <a:ext cx="2710263" cy="161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Картинки по запросу национальный проект образование поддержка семей имеющих детей"/>
          <p:cNvSpPr>
            <a:spLocks noChangeAspect="1" noChangeArrowheads="1"/>
          </p:cNvSpPr>
          <p:nvPr/>
        </p:nvSpPr>
        <p:spPr bwMode="auto">
          <a:xfrm>
            <a:off x="4313045" y="712775"/>
            <a:ext cx="1787525" cy="178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Картинки по запросу национальный проект образование поддержка семей имеющих дете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21" y="353008"/>
            <a:ext cx="5126265" cy="2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b="18367"/>
          <a:stretch/>
        </p:blipFill>
        <p:spPr>
          <a:xfrm>
            <a:off x="5978973" y="5429263"/>
            <a:ext cx="1527768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50813"/>
            <a:ext cx="10515600" cy="84931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деятельности КИП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605401"/>
              </p:ext>
            </p:extLst>
          </p:nvPr>
        </p:nvGraphicFramePr>
        <p:xfrm>
          <a:off x="500063" y="859371"/>
          <a:ext cx="9772650" cy="5812893"/>
        </p:xfrm>
        <a:graphic>
          <a:graphicData uri="http://schemas.openxmlformats.org/drawingml/2006/table">
            <a:tbl>
              <a:tblPr firstRow="1" firstCol="1" bandRow="1" bandCol="1">
                <a:tableStyleId>{5FD0F851-EC5A-4D38-B0AD-8093EC10F338}</a:tableStyleId>
              </a:tblPr>
              <a:tblGrid>
                <a:gridCol w="97726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1.Оценить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педагогического коллектива к инновационной деятельности.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Изучить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актуальное состояние педагогической компетентности родителей детей с признаками художественно-эстетической одарённости.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3.Выявить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семьи к сотрудничеству с образовательным учреждением</a:t>
                      </a: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Первичная</a:t>
                      </a:r>
                      <a:r>
                        <a:rPr lang="ru-RU" sz="24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апробация на практике современных форм паритетного взаимодействия с родителями</a:t>
                      </a: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Разработать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взаимодействия с социальными структурами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67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Организовать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работу школы для родителей «Компетентный родитель» по повышению педагогической компетентности в области художественно-эстетического направления.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Популяризировать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полученные результаты инновационной деятельности и определить её дальнейшие перспективы.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2" descr="http://syncpositive.com/images/worksh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1668" y="0"/>
            <a:ext cx="2300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8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-277813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инновационной деятельности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841854"/>
              </p:ext>
            </p:extLst>
          </p:nvPr>
        </p:nvGraphicFramePr>
        <p:xfrm>
          <a:off x="104776" y="771525"/>
          <a:ext cx="12087224" cy="580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14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13560" y="185395"/>
            <a:ext cx="8455342" cy="6497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локальных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актов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2" y="1130656"/>
            <a:ext cx="3086748" cy="422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16" y="1168306"/>
            <a:ext cx="3034294" cy="4189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8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431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39" y="2231100"/>
            <a:ext cx="2745537" cy="3807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DFFA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408" y="1972005"/>
            <a:ext cx="2778072" cy="3835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79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>
            <a:hlinkClick r:id="rId9"/>
          </p:cNvPr>
          <p:cNvSpPr/>
          <p:nvPr/>
        </p:nvSpPr>
        <p:spPr>
          <a:xfrm>
            <a:off x="3679239" y="6310164"/>
            <a:ext cx="8512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http://sad10vishenka.ru/sites/default/files/%20%D0%B0%D0%BA%D1%82%D1%8B.pdf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01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182905" y="208994"/>
            <a:ext cx="11122367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431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487655" y="181626"/>
            <a:ext cx="111223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диагностического инструментария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710" t="13541" r="32547" b="10209"/>
          <a:stretch/>
        </p:blipFill>
        <p:spPr>
          <a:xfrm>
            <a:off x="6253132" y="1356449"/>
            <a:ext cx="2795720" cy="3775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E38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6530" t="13750" r="32782" b="10625"/>
          <a:stretch/>
        </p:blipFill>
        <p:spPr>
          <a:xfrm>
            <a:off x="769447" y="1370588"/>
            <a:ext cx="2971372" cy="4116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79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b="6982"/>
          <a:stretch/>
        </p:blipFill>
        <p:spPr>
          <a:xfrm>
            <a:off x="3359385" y="2358783"/>
            <a:ext cx="2994014" cy="4056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9C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12" y="2124258"/>
            <a:ext cx="2919146" cy="4018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5C77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>
            <a:hlinkClick r:id="rId7"/>
          </p:cNvPr>
          <p:cNvSpPr/>
          <p:nvPr/>
        </p:nvSpPr>
        <p:spPr>
          <a:xfrm>
            <a:off x="6379339" y="6323607"/>
            <a:ext cx="5339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http://sad10vishenka.ru/sites/default/files/%20pdf.pdf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18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3"/>
          <p:cNvSpPr>
            <a:spLocks noChangeArrowheads="1"/>
          </p:cNvSpPr>
          <p:nvPr/>
        </p:nvSpPr>
        <p:spPr bwMode="auto">
          <a:xfrm>
            <a:off x="1258124" y="-80206"/>
            <a:ext cx="97086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МОДЕЛЬ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педагогической компетентности родителей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91374" y="952469"/>
            <a:ext cx="3537675" cy="1300177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Гностический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(знание)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4325135" y="945333"/>
            <a:ext cx="3537675" cy="1300177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(умение)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8387471" y="945332"/>
            <a:ext cx="3537675" cy="13073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Мотивационно-личностный компонент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(отношение)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30090" y="2252645"/>
            <a:ext cx="3778029" cy="13692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97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психолого- педагогических знаний и основ развития признаков художественно- эстетической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одаренности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6836" y="2252645"/>
            <a:ext cx="3760636" cy="1369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97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средствами, методами, приемами развития признаков художественно- эстетической одаренности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0090" y="3773309"/>
            <a:ext cx="3787196" cy="17050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сайт ДОО, «Школа молодого родителя», онлайн - консультации, блог в «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Инстаграме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«Клубный час", «Родительская газета», «Семейная гостиная»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6836" y="3782733"/>
            <a:ext cx="3760636" cy="17240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классы, проектная деятельность, игровое моделирование, день открытых дверей, социальные акции, музыкальная гостиная, КВН, практикумы, творческий марафон, </a:t>
            </a: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0090" y="5588802"/>
            <a:ext cx="3839309" cy="9324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Дискуссионные вопросы,  экспертное мнение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86836" y="5588801"/>
            <a:ext cx="3802160" cy="9324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Упражнения, моделирование, игровые задания, самонаблюдение, эссе- самотестирование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17022" y="3773308"/>
            <a:ext cx="3660238" cy="17050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экспозиции работ, тренинги, деловая игра, мастер класс, площадки успешности, сайт ДОО, «Школа молодого родителя»,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«Гость сада».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326189" y="2252645"/>
            <a:ext cx="3660238" cy="1369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97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заинтересованности родителей в развитии признаков художественно- эстетической одаренности. Развитие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326189" y="5574938"/>
            <a:ext cx="3660238" cy="9134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Обсуждение, анализ, самоанализ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6800" y="6521299"/>
            <a:ext cx="1112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http://sad10vishenka.ru/sites/default/files/%20%D1%84%D0%BE%D1%80%D0%BC%D0%B8%D1%80%D0%BE%D0%B2%D0%BD%D0%B0%D1%8F.pdf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56245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70585" y="3778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комплексной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 descr="E:\Олечка\анимашки\человечки\10352421359c9616328412a839eba61e22e18097c9_b.jpg"/>
          <p:cNvPicPr/>
          <p:nvPr/>
        </p:nvPicPr>
        <p:blipFill>
          <a:blip r:embed="rId2"/>
          <a:srcRect l="6054" t="12667" r="14823" b="2333"/>
          <a:stretch>
            <a:fillRect/>
          </a:stretch>
        </p:blipFill>
        <p:spPr bwMode="auto">
          <a:xfrm>
            <a:off x="9884447" y="3752850"/>
            <a:ext cx="230755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0779">
            <a:off x="8994075" y="697253"/>
            <a:ext cx="3374089" cy="240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21636" r="2582" b="23701"/>
          <a:stretch/>
        </p:blipFill>
        <p:spPr>
          <a:xfrm rot="5799208">
            <a:off x="5825278" y="4334710"/>
            <a:ext cx="315466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5443" b="15873"/>
          <a:stretch/>
        </p:blipFill>
        <p:spPr>
          <a:xfrm rot="5815575">
            <a:off x="7755362" y="4519284"/>
            <a:ext cx="2810569" cy="164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:\IMG_251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7" y="4542216"/>
            <a:ext cx="3135895" cy="188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42" y="4208217"/>
            <a:ext cx="3221834" cy="209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69" y="1500928"/>
            <a:ext cx="3076234" cy="200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0" r="4336"/>
          <a:stretch/>
        </p:blipFill>
        <p:spPr>
          <a:xfrm>
            <a:off x="313221" y="2133084"/>
            <a:ext cx="3046327" cy="246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68" y="2128370"/>
            <a:ext cx="2997902" cy="204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16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625" y="-1377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промежуточных результатов на мероприятиях различного уровня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7918" r="1759" b="3333"/>
          <a:stretch/>
        </p:blipFill>
        <p:spPr>
          <a:xfrm>
            <a:off x="8366388" y="4495506"/>
            <a:ext cx="3413233" cy="2345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4791" r="1602" b="1875"/>
          <a:stretch/>
        </p:blipFill>
        <p:spPr>
          <a:xfrm>
            <a:off x="5544697" y="808034"/>
            <a:ext cx="3468432" cy="2431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5000" r="6337" b="4583"/>
          <a:stretch/>
        </p:blipFill>
        <p:spPr>
          <a:xfrm>
            <a:off x="6115564" y="2842318"/>
            <a:ext cx="3136187" cy="2306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452" y="2525557"/>
            <a:ext cx="3467487" cy="250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292" r="52354"/>
          <a:stretch/>
        </p:blipFill>
        <p:spPr>
          <a:xfrm>
            <a:off x="3082691" y="920399"/>
            <a:ext cx="2739763" cy="3843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875" r="10329" b="7292"/>
          <a:stretch/>
        </p:blipFill>
        <p:spPr>
          <a:xfrm>
            <a:off x="426083" y="917817"/>
            <a:ext cx="2537832" cy="3688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4" t="4790" r="8242" b="2917"/>
          <a:stretch/>
        </p:blipFill>
        <p:spPr>
          <a:xfrm rot="5400000">
            <a:off x="2028240" y="3931260"/>
            <a:ext cx="3170784" cy="223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t="6543" r="26042"/>
          <a:stretch/>
        </p:blipFill>
        <p:spPr>
          <a:xfrm rot="5944676">
            <a:off x="8651424" y="649792"/>
            <a:ext cx="3001330" cy="230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t="7500" r="12343" b="4167"/>
          <a:stretch/>
        </p:blipFill>
        <p:spPr>
          <a:xfrm>
            <a:off x="4836189" y="4495506"/>
            <a:ext cx="3260583" cy="2247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7" y="3464226"/>
            <a:ext cx="2331909" cy="317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11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708</Words>
  <Application>Microsoft Office PowerPoint</Application>
  <PresentationFormat>Широкоэкранный</PresentationFormat>
  <Paragraphs>106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Задачи деятельности КИП</vt:lpstr>
      <vt:lpstr>Содержание инновационной деятельности</vt:lpstr>
      <vt:lpstr>Разработка локальных актов</vt:lpstr>
      <vt:lpstr> </vt:lpstr>
      <vt:lpstr>Презентация PowerPoint</vt:lpstr>
      <vt:lpstr>Апробация комплексной модели </vt:lpstr>
      <vt:lpstr>Трансляция промежуточных результатов на мероприятиях различного уровня 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сетевого взаимодействия</vt:lpstr>
      <vt:lpstr>Показатели оценки качества инновации</vt:lpstr>
      <vt:lpstr>Эффекты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VipNet</dc:creator>
  <cp:lastModifiedBy>VipNet</cp:lastModifiedBy>
  <cp:revision>99</cp:revision>
  <dcterms:created xsi:type="dcterms:W3CDTF">2019-12-27T10:19:43Z</dcterms:created>
  <dcterms:modified xsi:type="dcterms:W3CDTF">2020-02-05T16:28:54Z</dcterms:modified>
</cp:coreProperties>
</file>