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2CD8-669D-461F-9880-3E8EA259EF50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53A09-4AB9-4853-8FA1-1D209C6E2D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2CD8-669D-461F-9880-3E8EA259EF50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53A09-4AB9-4853-8FA1-1D209C6E2D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2CD8-669D-461F-9880-3E8EA259EF50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53A09-4AB9-4853-8FA1-1D209C6E2D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2CD8-669D-461F-9880-3E8EA259EF50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53A09-4AB9-4853-8FA1-1D209C6E2D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2CD8-669D-461F-9880-3E8EA259EF50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53A09-4AB9-4853-8FA1-1D209C6E2D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2CD8-669D-461F-9880-3E8EA259EF50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53A09-4AB9-4853-8FA1-1D209C6E2D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2CD8-669D-461F-9880-3E8EA259EF50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53A09-4AB9-4853-8FA1-1D209C6E2D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2CD8-669D-461F-9880-3E8EA259EF50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53A09-4AB9-4853-8FA1-1D209C6E2D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2CD8-669D-461F-9880-3E8EA259EF50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53A09-4AB9-4853-8FA1-1D209C6E2D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2CD8-669D-461F-9880-3E8EA259EF50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53A09-4AB9-4853-8FA1-1D209C6E2D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2CD8-669D-461F-9880-3E8EA259EF50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53A09-4AB9-4853-8FA1-1D209C6E2D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22CD8-669D-461F-9880-3E8EA259EF50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53A09-4AB9-4853-8FA1-1D209C6E2D0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tixorecki_Kravchenco_serdze2019f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412776"/>
            <a:ext cx="4788024" cy="424538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60032" y="2996952"/>
            <a:ext cx="4030216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Кравченко Марина Федоровна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педагог дополнительного образования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0"/>
            <a:ext cx="8136904" cy="17526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МУНИЦИПАЛЬНОЕ БЮДЖЕТНОЕ УЧРЕЖДЕНИЕ ДОПОЛНИТЕЛЬНОГО ОБРАЗОВАНИЯ ЦЕНТР ВНЕШКОЛЬНОЙ РАБОТЫ «ГАРМОНИЯ» г. ТИХОРЕЦКА</a:t>
            </a: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2780928"/>
            <a:ext cx="4042792" cy="1143000"/>
          </a:xfrm>
        </p:spPr>
        <p:txBody>
          <a:bodyPr/>
          <a:lstStyle/>
          <a:p>
            <a:r>
              <a:rPr lang="ru-RU" dirty="0" smtClean="0"/>
              <a:t>СПАСИБО!</a:t>
            </a:r>
            <a:endParaRPr lang="ru-RU" dirty="0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7"/>
            <a:ext cx="4536504" cy="6048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себе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Год рождения 1966</a:t>
            </a:r>
          </a:p>
          <a:p>
            <a:r>
              <a:rPr lang="ru-RU" dirty="0" smtClean="0"/>
              <a:t>Образование. </a:t>
            </a:r>
            <a:r>
              <a:rPr lang="ru-RU" dirty="0" err="1"/>
              <a:t>Средне-специальное</a:t>
            </a:r>
            <a:r>
              <a:rPr lang="ru-RU" dirty="0" smtClean="0"/>
              <a:t>.</a:t>
            </a:r>
            <a:r>
              <a:rPr lang="ru-RU" b="1" dirty="0" smtClean="0"/>
              <a:t> </a:t>
            </a:r>
            <a:r>
              <a:rPr lang="ru-RU" dirty="0" smtClean="0"/>
              <a:t>Черкесское </a:t>
            </a:r>
            <a:r>
              <a:rPr lang="ru-RU" dirty="0"/>
              <a:t>педучилище Ставропольского края, 1985г</a:t>
            </a:r>
            <a:r>
              <a:rPr lang="ru-RU" dirty="0" smtClean="0"/>
              <a:t>. Учитель </a:t>
            </a:r>
            <a:r>
              <a:rPr lang="ru-RU" dirty="0"/>
              <a:t>начальных классов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Профессия. Педагог дополнительного образования.</a:t>
            </a:r>
          </a:p>
          <a:p>
            <a:r>
              <a:rPr lang="ru-RU" dirty="0" smtClean="0"/>
              <a:t>Место работы. МБУ ДО ЦВР «Гармония» г. Тихорецка.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 «</a:t>
            </a:r>
            <a:r>
              <a:rPr lang="ru-RU" dirty="0" err="1" smtClean="0"/>
              <a:t>Инфознайки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sz="2800" dirty="0"/>
              <a:t>Дополнительная общеобразовательная</a:t>
            </a:r>
            <a:r>
              <a:rPr lang="ru-RU" sz="2800" b="1" dirty="0"/>
              <a:t> </a:t>
            </a:r>
            <a:r>
              <a:rPr lang="ru-RU" sz="2800" dirty="0" err="1"/>
              <a:t>общеразвивающая</a:t>
            </a:r>
            <a:r>
              <a:rPr lang="ru-RU" sz="2800" dirty="0"/>
              <a:t> программа технической направленности «Основы информатики».</a:t>
            </a:r>
          </a:p>
          <a:p>
            <a:pPr algn="just"/>
            <a:r>
              <a:rPr lang="ru-RU" sz="2800" dirty="0"/>
              <a:t>Программа базового уровня, технической направленности, ориентирована на обучение детей 6 -15 лет, интересующихся информатикой </a:t>
            </a:r>
          </a:p>
          <a:p>
            <a:pPr algn="just"/>
            <a:r>
              <a:rPr lang="ru-RU" b="1" dirty="0" smtClean="0"/>
              <a:t>Цель программы </a:t>
            </a:r>
            <a:r>
              <a:rPr lang="ru-RU" dirty="0"/>
              <a:t>формирование у учащихся основ научного мировоззрения в области информатики, этических основ и нравственных норм использования компьютера и компьютерных информационных технологий; развитие у   учащихся логического и алгоритмического мышления, системных подходов к решению задач; подготовка учащихся к активной жизни в условиях современного информационного общества.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Наше ТО «</a:t>
            </a:r>
            <a:r>
              <a:rPr lang="ru-RU" dirty="0" err="1" smtClean="0"/>
              <a:t>Инфознайки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44949"/>
            <a:ext cx="8229600" cy="4436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ТО «</a:t>
            </a:r>
            <a:r>
              <a:rPr lang="ru-RU" dirty="0" err="1" smtClean="0"/>
              <a:t>Инфознайки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628800"/>
            <a:ext cx="3456384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628800"/>
            <a:ext cx="3456384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Физкультминутка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00807"/>
            <a:ext cx="3528392" cy="470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700807"/>
            <a:ext cx="3528392" cy="470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80112" y="274638"/>
            <a:ext cx="3106688" cy="5386610"/>
          </a:xfrm>
        </p:spPr>
        <p:txBody>
          <a:bodyPr/>
          <a:lstStyle/>
          <a:p>
            <a:r>
              <a:rPr lang="ru-RU" dirty="0" smtClean="0"/>
              <a:t>Новогодняя композиция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4698522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96136" y="2708920"/>
            <a:ext cx="281865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дни школьных каникул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-1"/>
            <a:ext cx="4896544" cy="65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 готовится к конкурсу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3744416" cy="4992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556792"/>
            <a:ext cx="3744416" cy="4992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160</Words>
  <Application>Microsoft Office PowerPoint</Application>
  <PresentationFormat>Экран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Кравченко Марина Федоровна педагог дополнительного образования</vt:lpstr>
      <vt:lpstr>О себе</vt:lpstr>
      <vt:lpstr>ТО «Инфознайки»</vt:lpstr>
      <vt:lpstr>Наше ТО «Инфознайки»</vt:lpstr>
      <vt:lpstr>Работа ТО «Инфознайки»</vt:lpstr>
      <vt:lpstr>Физкультминутка</vt:lpstr>
      <vt:lpstr>Новогодняя композиция</vt:lpstr>
      <vt:lpstr>В дни школьных каникул</vt:lpstr>
      <vt:lpstr>ТО готовится к конкурсу</vt:lpstr>
      <vt:lpstr>СПАСИБО!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Кравченко Марина Федоровна педагог дополнительного образования</dc:title>
  <dc:creator>Малышок</dc:creator>
  <cp:lastModifiedBy>Малышок</cp:lastModifiedBy>
  <cp:revision>4</cp:revision>
  <dcterms:created xsi:type="dcterms:W3CDTF">2019-04-02T05:31:09Z</dcterms:created>
  <dcterms:modified xsi:type="dcterms:W3CDTF">2019-04-02T06:03:05Z</dcterms:modified>
</cp:coreProperties>
</file>