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2" r:id="rId2"/>
    <p:sldId id="271" r:id="rId3"/>
    <p:sldId id="258" r:id="rId4"/>
    <p:sldId id="262" r:id="rId5"/>
    <p:sldId id="265" r:id="rId6"/>
    <p:sldId id="266" r:id="rId7"/>
    <p:sldId id="267" r:id="rId8"/>
    <p:sldId id="268" r:id="rId9"/>
    <p:sldId id="269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2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уровень соревнований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15</c:v>
                </c:pt>
                <c:pt idx="2">
                  <c:v>24</c:v>
                </c:pt>
                <c:pt idx="3">
                  <c:v>23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Краевовой уровень соревнований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Федеральный уровень соревнований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hape val="cylinder"/>
        <c:axId val="132568576"/>
        <c:axId val="132569728"/>
        <c:axId val="0"/>
      </c:bar3DChart>
      <c:catAx>
        <c:axId val="132568576"/>
        <c:scaling>
          <c:orientation val="minMax"/>
        </c:scaling>
        <c:axPos val="b"/>
        <c:tickLblPos val="nextTo"/>
        <c:crossAx val="132569728"/>
        <c:crosses val="autoZero"/>
        <c:auto val="1"/>
        <c:lblAlgn val="ctr"/>
        <c:lblOffset val="100"/>
      </c:catAx>
      <c:valAx>
        <c:axId val="132569728"/>
        <c:scaling>
          <c:orientation val="minMax"/>
        </c:scaling>
        <c:axPos val="l"/>
        <c:majorGridlines/>
        <c:numFmt formatCode="General" sourceLinked="1"/>
        <c:tickLblPos val="nextTo"/>
        <c:crossAx val="132568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74A0C-4380-4739-8AA6-09CD75373F9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B72A86-4311-44AB-8482-C1B18FF90783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Основные формы организации тренировочного процесса:</a:t>
          </a:r>
          <a:endParaRPr lang="ru-RU" sz="1400" b="1" dirty="0"/>
        </a:p>
      </dgm:t>
    </dgm:pt>
    <dgm:pt modelId="{A2EC3007-733F-40E3-BA6A-68B3BD0C7CDB}" type="parTrans" cxnId="{72815D8E-451E-4442-A6ED-E2FCEABCFF64}">
      <dgm:prSet/>
      <dgm:spPr/>
      <dgm:t>
        <a:bodyPr/>
        <a:lstStyle/>
        <a:p>
          <a:endParaRPr lang="ru-RU"/>
        </a:p>
      </dgm:t>
    </dgm:pt>
    <dgm:pt modelId="{4850A8DE-7AC7-4A11-A943-5B81932E5DE3}" type="sibTrans" cxnId="{72815D8E-451E-4442-A6ED-E2FCEABCFF64}">
      <dgm:prSet/>
      <dgm:spPr/>
      <dgm:t>
        <a:bodyPr/>
        <a:lstStyle/>
        <a:p>
          <a:endParaRPr lang="ru-RU"/>
        </a:p>
      </dgm:t>
    </dgm:pt>
    <dgm:pt modelId="{ACA1DD86-A4D1-4895-8439-1BC1EB00898C}">
      <dgm:prSet/>
      <dgm:spPr/>
      <dgm:t>
        <a:bodyPr/>
        <a:lstStyle/>
        <a:p>
          <a:endParaRPr lang="ru-RU"/>
        </a:p>
      </dgm:t>
    </dgm:pt>
    <dgm:pt modelId="{5589939F-C8F3-411B-BFE5-A4C07A3B35ED}" type="parTrans" cxnId="{6A6E4432-AA4D-4CC4-A586-2AB53F533BD3}">
      <dgm:prSet/>
      <dgm:spPr/>
      <dgm:t>
        <a:bodyPr/>
        <a:lstStyle/>
        <a:p>
          <a:endParaRPr lang="ru-RU"/>
        </a:p>
      </dgm:t>
    </dgm:pt>
    <dgm:pt modelId="{BBEEFE82-5F5E-4D62-B48F-78DB37B7C0A4}" type="sibTrans" cxnId="{6A6E4432-AA4D-4CC4-A586-2AB53F533BD3}">
      <dgm:prSet/>
      <dgm:spPr/>
      <dgm:t>
        <a:bodyPr/>
        <a:lstStyle/>
        <a:p>
          <a:endParaRPr lang="ru-RU"/>
        </a:p>
      </dgm:t>
    </dgm:pt>
    <dgm:pt modelId="{7DC03CAD-DDB2-4134-A7F6-592240D9AB0F}">
      <dgm:prSet phldrT="[Текст]"/>
      <dgm:spPr/>
      <dgm:t>
        <a:bodyPr/>
        <a:lstStyle/>
        <a:p>
          <a:endParaRPr lang="ru-RU"/>
        </a:p>
      </dgm:t>
    </dgm:pt>
    <dgm:pt modelId="{4FB19476-66D5-4362-B156-CE0E8BEFD27B}" type="parTrans" cxnId="{84B7F1DA-C9EE-4B7C-8A2F-8883098D1AFF}">
      <dgm:prSet/>
      <dgm:spPr/>
      <dgm:t>
        <a:bodyPr/>
        <a:lstStyle/>
        <a:p>
          <a:endParaRPr lang="ru-RU"/>
        </a:p>
      </dgm:t>
    </dgm:pt>
    <dgm:pt modelId="{6BC09980-BBB7-4741-8228-932500269BEA}" type="sibTrans" cxnId="{84B7F1DA-C9EE-4B7C-8A2F-8883098D1AFF}">
      <dgm:prSet/>
      <dgm:spPr/>
      <dgm:t>
        <a:bodyPr/>
        <a:lstStyle/>
        <a:p>
          <a:endParaRPr lang="ru-RU"/>
        </a:p>
      </dgm:t>
    </dgm:pt>
    <dgm:pt modelId="{BAFAB3D3-59B8-4E07-9E9A-3D70C402D069}">
      <dgm:prSet phldrT="[Текст]"/>
      <dgm:spPr/>
      <dgm:t>
        <a:bodyPr/>
        <a:lstStyle/>
        <a:p>
          <a:endParaRPr lang="ru-RU"/>
        </a:p>
      </dgm:t>
    </dgm:pt>
    <dgm:pt modelId="{CB0D207E-22BC-4BF9-B05D-A32BA6132F04}" type="parTrans" cxnId="{B8379563-5EA3-4614-BE86-957156C5EA1B}">
      <dgm:prSet/>
      <dgm:spPr/>
      <dgm:t>
        <a:bodyPr/>
        <a:lstStyle/>
        <a:p>
          <a:endParaRPr lang="ru-RU"/>
        </a:p>
      </dgm:t>
    </dgm:pt>
    <dgm:pt modelId="{459C7D88-9BD3-4FFF-91DC-D239E0497760}" type="sibTrans" cxnId="{B8379563-5EA3-4614-BE86-957156C5EA1B}">
      <dgm:prSet/>
      <dgm:spPr/>
      <dgm:t>
        <a:bodyPr/>
        <a:lstStyle/>
        <a:p>
          <a:endParaRPr lang="ru-RU"/>
        </a:p>
      </dgm:t>
    </dgm:pt>
    <dgm:pt modelId="{DC0E4C53-A248-4FFA-8E81-8E91D496C653}">
      <dgm:prSet phldrT="[Текст]"/>
      <dgm:spPr/>
      <dgm:t>
        <a:bodyPr/>
        <a:lstStyle/>
        <a:p>
          <a:endParaRPr lang="ru-RU"/>
        </a:p>
      </dgm:t>
    </dgm:pt>
    <dgm:pt modelId="{A98BFFD2-F2A1-49E7-A415-1D1F2ED61B72}" type="parTrans" cxnId="{236A59A4-EF66-499F-A9C6-E5849C45FCDA}">
      <dgm:prSet/>
      <dgm:spPr/>
      <dgm:t>
        <a:bodyPr/>
        <a:lstStyle/>
        <a:p>
          <a:endParaRPr lang="ru-RU"/>
        </a:p>
      </dgm:t>
    </dgm:pt>
    <dgm:pt modelId="{0B5413EE-2CF3-4AB2-A431-9E6A4F352DE1}" type="sibTrans" cxnId="{236A59A4-EF66-499F-A9C6-E5849C45FCDA}">
      <dgm:prSet/>
      <dgm:spPr/>
      <dgm:t>
        <a:bodyPr/>
        <a:lstStyle/>
        <a:p>
          <a:endParaRPr lang="ru-RU"/>
        </a:p>
      </dgm:t>
    </dgm:pt>
    <dgm:pt modelId="{44851787-39AB-4561-98A5-3415B8F92D20}">
      <dgm:prSet phldrT="[Текст]"/>
      <dgm:spPr/>
      <dgm:t>
        <a:bodyPr/>
        <a:lstStyle/>
        <a:p>
          <a:endParaRPr lang="ru-RU"/>
        </a:p>
      </dgm:t>
    </dgm:pt>
    <dgm:pt modelId="{0878CE39-9309-41F1-9783-0D8E8BA44768}" type="parTrans" cxnId="{365E069D-F772-48C9-AE42-139998D3F509}">
      <dgm:prSet/>
      <dgm:spPr/>
      <dgm:t>
        <a:bodyPr/>
        <a:lstStyle/>
        <a:p>
          <a:endParaRPr lang="ru-RU"/>
        </a:p>
      </dgm:t>
    </dgm:pt>
    <dgm:pt modelId="{85B5F983-59F8-4906-9A1E-5ABEDA00114A}" type="sibTrans" cxnId="{365E069D-F772-48C9-AE42-139998D3F509}">
      <dgm:prSet/>
      <dgm:spPr/>
      <dgm:t>
        <a:bodyPr/>
        <a:lstStyle/>
        <a:p>
          <a:endParaRPr lang="ru-RU"/>
        </a:p>
      </dgm:t>
    </dgm:pt>
    <dgm:pt modelId="{ADC5AC7D-3E4C-4EBD-A2C0-7FD3AA8E257A}">
      <dgm:prSet phldrT="[Текст]"/>
      <dgm:spPr/>
      <dgm:t>
        <a:bodyPr/>
        <a:lstStyle/>
        <a:p>
          <a:endParaRPr lang="ru-RU"/>
        </a:p>
      </dgm:t>
    </dgm:pt>
    <dgm:pt modelId="{524170E5-15CB-4007-8BBB-47F6B5D4D7F3}" type="parTrans" cxnId="{370DF652-19C4-4A72-BFB4-E35F42E2A0E4}">
      <dgm:prSet/>
      <dgm:spPr/>
      <dgm:t>
        <a:bodyPr/>
        <a:lstStyle/>
        <a:p>
          <a:endParaRPr lang="ru-RU"/>
        </a:p>
      </dgm:t>
    </dgm:pt>
    <dgm:pt modelId="{715E0309-E830-4FB9-9299-995077FF4D8B}" type="sibTrans" cxnId="{370DF652-19C4-4A72-BFB4-E35F42E2A0E4}">
      <dgm:prSet/>
      <dgm:spPr/>
      <dgm:t>
        <a:bodyPr/>
        <a:lstStyle/>
        <a:p>
          <a:endParaRPr lang="ru-RU"/>
        </a:p>
      </dgm:t>
    </dgm:pt>
    <dgm:pt modelId="{4BDF8E3A-DEE5-4555-87B7-450861EB46D9}">
      <dgm:prSet phldrT="[Текст]"/>
      <dgm:spPr/>
      <dgm:t>
        <a:bodyPr/>
        <a:lstStyle/>
        <a:p>
          <a:endParaRPr lang="ru-RU"/>
        </a:p>
      </dgm:t>
    </dgm:pt>
    <dgm:pt modelId="{C93E1BD8-3C9B-4783-B5F1-A156681355C5}" type="parTrans" cxnId="{7C668A0D-AACD-478F-999A-D121A57FEAF7}">
      <dgm:prSet/>
      <dgm:spPr/>
      <dgm:t>
        <a:bodyPr/>
        <a:lstStyle/>
        <a:p>
          <a:endParaRPr lang="ru-RU"/>
        </a:p>
      </dgm:t>
    </dgm:pt>
    <dgm:pt modelId="{092EEAAA-4D4D-4D04-A68D-F83502A814C0}" type="sibTrans" cxnId="{7C668A0D-AACD-478F-999A-D121A57FEAF7}">
      <dgm:prSet/>
      <dgm:spPr/>
      <dgm:t>
        <a:bodyPr/>
        <a:lstStyle/>
        <a:p>
          <a:endParaRPr lang="ru-RU"/>
        </a:p>
      </dgm:t>
    </dgm:pt>
    <dgm:pt modelId="{E68392AD-49E2-47BD-AF3C-4344CBABE211}">
      <dgm:prSet phldrT="[Текст]"/>
      <dgm:spPr/>
      <dgm:t>
        <a:bodyPr/>
        <a:lstStyle/>
        <a:p>
          <a:endParaRPr lang="ru-RU"/>
        </a:p>
      </dgm:t>
    </dgm:pt>
    <dgm:pt modelId="{B8D6BAC0-71ED-4925-9147-F7A590DDA0FF}" type="parTrans" cxnId="{B013FCCF-51A8-4A34-9DFF-ED850E51BB5E}">
      <dgm:prSet/>
      <dgm:spPr/>
      <dgm:t>
        <a:bodyPr/>
        <a:lstStyle/>
        <a:p>
          <a:endParaRPr lang="ru-RU"/>
        </a:p>
      </dgm:t>
    </dgm:pt>
    <dgm:pt modelId="{1962ED81-E4C8-47A6-844F-CBACBB551DF6}" type="sibTrans" cxnId="{B013FCCF-51A8-4A34-9DFF-ED850E51BB5E}">
      <dgm:prSet/>
      <dgm:spPr/>
      <dgm:t>
        <a:bodyPr/>
        <a:lstStyle/>
        <a:p>
          <a:endParaRPr lang="ru-RU"/>
        </a:p>
      </dgm:t>
    </dgm:pt>
    <dgm:pt modelId="{BC01B389-F4BA-48D2-A445-44E95FEEC74F}">
      <dgm:prSet phldrT="[Текст]"/>
      <dgm:spPr/>
      <dgm:t>
        <a:bodyPr/>
        <a:lstStyle/>
        <a:p>
          <a:endParaRPr lang="ru-RU"/>
        </a:p>
      </dgm:t>
    </dgm:pt>
    <dgm:pt modelId="{EF9CE208-40A6-4A38-B1B9-A2EA8F7AACED}" type="parTrans" cxnId="{8075172B-40EA-407A-968E-122ABCB98B0D}">
      <dgm:prSet/>
      <dgm:spPr/>
      <dgm:t>
        <a:bodyPr/>
        <a:lstStyle/>
        <a:p>
          <a:endParaRPr lang="ru-RU"/>
        </a:p>
      </dgm:t>
    </dgm:pt>
    <dgm:pt modelId="{8C0AEFCA-11FF-4C47-9238-C89EFAB270B7}" type="sibTrans" cxnId="{8075172B-40EA-407A-968E-122ABCB98B0D}">
      <dgm:prSet/>
      <dgm:spPr/>
      <dgm:t>
        <a:bodyPr/>
        <a:lstStyle/>
        <a:p>
          <a:endParaRPr lang="ru-RU"/>
        </a:p>
      </dgm:t>
    </dgm:pt>
    <dgm:pt modelId="{4489D462-8AAA-42DC-8BC3-64731A0C4F12}">
      <dgm:prSet phldrT="[Текст]"/>
      <dgm:spPr/>
      <dgm:t>
        <a:bodyPr/>
        <a:lstStyle/>
        <a:p>
          <a:endParaRPr lang="ru-RU"/>
        </a:p>
      </dgm:t>
    </dgm:pt>
    <dgm:pt modelId="{B19858BF-200B-47BE-97B4-017CF366CD0E}" type="parTrans" cxnId="{620221B6-0AE3-4843-992A-EAE7D84A0A41}">
      <dgm:prSet/>
      <dgm:spPr/>
      <dgm:t>
        <a:bodyPr/>
        <a:lstStyle/>
        <a:p>
          <a:endParaRPr lang="ru-RU"/>
        </a:p>
      </dgm:t>
    </dgm:pt>
    <dgm:pt modelId="{5CADC6E8-A5D8-4007-B247-863727B15FD1}" type="sibTrans" cxnId="{620221B6-0AE3-4843-992A-EAE7D84A0A41}">
      <dgm:prSet/>
      <dgm:spPr/>
      <dgm:t>
        <a:bodyPr/>
        <a:lstStyle/>
        <a:p>
          <a:endParaRPr lang="ru-RU"/>
        </a:p>
      </dgm:t>
    </dgm:pt>
    <dgm:pt modelId="{716AE54E-CE63-46A6-80C4-05ED2BE8C698}">
      <dgm:prSet phldrT="[Текст]"/>
      <dgm:spPr/>
      <dgm:t>
        <a:bodyPr/>
        <a:lstStyle/>
        <a:p>
          <a:endParaRPr lang="ru-RU"/>
        </a:p>
      </dgm:t>
    </dgm:pt>
    <dgm:pt modelId="{DDE3B1AC-D76B-487D-8B76-583257401505}" type="parTrans" cxnId="{048FAA15-017D-4CDC-91B8-49F4CEE275A6}">
      <dgm:prSet/>
      <dgm:spPr/>
      <dgm:t>
        <a:bodyPr/>
        <a:lstStyle/>
        <a:p>
          <a:endParaRPr lang="ru-RU"/>
        </a:p>
      </dgm:t>
    </dgm:pt>
    <dgm:pt modelId="{694B97C3-8301-4137-815C-BAFE4EB51A8C}" type="sibTrans" cxnId="{048FAA15-017D-4CDC-91B8-49F4CEE275A6}">
      <dgm:prSet/>
      <dgm:spPr/>
      <dgm:t>
        <a:bodyPr/>
        <a:lstStyle/>
        <a:p>
          <a:endParaRPr lang="ru-RU"/>
        </a:p>
      </dgm:t>
    </dgm:pt>
    <dgm:pt modelId="{B19783C2-E8CF-4F20-8BE0-64801F66916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групповые тренировочные занятия</a:t>
          </a:r>
          <a:endParaRPr lang="ru-RU" sz="1200" dirty="0"/>
        </a:p>
      </dgm:t>
    </dgm:pt>
    <dgm:pt modelId="{2773691F-6B2E-461C-8C0F-405B1093F033}" type="parTrans" cxnId="{4E217697-7C4B-4E9F-B17F-DDB224E02E32}">
      <dgm:prSet/>
      <dgm:spPr/>
      <dgm:t>
        <a:bodyPr/>
        <a:lstStyle/>
        <a:p>
          <a:endParaRPr lang="ru-RU"/>
        </a:p>
      </dgm:t>
    </dgm:pt>
    <dgm:pt modelId="{F1890014-8ABB-4669-BE5A-F71EB4C1BAC9}" type="sibTrans" cxnId="{4E217697-7C4B-4E9F-B17F-DDB224E02E32}">
      <dgm:prSet/>
      <dgm:spPr/>
      <dgm:t>
        <a:bodyPr/>
        <a:lstStyle/>
        <a:p>
          <a:endParaRPr lang="ru-RU"/>
        </a:p>
      </dgm:t>
    </dgm:pt>
    <dgm:pt modelId="{EFB65EF2-AC78-4690-B178-161826E6EBB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900" dirty="0" smtClean="0"/>
            <a:t>индивидуальные тренировочные занятия, проводимые с несколькими занимающимися, объединенными в команду для подготовки к участию в </a:t>
          </a:r>
          <a:r>
            <a:rPr lang="ru-RU" sz="1200" dirty="0" smtClean="0"/>
            <a:t>соревнованиях</a:t>
          </a:r>
          <a:endParaRPr lang="ru-RU" sz="1200" dirty="0"/>
        </a:p>
      </dgm:t>
    </dgm:pt>
    <dgm:pt modelId="{24F81108-1FC9-45FC-9629-BBB296ABF4AD}" type="parTrans" cxnId="{FFCD4CAF-0D07-42A9-BB6C-B39598C65592}">
      <dgm:prSet/>
      <dgm:spPr/>
      <dgm:t>
        <a:bodyPr/>
        <a:lstStyle/>
        <a:p>
          <a:endParaRPr lang="ru-RU"/>
        </a:p>
      </dgm:t>
    </dgm:pt>
    <dgm:pt modelId="{22F9FCEA-5728-4F63-AFB8-E37F47D02F91}" type="sibTrans" cxnId="{FFCD4CAF-0D07-42A9-BB6C-B39598C65592}">
      <dgm:prSet/>
      <dgm:spPr/>
      <dgm:t>
        <a:bodyPr/>
        <a:lstStyle/>
        <a:p>
          <a:endParaRPr lang="ru-RU"/>
        </a:p>
      </dgm:t>
    </dgm:pt>
    <dgm:pt modelId="{41469DA3-FBDB-4262-BF0A-18E51466E76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самостоятельная работа занимающихся по индивидуальным планам</a:t>
          </a:r>
          <a:endParaRPr lang="ru-RU" sz="1200" dirty="0"/>
        </a:p>
      </dgm:t>
    </dgm:pt>
    <dgm:pt modelId="{1D2BF421-E041-488E-843D-A8BA17108981}" type="parTrans" cxnId="{342042B6-EA26-491B-825C-E02B54DFEE6D}">
      <dgm:prSet/>
      <dgm:spPr/>
      <dgm:t>
        <a:bodyPr/>
        <a:lstStyle/>
        <a:p>
          <a:endParaRPr lang="ru-RU"/>
        </a:p>
      </dgm:t>
    </dgm:pt>
    <dgm:pt modelId="{F7CD6503-2C44-45F1-A0D4-5E7FE78F01FC}" type="sibTrans" cxnId="{342042B6-EA26-491B-825C-E02B54DFEE6D}">
      <dgm:prSet/>
      <dgm:spPr/>
      <dgm:t>
        <a:bodyPr/>
        <a:lstStyle/>
        <a:p>
          <a:endParaRPr lang="ru-RU"/>
        </a:p>
      </dgm:t>
    </dgm:pt>
    <dgm:pt modelId="{6BB4F25A-E001-4CD3-B27E-68801B8D4B7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тренировочные сборы</a:t>
          </a:r>
          <a:endParaRPr lang="ru-RU" sz="1200" dirty="0"/>
        </a:p>
      </dgm:t>
    </dgm:pt>
    <dgm:pt modelId="{7AFC60D8-1CA9-4512-BBB9-445D0A2B22DD}" type="parTrans" cxnId="{CCAF902E-EF40-4B46-8E06-48313CEEB74C}">
      <dgm:prSet/>
      <dgm:spPr/>
      <dgm:t>
        <a:bodyPr/>
        <a:lstStyle/>
        <a:p>
          <a:endParaRPr lang="ru-RU"/>
        </a:p>
      </dgm:t>
    </dgm:pt>
    <dgm:pt modelId="{3B5AAC99-D3C9-4056-A42B-8C1F46F5008B}" type="sibTrans" cxnId="{CCAF902E-EF40-4B46-8E06-48313CEEB74C}">
      <dgm:prSet/>
      <dgm:spPr/>
      <dgm:t>
        <a:bodyPr/>
        <a:lstStyle/>
        <a:p>
          <a:endParaRPr lang="ru-RU"/>
        </a:p>
      </dgm:t>
    </dgm:pt>
    <dgm:pt modelId="{F31A64C3-7D19-4483-AB75-2DF8E90993D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участие в соревнованиях и иных мероприятиях</a:t>
          </a:r>
          <a:endParaRPr lang="ru-RU" sz="1200" dirty="0"/>
        </a:p>
      </dgm:t>
    </dgm:pt>
    <dgm:pt modelId="{A4682E12-912F-488C-8564-A47FF09BF09A}" type="parTrans" cxnId="{A18761D5-6AD5-4AD7-80F2-EAB67CB2EBA1}">
      <dgm:prSet/>
      <dgm:spPr/>
      <dgm:t>
        <a:bodyPr/>
        <a:lstStyle/>
        <a:p>
          <a:endParaRPr lang="ru-RU"/>
        </a:p>
      </dgm:t>
    </dgm:pt>
    <dgm:pt modelId="{0C1FC7C6-4B85-409E-9413-11DC193D18AD}" type="sibTrans" cxnId="{A18761D5-6AD5-4AD7-80F2-EAB67CB2EBA1}">
      <dgm:prSet/>
      <dgm:spPr/>
      <dgm:t>
        <a:bodyPr/>
        <a:lstStyle/>
        <a:p>
          <a:endParaRPr lang="ru-RU"/>
        </a:p>
      </dgm:t>
    </dgm:pt>
    <dgm:pt modelId="{0114F66B-5A2E-4815-968A-19B80BF60E0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инструкторская и судейская практика, медико-восстановительные мероприятия</a:t>
          </a:r>
          <a:endParaRPr lang="ru-RU" sz="1200" dirty="0"/>
        </a:p>
      </dgm:t>
    </dgm:pt>
    <dgm:pt modelId="{7F75D8DA-EF94-4281-9105-3C3D444C426D}" type="parTrans" cxnId="{274C37FC-A6FD-40D1-BA59-148F56C3719B}">
      <dgm:prSet/>
      <dgm:spPr/>
      <dgm:t>
        <a:bodyPr/>
        <a:lstStyle/>
        <a:p>
          <a:endParaRPr lang="ru-RU"/>
        </a:p>
      </dgm:t>
    </dgm:pt>
    <dgm:pt modelId="{355B9B1E-F21A-4E68-A94D-C1AE1C54AD41}" type="sibTrans" cxnId="{274C37FC-A6FD-40D1-BA59-148F56C3719B}">
      <dgm:prSet/>
      <dgm:spPr/>
      <dgm:t>
        <a:bodyPr/>
        <a:lstStyle/>
        <a:p>
          <a:endParaRPr lang="ru-RU"/>
        </a:p>
      </dgm:t>
    </dgm:pt>
    <dgm:pt modelId="{7EF2C548-99CC-4E75-91B2-19E68E16386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промежуточная и итоговая аттестация</a:t>
          </a:r>
          <a:endParaRPr lang="ru-RU" sz="1200" dirty="0"/>
        </a:p>
      </dgm:t>
    </dgm:pt>
    <dgm:pt modelId="{9866AED0-763D-4B9A-B50E-59A0A539D84E}" type="parTrans" cxnId="{9DC10515-5EEC-4A23-979D-2B1619C112E1}">
      <dgm:prSet/>
      <dgm:spPr/>
      <dgm:t>
        <a:bodyPr/>
        <a:lstStyle/>
        <a:p>
          <a:endParaRPr lang="ru-RU"/>
        </a:p>
      </dgm:t>
    </dgm:pt>
    <dgm:pt modelId="{3F0A670C-7815-4C3F-97EE-570549363324}" type="sibTrans" cxnId="{9DC10515-5EEC-4A23-979D-2B1619C112E1}">
      <dgm:prSet/>
      <dgm:spPr/>
      <dgm:t>
        <a:bodyPr/>
        <a:lstStyle/>
        <a:p>
          <a:endParaRPr lang="ru-RU"/>
        </a:p>
      </dgm:t>
    </dgm:pt>
    <dgm:pt modelId="{A6121E77-F47E-4E72-A6D2-A04DABDE4FBE}" type="pres">
      <dgm:prSet presAssocID="{0D574A0C-4380-4739-8AA6-09CD75373F9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19AEB4-6462-4CC3-8203-0209B48B6A99}" type="pres">
      <dgm:prSet presAssocID="{53B72A86-4311-44AB-8482-C1B18FF90783}" presName="centerShape" presStyleLbl="node0" presStyleIdx="0" presStyleCnt="1" custScaleX="148406" custScaleY="148406"/>
      <dgm:spPr/>
      <dgm:t>
        <a:bodyPr/>
        <a:lstStyle/>
        <a:p>
          <a:endParaRPr lang="ru-RU"/>
        </a:p>
      </dgm:t>
    </dgm:pt>
    <dgm:pt modelId="{988E3268-AF97-47BA-B7C0-FFC511049E8E}" type="pres">
      <dgm:prSet presAssocID="{2773691F-6B2E-461C-8C0F-405B1093F033}" presName="parTrans" presStyleLbl="sibTrans2D1" presStyleIdx="0" presStyleCnt="7"/>
      <dgm:spPr/>
      <dgm:t>
        <a:bodyPr/>
        <a:lstStyle/>
        <a:p>
          <a:endParaRPr lang="ru-RU"/>
        </a:p>
      </dgm:t>
    </dgm:pt>
    <dgm:pt modelId="{A395919A-4F02-4CB8-91FE-E077D5E1DD2E}" type="pres">
      <dgm:prSet presAssocID="{2773691F-6B2E-461C-8C0F-405B1093F03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3968BE64-CBDE-444F-A8F3-67BCB1CABE86}" type="pres">
      <dgm:prSet presAssocID="{B19783C2-E8CF-4F20-8BE0-64801F66916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10021-5214-4CF4-91BB-D2FC1D3626B3}" type="pres">
      <dgm:prSet presAssocID="{24F81108-1FC9-45FC-9629-BBB296ABF4AD}" presName="parTrans" presStyleLbl="sibTrans2D1" presStyleIdx="1" presStyleCnt="7"/>
      <dgm:spPr/>
      <dgm:t>
        <a:bodyPr/>
        <a:lstStyle/>
        <a:p>
          <a:endParaRPr lang="ru-RU"/>
        </a:p>
      </dgm:t>
    </dgm:pt>
    <dgm:pt modelId="{1B4295E7-6F0E-4439-A703-A51434589686}" type="pres">
      <dgm:prSet presAssocID="{24F81108-1FC9-45FC-9629-BBB296ABF4AD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AD16E76B-88A4-4DE4-9D6B-955F0A052781}" type="pres">
      <dgm:prSet presAssocID="{EFB65EF2-AC78-4690-B178-161826E6EBB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751E1-425F-4AC0-9080-ED0D584EB2C8}" type="pres">
      <dgm:prSet presAssocID="{1D2BF421-E041-488E-843D-A8BA17108981}" presName="parTrans" presStyleLbl="sibTrans2D1" presStyleIdx="2" presStyleCnt="7"/>
      <dgm:spPr/>
      <dgm:t>
        <a:bodyPr/>
        <a:lstStyle/>
        <a:p>
          <a:endParaRPr lang="ru-RU"/>
        </a:p>
      </dgm:t>
    </dgm:pt>
    <dgm:pt modelId="{B9B4D58E-B476-4189-9880-239DBA479756}" type="pres">
      <dgm:prSet presAssocID="{1D2BF421-E041-488E-843D-A8BA17108981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F05AAC8B-93B1-4F99-91CB-97F36993B659}" type="pres">
      <dgm:prSet presAssocID="{41469DA3-FBDB-4262-BF0A-18E51466E76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72AD1-5939-4391-86FA-1CF9A02718DD}" type="pres">
      <dgm:prSet presAssocID="{7AFC60D8-1CA9-4512-BBB9-445D0A2B22DD}" presName="parTrans" presStyleLbl="sibTrans2D1" presStyleIdx="3" presStyleCnt="7"/>
      <dgm:spPr/>
      <dgm:t>
        <a:bodyPr/>
        <a:lstStyle/>
        <a:p>
          <a:endParaRPr lang="ru-RU"/>
        </a:p>
      </dgm:t>
    </dgm:pt>
    <dgm:pt modelId="{30C7E892-C440-4CCC-BF5D-89A35A7E8675}" type="pres">
      <dgm:prSet presAssocID="{7AFC60D8-1CA9-4512-BBB9-445D0A2B22DD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2D8D70E5-7D51-436E-B434-82CC95D796DE}" type="pres">
      <dgm:prSet presAssocID="{6BB4F25A-E001-4CD3-B27E-68801B8D4B7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7194F-31CF-47AC-97FC-CA2CAF263D6C}" type="pres">
      <dgm:prSet presAssocID="{A4682E12-912F-488C-8564-A47FF09BF09A}" presName="parTrans" presStyleLbl="sibTrans2D1" presStyleIdx="4" presStyleCnt="7"/>
      <dgm:spPr/>
      <dgm:t>
        <a:bodyPr/>
        <a:lstStyle/>
        <a:p>
          <a:endParaRPr lang="ru-RU"/>
        </a:p>
      </dgm:t>
    </dgm:pt>
    <dgm:pt modelId="{788C38D1-0A23-4A73-B206-3BB70393D0F6}" type="pres">
      <dgm:prSet presAssocID="{A4682E12-912F-488C-8564-A47FF09BF09A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40A7B25F-A1F4-4D8F-8640-D0BFC01F349E}" type="pres">
      <dgm:prSet presAssocID="{F31A64C3-7D19-4483-AB75-2DF8E90993D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9295F-BE21-4CEF-9DE1-755179F54884}" type="pres">
      <dgm:prSet presAssocID="{7F75D8DA-EF94-4281-9105-3C3D444C426D}" presName="parTrans" presStyleLbl="sibTrans2D1" presStyleIdx="5" presStyleCnt="7"/>
      <dgm:spPr/>
      <dgm:t>
        <a:bodyPr/>
        <a:lstStyle/>
        <a:p>
          <a:endParaRPr lang="ru-RU"/>
        </a:p>
      </dgm:t>
    </dgm:pt>
    <dgm:pt modelId="{60D565EA-8664-4586-BCA6-AEA47CC04C26}" type="pres">
      <dgm:prSet presAssocID="{7F75D8DA-EF94-4281-9105-3C3D444C426D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AE7EFDA6-A724-4757-BC95-5006A6BB3E90}" type="pres">
      <dgm:prSet presAssocID="{0114F66B-5A2E-4815-968A-19B80BF60E0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79B9B-A741-4F65-B421-E91CD98CF91E}" type="pres">
      <dgm:prSet presAssocID="{9866AED0-763D-4B9A-B50E-59A0A539D84E}" presName="parTrans" presStyleLbl="sibTrans2D1" presStyleIdx="6" presStyleCnt="7"/>
      <dgm:spPr/>
      <dgm:t>
        <a:bodyPr/>
        <a:lstStyle/>
        <a:p>
          <a:endParaRPr lang="ru-RU"/>
        </a:p>
      </dgm:t>
    </dgm:pt>
    <dgm:pt modelId="{E2CD6834-DB0C-444B-B76D-E9B8B04B3208}" type="pres">
      <dgm:prSet presAssocID="{9866AED0-763D-4B9A-B50E-59A0A539D84E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C01F9924-DB94-4C48-8999-795C784E7AC9}" type="pres">
      <dgm:prSet presAssocID="{7EF2C548-99CC-4E75-91B2-19E68E16386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5E069D-F772-48C9-AE42-139998D3F509}" srcId="{0D574A0C-4380-4739-8AA6-09CD75373F9C}" destId="{44851787-39AB-4561-98A5-3415B8F92D20}" srcOrd="6" destOrd="0" parTransId="{0878CE39-9309-41F1-9783-0D8E8BA44768}" sibTransId="{85B5F983-59F8-4906-9A1E-5ABEDA00114A}"/>
    <dgm:cxn modelId="{1704D78E-471E-42CA-BB2A-19BAB6D21553}" type="presOf" srcId="{2773691F-6B2E-461C-8C0F-405B1093F033}" destId="{A395919A-4F02-4CB8-91FE-E077D5E1DD2E}" srcOrd="1" destOrd="0" presId="urn:microsoft.com/office/officeart/2005/8/layout/radial5"/>
    <dgm:cxn modelId="{6BDCABF1-B239-4F32-BE61-9C9CF970585A}" type="presOf" srcId="{A4682E12-912F-488C-8564-A47FF09BF09A}" destId="{788C38D1-0A23-4A73-B206-3BB70393D0F6}" srcOrd="1" destOrd="0" presId="urn:microsoft.com/office/officeart/2005/8/layout/radial5"/>
    <dgm:cxn modelId="{CCAF902E-EF40-4B46-8E06-48313CEEB74C}" srcId="{53B72A86-4311-44AB-8482-C1B18FF90783}" destId="{6BB4F25A-E001-4CD3-B27E-68801B8D4B72}" srcOrd="3" destOrd="0" parTransId="{7AFC60D8-1CA9-4512-BBB9-445D0A2B22DD}" sibTransId="{3B5AAC99-D3C9-4056-A42B-8C1F46F5008B}"/>
    <dgm:cxn modelId="{7B4468A7-46FF-4B0C-B729-E768E215A801}" type="presOf" srcId="{7F75D8DA-EF94-4281-9105-3C3D444C426D}" destId="{60D565EA-8664-4586-BCA6-AEA47CC04C26}" srcOrd="1" destOrd="0" presId="urn:microsoft.com/office/officeart/2005/8/layout/radial5"/>
    <dgm:cxn modelId="{7C668A0D-AACD-478F-999A-D121A57FEAF7}" srcId="{0D574A0C-4380-4739-8AA6-09CD75373F9C}" destId="{4BDF8E3A-DEE5-4555-87B7-450861EB46D9}" srcOrd="8" destOrd="0" parTransId="{C93E1BD8-3C9B-4783-B5F1-A156681355C5}" sibTransId="{092EEAAA-4D4D-4D04-A68D-F83502A814C0}"/>
    <dgm:cxn modelId="{66C2CAE3-0CA5-4BEF-85E9-308584B86FBE}" type="presOf" srcId="{7EF2C548-99CC-4E75-91B2-19E68E16386A}" destId="{C01F9924-DB94-4C48-8999-795C784E7AC9}" srcOrd="0" destOrd="0" presId="urn:microsoft.com/office/officeart/2005/8/layout/radial5"/>
    <dgm:cxn modelId="{72815D8E-451E-4442-A6ED-E2FCEABCFF64}" srcId="{0D574A0C-4380-4739-8AA6-09CD75373F9C}" destId="{53B72A86-4311-44AB-8482-C1B18FF90783}" srcOrd="0" destOrd="0" parTransId="{A2EC3007-733F-40E3-BA6A-68B3BD0C7CDB}" sibTransId="{4850A8DE-7AC7-4A11-A943-5B81932E5DE3}"/>
    <dgm:cxn modelId="{B013FCCF-51A8-4A34-9DFF-ED850E51BB5E}" srcId="{0D574A0C-4380-4739-8AA6-09CD75373F9C}" destId="{E68392AD-49E2-47BD-AF3C-4344CBABE211}" srcOrd="9" destOrd="0" parTransId="{B8D6BAC0-71ED-4925-9147-F7A590DDA0FF}" sibTransId="{1962ED81-E4C8-47A6-844F-CBACBB551DF6}"/>
    <dgm:cxn modelId="{DE8F3B77-3768-4BBF-BC55-52AB81A1959F}" type="presOf" srcId="{41469DA3-FBDB-4262-BF0A-18E51466E76A}" destId="{F05AAC8B-93B1-4F99-91CB-97F36993B659}" srcOrd="0" destOrd="0" presId="urn:microsoft.com/office/officeart/2005/8/layout/radial5"/>
    <dgm:cxn modelId="{B8379563-5EA3-4614-BE86-957156C5EA1B}" srcId="{0D574A0C-4380-4739-8AA6-09CD75373F9C}" destId="{BAFAB3D3-59B8-4E07-9E9A-3D70C402D069}" srcOrd="4" destOrd="0" parTransId="{CB0D207E-22BC-4BF9-B05D-A32BA6132F04}" sibTransId="{459C7D88-9BD3-4FFF-91DC-D239E0497760}"/>
    <dgm:cxn modelId="{E1C4015F-5C72-4B8C-ABDB-B033626C98B0}" type="presOf" srcId="{2773691F-6B2E-461C-8C0F-405B1093F033}" destId="{988E3268-AF97-47BA-B7C0-FFC511049E8E}" srcOrd="0" destOrd="0" presId="urn:microsoft.com/office/officeart/2005/8/layout/radial5"/>
    <dgm:cxn modelId="{18AFF980-F27E-42C4-BDB5-77D0825B0924}" type="presOf" srcId="{0D574A0C-4380-4739-8AA6-09CD75373F9C}" destId="{A6121E77-F47E-4E72-A6D2-A04DABDE4FBE}" srcOrd="0" destOrd="0" presId="urn:microsoft.com/office/officeart/2005/8/layout/radial5"/>
    <dgm:cxn modelId="{A18761D5-6AD5-4AD7-80F2-EAB67CB2EBA1}" srcId="{53B72A86-4311-44AB-8482-C1B18FF90783}" destId="{F31A64C3-7D19-4483-AB75-2DF8E90993DF}" srcOrd="4" destOrd="0" parTransId="{A4682E12-912F-488C-8564-A47FF09BF09A}" sibTransId="{0C1FC7C6-4B85-409E-9413-11DC193D18AD}"/>
    <dgm:cxn modelId="{342042B6-EA26-491B-825C-E02B54DFEE6D}" srcId="{53B72A86-4311-44AB-8482-C1B18FF90783}" destId="{41469DA3-FBDB-4262-BF0A-18E51466E76A}" srcOrd="2" destOrd="0" parTransId="{1D2BF421-E041-488E-843D-A8BA17108981}" sibTransId="{F7CD6503-2C44-45F1-A0D4-5E7FE78F01FC}"/>
    <dgm:cxn modelId="{DF17A92E-258C-4EBE-B8F5-3C9BA56191F3}" type="presOf" srcId="{7F75D8DA-EF94-4281-9105-3C3D444C426D}" destId="{EF59295F-BE21-4CEF-9DE1-755179F54884}" srcOrd="0" destOrd="0" presId="urn:microsoft.com/office/officeart/2005/8/layout/radial5"/>
    <dgm:cxn modelId="{274C37FC-A6FD-40D1-BA59-148F56C3719B}" srcId="{53B72A86-4311-44AB-8482-C1B18FF90783}" destId="{0114F66B-5A2E-4815-968A-19B80BF60E09}" srcOrd="5" destOrd="0" parTransId="{7F75D8DA-EF94-4281-9105-3C3D444C426D}" sibTransId="{355B9B1E-F21A-4E68-A94D-C1AE1C54AD41}"/>
    <dgm:cxn modelId="{6249537E-856B-4B6F-B40A-0E49B581FE7B}" type="presOf" srcId="{53B72A86-4311-44AB-8482-C1B18FF90783}" destId="{1419AEB4-6462-4CC3-8203-0209B48B6A99}" srcOrd="0" destOrd="0" presId="urn:microsoft.com/office/officeart/2005/8/layout/radial5"/>
    <dgm:cxn modelId="{5A180C09-52E0-48B8-930B-45AE9D6419BB}" type="presOf" srcId="{6BB4F25A-E001-4CD3-B27E-68801B8D4B72}" destId="{2D8D70E5-7D51-436E-B434-82CC95D796DE}" srcOrd="0" destOrd="0" presId="urn:microsoft.com/office/officeart/2005/8/layout/radial5"/>
    <dgm:cxn modelId="{236A59A4-EF66-499F-A9C6-E5849C45FCDA}" srcId="{0D574A0C-4380-4739-8AA6-09CD75373F9C}" destId="{DC0E4C53-A248-4FFA-8E81-8E91D496C653}" srcOrd="5" destOrd="0" parTransId="{A98BFFD2-F2A1-49E7-A415-1D1F2ED61B72}" sibTransId="{0B5413EE-2CF3-4AB2-A431-9E6A4F352DE1}"/>
    <dgm:cxn modelId="{84B7F1DA-C9EE-4B7C-8A2F-8883098D1AFF}" srcId="{0D574A0C-4380-4739-8AA6-09CD75373F9C}" destId="{7DC03CAD-DDB2-4134-A7F6-592240D9AB0F}" srcOrd="3" destOrd="0" parTransId="{4FB19476-66D5-4362-B156-CE0E8BEFD27B}" sibTransId="{6BC09980-BBB7-4741-8228-932500269BEA}"/>
    <dgm:cxn modelId="{39C1C24F-0E2F-4BCA-B936-E257599A74E8}" type="presOf" srcId="{A4682E12-912F-488C-8564-A47FF09BF09A}" destId="{0607194F-31CF-47AC-97FC-CA2CAF263D6C}" srcOrd="0" destOrd="0" presId="urn:microsoft.com/office/officeart/2005/8/layout/radial5"/>
    <dgm:cxn modelId="{F7024B36-CD60-4501-AE4D-4F2CA3809106}" type="presOf" srcId="{1D2BF421-E041-488E-843D-A8BA17108981}" destId="{FA8751E1-425F-4AC0-9080-ED0D584EB2C8}" srcOrd="0" destOrd="0" presId="urn:microsoft.com/office/officeart/2005/8/layout/radial5"/>
    <dgm:cxn modelId="{71B20663-F2E6-48B9-988F-950133BAEC38}" type="presOf" srcId="{B19783C2-E8CF-4F20-8BE0-64801F669165}" destId="{3968BE64-CBDE-444F-A8F3-67BCB1CABE86}" srcOrd="0" destOrd="0" presId="urn:microsoft.com/office/officeart/2005/8/layout/radial5"/>
    <dgm:cxn modelId="{370DF652-19C4-4A72-BFB4-E35F42E2A0E4}" srcId="{0D574A0C-4380-4739-8AA6-09CD75373F9C}" destId="{ADC5AC7D-3E4C-4EBD-A2C0-7FD3AA8E257A}" srcOrd="7" destOrd="0" parTransId="{524170E5-15CB-4007-8BBB-47F6B5D4D7F3}" sibTransId="{715E0309-E830-4FB9-9299-995077FF4D8B}"/>
    <dgm:cxn modelId="{6A6E4432-AA4D-4CC4-A586-2AB53F533BD3}" srcId="{0D574A0C-4380-4739-8AA6-09CD75373F9C}" destId="{ACA1DD86-A4D1-4895-8439-1BC1EB00898C}" srcOrd="2" destOrd="0" parTransId="{5589939F-C8F3-411B-BFE5-A4C07A3B35ED}" sibTransId="{BBEEFE82-5F5E-4D62-B48F-78DB37B7C0A4}"/>
    <dgm:cxn modelId="{4E217697-7C4B-4E9F-B17F-DDB224E02E32}" srcId="{53B72A86-4311-44AB-8482-C1B18FF90783}" destId="{B19783C2-E8CF-4F20-8BE0-64801F669165}" srcOrd="0" destOrd="0" parTransId="{2773691F-6B2E-461C-8C0F-405B1093F033}" sibTransId="{F1890014-8ABB-4669-BE5A-F71EB4C1BAC9}"/>
    <dgm:cxn modelId="{36C9EAD1-4921-432B-9EB1-A1F8145CEFA4}" type="presOf" srcId="{24F81108-1FC9-45FC-9629-BBB296ABF4AD}" destId="{1B4295E7-6F0E-4439-A703-A51434589686}" srcOrd="1" destOrd="0" presId="urn:microsoft.com/office/officeart/2005/8/layout/radial5"/>
    <dgm:cxn modelId="{9DC10515-5EEC-4A23-979D-2B1619C112E1}" srcId="{53B72A86-4311-44AB-8482-C1B18FF90783}" destId="{7EF2C548-99CC-4E75-91B2-19E68E16386A}" srcOrd="6" destOrd="0" parTransId="{9866AED0-763D-4B9A-B50E-59A0A539D84E}" sibTransId="{3F0A670C-7815-4C3F-97EE-570549363324}"/>
    <dgm:cxn modelId="{8075172B-40EA-407A-968E-122ABCB98B0D}" srcId="{0D574A0C-4380-4739-8AA6-09CD75373F9C}" destId="{BC01B389-F4BA-48D2-A445-44E95FEEC74F}" srcOrd="1" destOrd="0" parTransId="{EF9CE208-40A6-4A38-B1B9-A2EA8F7AACED}" sibTransId="{8C0AEFCA-11FF-4C47-9238-C89EFAB270B7}"/>
    <dgm:cxn modelId="{B33CB551-DDE6-436A-B6A1-61088310C1AC}" type="presOf" srcId="{0114F66B-5A2E-4815-968A-19B80BF60E09}" destId="{AE7EFDA6-A724-4757-BC95-5006A6BB3E90}" srcOrd="0" destOrd="0" presId="urn:microsoft.com/office/officeart/2005/8/layout/radial5"/>
    <dgm:cxn modelId="{0551B160-32F7-4F8C-B1F7-CF52816F7002}" type="presOf" srcId="{F31A64C3-7D19-4483-AB75-2DF8E90993DF}" destId="{40A7B25F-A1F4-4D8F-8640-D0BFC01F349E}" srcOrd="0" destOrd="0" presId="urn:microsoft.com/office/officeart/2005/8/layout/radial5"/>
    <dgm:cxn modelId="{954DFB85-535D-438E-AB4C-EF29723DCA24}" type="presOf" srcId="{9866AED0-763D-4B9A-B50E-59A0A539D84E}" destId="{E2CD6834-DB0C-444B-B76D-E9B8B04B3208}" srcOrd="1" destOrd="0" presId="urn:microsoft.com/office/officeart/2005/8/layout/radial5"/>
    <dgm:cxn modelId="{15380277-97FD-4BB4-BAD2-F463118FD002}" type="presOf" srcId="{1D2BF421-E041-488E-843D-A8BA17108981}" destId="{B9B4D58E-B476-4189-9880-239DBA479756}" srcOrd="1" destOrd="0" presId="urn:microsoft.com/office/officeart/2005/8/layout/radial5"/>
    <dgm:cxn modelId="{FFCD4CAF-0D07-42A9-BB6C-B39598C65592}" srcId="{53B72A86-4311-44AB-8482-C1B18FF90783}" destId="{EFB65EF2-AC78-4690-B178-161826E6EBB4}" srcOrd="1" destOrd="0" parTransId="{24F81108-1FC9-45FC-9629-BBB296ABF4AD}" sibTransId="{22F9FCEA-5728-4F63-AFB8-E37F47D02F91}"/>
    <dgm:cxn modelId="{048FAA15-017D-4CDC-91B8-49F4CEE275A6}" srcId="{0D574A0C-4380-4739-8AA6-09CD75373F9C}" destId="{716AE54E-CE63-46A6-80C4-05ED2BE8C698}" srcOrd="11" destOrd="0" parTransId="{DDE3B1AC-D76B-487D-8B76-583257401505}" sibTransId="{694B97C3-8301-4137-815C-BAFE4EB51A8C}"/>
    <dgm:cxn modelId="{A12E4542-52B0-472C-9E34-1DB4093FD39E}" type="presOf" srcId="{7AFC60D8-1CA9-4512-BBB9-445D0A2B22DD}" destId="{CCE72AD1-5939-4391-86FA-1CF9A02718DD}" srcOrd="0" destOrd="0" presId="urn:microsoft.com/office/officeart/2005/8/layout/radial5"/>
    <dgm:cxn modelId="{F3E4B3C4-EBA7-4AEF-90B5-4C2ADA77041A}" type="presOf" srcId="{9866AED0-763D-4B9A-B50E-59A0A539D84E}" destId="{50B79B9B-A741-4F65-B421-E91CD98CF91E}" srcOrd="0" destOrd="0" presId="urn:microsoft.com/office/officeart/2005/8/layout/radial5"/>
    <dgm:cxn modelId="{15236710-1130-4647-9666-248FBF8CCE50}" type="presOf" srcId="{24F81108-1FC9-45FC-9629-BBB296ABF4AD}" destId="{76D10021-5214-4CF4-91BB-D2FC1D3626B3}" srcOrd="0" destOrd="0" presId="urn:microsoft.com/office/officeart/2005/8/layout/radial5"/>
    <dgm:cxn modelId="{58C0B59E-E35D-4C00-BC28-4B3F70A6F44F}" type="presOf" srcId="{EFB65EF2-AC78-4690-B178-161826E6EBB4}" destId="{AD16E76B-88A4-4DE4-9D6B-955F0A052781}" srcOrd="0" destOrd="0" presId="urn:microsoft.com/office/officeart/2005/8/layout/radial5"/>
    <dgm:cxn modelId="{620221B6-0AE3-4843-992A-EAE7D84A0A41}" srcId="{0D574A0C-4380-4739-8AA6-09CD75373F9C}" destId="{4489D462-8AAA-42DC-8BC3-64731A0C4F12}" srcOrd="10" destOrd="0" parTransId="{B19858BF-200B-47BE-97B4-017CF366CD0E}" sibTransId="{5CADC6E8-A5D8-4007-B247-863727B15FD1}"/>
    <dgm:cxn modelId="{8728F5D8-8619-45CF-BF5B-5C64F0061D27}" type="presOf" srcId="{7AFC60D8-1CA9-4512-BBB9-445D0A2B22DD}" destId="{30C7E892-C440-4CCC-BF5D-89A35A7E8675}" srcOrd="1" destOrd="0" presId="urn:microsoft.com/office/officeart/2005/8/layout/radial5"/>
    <dgm:cxn modelId="{2B287393-EC2B-43FB-B7EF-6A6B4AD4030A}" type="presParOf" srcId="{A6121E77-F47E-4E72-A6D2-A04DABDE4FBE}" destId="{1419AEB4-6462-4CC3-8203-0209B48B6A99}" srcOrd="0" destOrd="0" presId="urn:microsoft.com/office/officeart/2005/8/layout/radial5"/>
    <dgm:cxn modelId="{6B17F5FB-C3D9-4C55-A99D-7E63ABBD5F98}" type="presParOf" srcId="{A6121E77-F47E-4E72-A6D2-A04DABDE4FBE}" destId="{988E3268-AF97-47BA-B7C0-FFC511049E8E}" srcOrd="1" destOrd="0" presId="urn:microsoft.com/office/officeart/2005/8/layout/radial5"/>
    <dgm:cxn modelId="{141877EE-2CE2-43C8-89E9-3056ED577D34}" type="presParOf" srcId="{988E3268-AF97-47BA-B7C0-FFC511049E8E}" destId="{A395919A-4F02-4CB8-91FE-E077D5E1DD2E}" srcOrd="0" destOrd="0" presId="urn:microsoft.com/office/officeart/2005/8/layout/radial5"/>
    <dgm:cxn modelId="{C8552ADC-4151-4DD5-8F0D-53076CE62CA4}" type="presParOf" srcId="{A6121E77-F47E-4E72-A6D2-A04DABDE4FBE}" destId="{3968BE64-CBDE-444F-A8F3-67BCB1CABE86}" srcOrd="2" destOrd="0" presId="urn:microsoft.com/office/officeart/2005/8/layout/radial5"/>
    <dgm:cxn modelId="{744C274F-7919-4BCB-B9E3-8DEA2FB9C963}" type="presParOf" srcId="{A6121E77-F47E-4E72-A6D2-A04DABDE4FBE}" destId="{76D10021-5214-4CF4-91BB-D2FC1D3626B3}" srcOrd="3" destOrd="0" presId="urn:microsoft.com/office/officeart/2005/8/layout/radial5"/>
    <dgm:cxn modelId="{FE1FF564-06D2-4634-BAE9-D151F73CC8BD}" type="presParOf" srcId="{76D10021-5214-4CF4-91BB-D2FC1D3626B3}" destId="{1B4295E7-6F0E-4439-A703-A51434589686}" srcOrd="0" destOrd="0" presId="urn:microsoft.com/office/officeart/2005/8/layout/radial5"/>
    <dgm:cxn modelId="{703FBCF0-73E5-43DB-A77C-A36CA59B3585}" type="presParOf" srcId="{A6121E77-F47E-4E72-A6D2-A04DABDE4FBE}" destId="{AD16E76B-88A4-4DE4-9D6B-955F0A052781}" srcOrd="4" destOrd="0" presId="urn:microsoft.com/office/officeart/2005/8/layout/radial5"/>
    <dgm:cxn modelId="{14E6A535-DCBE-47DE-818C-E422C5B01A66}" type="presParOf" srcId="{A6121E77-F47E-4E72-A6D2-A04DABDE4FBE}" destId="{FA8751E1-425F-4AC0-9080-ED0D584EB2C8}" srcOrd="5" destOrd="0" presId="urn:microsoft.com/office/officeart/2005/8/layout/radial5"/>
    <dgm:cxn modelId="{1660F55A-9A08-4E79-93F8-54F66A9CE74A}" type="presParOf" srcId="{FA8751E1-425F-4AC0-9080-ED0D584EB2C8}" destId="{B9B4D58E-B476-4189-9880-239DBA479756}" srcOrd="0" destOrd="0" presId="urn:microsoft.com/office/officeart/2005/8/layout/radial5"/>
    <dgm:cxn modelId="{2832D55F-C8B4-4D44-AE90-53691D63501E}" type="presParOf" srcId="{A6121E77-F47E-4E72-A6D2-A04DABDE4FBE}" destId="{F05AAC8B-93B1-4F99-91CB-97F36993B659}" srcOrd="6" destOrd="0" presId="urn:microsoft.com/office/officeart/2005/8/layout/radial5"/>
    <dgm:cxn modelId="{52F3591A-2D90-42FE-B496-AF82D5E5D89A}" type="presParOf" srcId="{A6121E77-F47E-4E72-A6D2-A04DABDE4FBE}" destId="{CCE72AD1-5939-4391-86FA-1CF9A02718DD}" srcOrd="7" destOrd="0" presId="urn:microsoft.com/office/officeart/2005/8/layout/radial5"/>
    <dgm:cxn modelId="{AF5C3569-7F07-4F14-8536-52000FF32124}" type="presParOf" srcId="{CCE72AD1-5939-4391-86FA-1CF9A02718DD}" destId="{30C7E892-C440-4CCC-BF5D-89A35A7E8675}" srcOrd="0" destOrd="0" presId="urn:microsoft.com/office/officeart/2005/8/layout/radial5"/>
    <dgm:cxn modelId="{332D4BCF-3D9D-4F9B-AE58-C165768531C8}" type="presParOf" srcId="{A6121E77-F47E-4E72-A6D2-A04DABDE4FBE}" destId="{2D8D70E5-7D51-436E-B434-82CC95D796DE}" srcOrd="8" destOrd="0" presId="urn:microsoft.com/office/officeart/2005/8/layout/radial5"/>
    <dgm:cxn modelId="{7B1028CE-3931-4E4C-9E54-C41FFEE5D4F6}" type="presParOf" srcId="{A6121E77-F47E-4E72-A6D2-A04DABDE4FBE}" destId="{0607194F-31CF-47AC-97FC-CA2CAF263D6C}" srcOrd="9" destOrd="0" presId="urn:microsoft.com/office/officeart/2005/8/layout/radial5"/>
    <dgm:cxn modelId="{AD9EA394-47F7-4F94-8752-009CA526A390}" type="presParOf" srcId="{0607194F-31CF-47AC-97FC-CA2CAF263D6C}" destId="{788C38D1-0A23-4A73-B206-3BB70393D0F6}" srcOrd="0" destOrd="0" presId="urn:microsoft.com/office/officeart/2005/8/layout/radial5"/>
    <dgm:cxn modelId="{16A1C134-F4BC-45A6-9A44-F6E3FE78AB3D}" type="presParOf" srcId="{A6121E77-F47E-4E72-A6D2-A04DABDE4FBE}" destId="{40A7B25F-A1F4-4D8F-8640-D0BFC01F349E}" srcOrd="10" destOrd="0" presId="urn:microsoft.com/office/officeart/2005/8/layout/radial5"/>
    <dgm:cxn modelId="{8C5FCA36-7166-46C8-BE2A-1EC6747662D4}" type="presParOf" srcId="{A6121E77-F47E-4E72-A6D2-A04DABDE4FBE}" destId="{EF59295F-BE21-4CEF-9DE1-755179F54884}" srcOrd="11" destOrd="0" presId="urn:microsoft.com/office/officeart/2005/8/layout/radial5"/>
    <dgm:cxn modelId="{97430CDC-CE67-46F6-9A1C-2B0BCA0290D1}" type="presParOf" srcId="{EF59295F-BE21-4CEF-9DE1-755179F54884}" destId="{60D565EA-8664-4586-BCA6-AEA47CC04C26}" srcOrd="0" destOrd="0" presId="urn:microsoft.com/office/officeart/2005/8/layout/radial5"/>
    <dgm:cxn modelId="{4061CD5C-B84D-45F7-B691-A9A058F17A35}" type="presParOf" srcId="{A6121E77-F47E-4E72-A6D2-A04DABDE4FBE}" destId="{AE7EFDA6-A724-4757-BC95-5006A6BB3E90}" srcOrd="12" destOrd="0" presId="urn:microsoft.com/office/officeart/2005/8/layout/radial5"/>
    <dgm:cxn modelId="{E45EF2C1-17DC-4036-A178-6CCFCF080597}" type="presParOf" srcId="{A6121E77-F47E-4E72-A6D2-A04DABDE4FBE}" destId="{50B79B9B-A741-4F65-B421-E91CD98CF91E}" srcOrd="13" destOrd="0" presId="urn:microsoft.com/office/officeart/2005/8/layout/radial5"/>
    <dgm:cxn modelId="{96AF75E3-2F1E-4AF0-B678-3E3D1ED04584}" type="presParOf" srcId="{50B79B9B-A741-4F65-B421-E91CD98CF91E}" destId="{E2CD6834-DB0C-444B-B76D-E9B8B04B3208}" srcOrd="0" destOrd="0" presId="urn:microsoft.com/office/officeart/2005/8/layout/radial5"/>
    <dgm:cxn modelId="{68DB3B8B-A259-486A-A9CF-22BD906E318C}" type="presParOf" srcId="{A6121E77-F47E-4E72-A6D2-A04DABDE4FBE}" destId="{C01F9924-DB94-4C48-8999-795C784E7AC9}" srcOrd="14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19AEB4-6462-4CC3-8203-0209B48B6A99}">
      <dsp:nvSpPr>
        <dsp:cNvPr id="0" name=""/>
        <dsp:cNvSpPr/>
      </dsp:nvSpPr>
      <dsp:spPr>
        <a:xfrm>
          <a:off x="3008924" y="2029506"/>
          <a:ext cx="2840430" cy="2840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Основные формы организации тренировочного процесса:</a:t>
          </a:r>
          <a:endParaRPr lang="ru-RU" sz="1400" b="1" kern="1200" dirty="0"/>
        </a:p>
      </dsp:txBody>
      <dsp:txXfrm>
        <a:off x="3008924" y="2029506"/>
        <a:ext cx="2840430" cy="2840430"/>
      </dsp:txXfrm>
    </dsp:sp>
    <dsp:sp modelId="{988E3268-AF97-47BA-B7C0-FFC511049E8E}">
      <dsp:nvSpPr>
        <dsp:cNvPr id="0" name=""/>
        <dsp:cNvSpPr/>
      </dsp:nvSpPr>
      <dsp:spPr>
        <a:xfrm rot="16200000">
          <a:off x="4349413" y="1558218"/>
          <a:ext cx="159453" cy="650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6200000">
        <a:off x="4349413" y="1558218"/>
        <a:ext cx="159453" cy="650746"/>
      </dsp:txXfrm>
    </dsp:sp>
    <dsp:sp modelId="{3968BE64-CBDE-444F-A8F3-67BCB1CABE86}">
      <dsp:nvSpPr>
        <dsp:cNvPr id="0" name=""/>
        <dsp:cNvSpPr/>
      </dsp:nvSpPr>
      <dsp:spPr>
        <a:xfrm>
          <a:off x="3567858" y="6087"/>
          <a:ext cx="1722563" cy="172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групповые тренировочные занятия</a:t>
          </a:r>
          <a:endParaRPr lang="ru-RU" sz="1200" kern="1200" dirty="0"/>
        </a:p>
      </dsp:txBody>
      <dsp:txXfrm>
        <a:off x="3567858" y="6087"/>
        <a:ext cx="1722563" cy="1722563"/>
      </dsp:txXfrm>
    </dsp:sp>
    <dsp:sp modelId="{76D10021-5214-4CF4-91BB-D2FC1D3626B3}">
      <dsp:nvSpPr>
        <dsp:cNvPr id="0" name=""/>
        <dsp:cNvSpPr/>
      </dsp:nvSpPr>
      <dsp:spPr>
        <a:xfrm rot="19285714">
          <a:off x="5573863" y="2147882"/>
          <a:ext cx="159453" cy="650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9285714">
        <a:off x="5573863" y="2147882"/>
        <a:ext cx="159453" cy="650746"/>
      </dsp:txXfrm>
    </dsp:sp>
    <dsp:sp modelId="{AD16E76B-88A4-4DE4-9D6B-955F0A052781}">
      <dsp:nvSpPr>
        <dsp:cNvPr id="0" name=""/>
        <dsp:cNvSpPr/>
      </dsp:nvSpPr>
      <dsp:spPr>
        <a:xfrm>
          <a:off x="5586822" y="978369"/>
          <a:ext cx="1722563" cy="172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индивидуальные тренировочные занятия, проводимые с несколькими занимающимися, объединенными в команду для подготовки к участию в </a:t>
          </a:r>
          <a:r>
            <a:rPr lang="ru-RU" sz="1200" kern="1200" dirty="0" smtClean="0"/>
            <a:t>соревнованиях</a:t>
          </a:r>
          <a:endParaRPr lang="ru-RU" sz="1200" kern="1200" dirty="0"/>
        </a:p>
      </dsp:txBody>
      <dsp:txXfrm>
        <a:off x="5586822" y="978369"/>
        <a:ext cx="1722563" cy="1722563"/>
      </dsp:txXfrm>
    </dsp:sp>
    <dsp:sp modelId="{FA8751E1-425F-4AC0-9080-ED0D584EB2C8}">
      <dsp:nvSpPr>
        <dsp:cNvPr id="0" name=""/>
        <dsp:cNvSpPr/>
      </dsp:nvSpPr>
      <dsp:spPr>
        <a:xfrm rot="771429">
          <a:off x="5876277" y="3472845"/>
          <a:ext cx="159453" cy="650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771429">
        <a:off x="5876277" y="3472845"/>
        <a:ext cx="159453" cy="650746"/>
      </dsp:txXfrm>
    </dsp:sp>
    <dsp:sp modelId="{F05AAC8B-93B1-4F99-91CB-97F36993B659}">
      <dsp:nvSpPr>
        <dsp:cNvPr id="0" name=""/>
        <dsp:cNvSpPr/>
      </dsp:nvSpPr>
      <dsp:spPr>
        <a:xfrm>
          <a:off x="6085466" y="3163067"/>
          <a:ext cx="1722563" cy="172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самостоятельная работа занимающихся по индивидуальным планам</a:t>
          </a:r>
          <a:endParaRPr lang="ru-RU" sz="1200" kern="1200" dirty="0"/>
        </a:p>
      </dsp:txBody>
      <dsp:txXfrm>
        <a:off x="6085466" y="3163067"/>
        <a:ext cx="1722563" cy="1722563"/>
      </dsp:txXfrm>
    </dsp:sp>
    <dsp:sp modelId="{CCE72AD1-5939-4391-86FA-1CF9A02718DD}">
      <dsp:nvSpPr>
        <dsp:cNvPr id="0" name=""/>
        <dsp:cNvSpPr/>
      </dsp:nvSpPr>
      <dsp:spPr>
        <a:xfrm rot="3857143">
          <a:off x="5028931" y="4535383"/>
          <a:ext cx="159453" cy="650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3857143">
        <a:off x="5028931" y="4535383"/>
        <a:ext cx="159453" cy="650746"/>
      </dsp:txXfrm>
    </dsp:sp>
    <dsp:sp modelId="{2D8D70E5-7D51-436E-B434-82CC95D796DE}">
      <dsp:nvSpPr>
        <dsp:cNvPr id="0" name=""/>
        <dsp:cNvSpPr/>
      </dsp:nvSpPr>
      <dsp:spPr>
        <a:xfrm>
          <a:off x="4688299" y="4915059"/>
          <a:ext cx="1722563" cy="172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тренировочные сборы</a:t>
          </a:r>
          <a:endParaRPr lang="ru-RU" sz="1200" kern="1200" dirty="0"/>
        </a:p>
      </dsp:txBody>
      <dsp:txXfrm>
        <a:off x="4688299" y="4915059"/>
        <a:ext cx="1722563" cy="1722563"/>
      </dsp:txXfrm>
    </dsp:sp>
    <dsp:sp modelId="{0607194F-31CF-47AC-97FC-CA2CAF263D6C}">
      <dsp:nvSpPr>
        <dsp:cNvPr id="0" name=""/>
        <dsp:cNvSpPr/>
      </dsp:nvSpPr>
      <dsp:spPr>
        <a:xfrm rot="6942857">
          <a:off x="3669894" y="4535383"/>
          <a:ext cx="159453" cy="650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6942857">
        <a:off x="3669894" y="4535383"/>
        <a:ext cx="159453" cy="650746"/>
      </dsp:txXfrm>
    </dsp:sp>
    <dsp:sp modelId="{40A7B25F-A1F4-4D8F-8640-D0BFC01F349E}">
      <dsp:nvSpPr>
        <dsp:cNvPr id="0" name=""/>
        <dsp:cNvSpPr/>
      </dsp:nvSpPr>
      <dsp:spPr>
        <a:xfrm>
          <a:off x="2447417" y="4915059"/>
          <a:ext cx="1722563" cy="172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участие в соревнованиях и иных мероприятиях</a:t>
          </a:r>
          <a:endParaRPr lang="ru-RU" sz="1200" kern="1200" dirty="0"/>
        </a:p>
      </dsp:txBody>
      <dsp:txXfrm>
        <a:off x="2447417" y="4915059"/>
        <a:ext cx="1722563" cy="1722563"/>
      </dsp:txXfrm>
    </dsp:sp>
    <dsp:sp modelId="{EF59295F-BE21-4CEF-9DE1-755179F54884}">
      <dsp:nvSpPr>
        <dsp:cNvPr id="0" name=""/>
        <dsp:cNvSpPr/>
      </dsp:nvSpPr>
      <dsp:spPr>
        <a:xfrm rot="10028571">
          <a:off x="2822549" y="3472845"/>
          <a:ext cx="159453" cy="650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028571">
        <a:off x="2822549" y="3472845"/>
        <a:ext cx="159453" cy="650746"/>
      </dsp:txXfrm>
    </dsp:sp>
    <dsp:sp modelId="{AE7EFDA6-A724-4757-BC95-5006A6BB3E90}">
      <dsp:nvSpPr>
        <dsp:cNvPr id="0" name=""/>
        <dsp:cNvSpPr/>
      </dsp:nvSpPr>
      <dsp:spPr>
        <a:xfrm>
          <a:off x="1050250" y="3163067"/>
          <a:ext cx="1722563" cy="172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инструкторская и судейская практика, медико-восстановительные мероприятия</a:t>
          </a:r>
          <a:endParaRPr lang="ru-RU" sz="1200" kern="1200" dirty="0"/>
        </a:p>
      </dsp:txBody>
      <dsp:txXfrm>
        <a:off x="1050250" y="3163067"/>
        <a:ext cx="1722563" cy="1722563"/>
      </dsp:txXfrm>
    </dsp:sp>
    <dsp:sp modelId="{50B79B9B-A741-4F65-B421-E91CD98CF91E}">
      <dsp:nvSpPr>
        <dsp:cNvPr id="0" name=""/>
        <dsp:cNvSpPr/>
      </dsp:nvSpPr>
      <dsp:spPr>
        <a:xfrm rot="13114286">
          <a:off x="3124963" y="2147882"/>
          <a:ext cx="159453" cy="6507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3114286">
        <a:off x="3124963" y="2147882"/>
        <a:ext cx="159453" cy="650746"/>
      </dsp:txXfrm>
    </dsp:sp>
    <dsp:sp modelId="{C01F9924-DB94-4C48-8999-795C784E7AC9}">
      <dsp:nvSpPr>
        <dsp:cNvPr id="0" name=""/>
        <dsp:cNvSpPr/>
      </dsp:nvSpPr>
      <dsp:spPr>
        <a:xfrm>
          <a:off x="1548893" y="978369"/>
          <a:ext cx="1722563" cy="1722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промежуточная и итоговая аттестация</a:t>
          </a:r>
          <a:endParaRPr lang="ru-RU" sz="1200" kern="1200" dirty="0"/>
        </a:p>
      </dsp:txBody>
      <dsp:txXfrm>
        <a:off x="1548893" y="978369"/>
        <a:ext cx="1722563" cy="1722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71546"/>
            <a:ext cx="76438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ДОПОЛНИТЕЛЬНАЯ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ПРЕДПРОФЕССИОНАЛЬНАЯ  ПРОГРАММА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ПО  ВИДУ СПОРТА «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ДЗЮДО</a:t>
            </a:r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de-DE" sz="1600" b="1" dirty="0" smtClean="0"/>
              <a:t> </a:t>
            </a:r>
            <a:endParaRPr lang="ru-RU" sz="1600" b="1" dirty="0" smtClean="0"/>
          </a:p>
          <a:p>
            <a:r>
              <a:rPr lang="de-DE" sz="1400" dirty="0" smtClean="0"/>
              <a:t>  </a:t>
            </a:r>
            <a:endParaRPr lang="ru-RU" sz="1400" dirty="0" smtClean="0"/>
          </a:p>
          <a:p>
            <a:pPr algn="ctr"/>
            <a:r>
              <a:rPr lang="de-DE" sz="1400" dirty="0" err="1" smtClean="0"/>
              <a:t>Разработана</a:t>
            </a:r>
            <a:r>
              <a:rPr lang="de-DE" sz="1400" dirty="0" smtClean="0"/>
              <a:t> в </a:t>
            </a:r>
            <a:r>
              <a:rPr lang="de-DE" sz="1400" dirty="0" err="1" smtClean="0"/>
              <a:t>соответствии</a:t>
            </a:r>
            <a:r>
              <a:rPr lang="de-DE" sz="1400" dirty="0" smtClean="0"/>
              <a:t> с </a:t>
            </a:r>
            <a:r>
              <a:rPr lang="de-DE" sz="1400" dirty="0" err="1" smtClean="0"/>
              <a:t>федеральными</a:t>
            </a:r>
            <a:r>
              <a:rPr lang="de-DE" sz="1400" dirty="0" smtClean="0"/>
              <a:t> </a:t>
            </a:r>
            <a:r>
              <a:rPr lang="de-DE" sz="1400" dirty="0" err="1" smtClean="0"/>
              <a:t>государственными</a:t>
            </a:r>
            <a:r>
              <a:rPr lang="de-DE" sz="1400" dirty="0" smtClean="0"/>
              <a:t> </a:t>
            </a:r>
            <a:r>
              <a:rPr lang="de-DE" sz="1400" dirty="0" err="1" smtClean="0"/>
              <a:t>требованиями</a:t>
            </a:r>
            <a:r>
              <a:rPr lang="de-DE" sz="1400" dirty="0" smtClean="0"/>
              <a:t> </a:t>
            </a:r>
            <a:r>
              <a:rPr lang="de-DE" sz="1400" dirty="0" err="1" smtClean="0"/>
              <a:t>по</a:t>
            </a:r>
            <a:r>
              <a:rPr lang="de-DE" sz="1400" dirty="0" smtClean="0"/>
              <a:t> </a:t>
            </a:r>
            <a:r>
              <a:rPr lang="de-DE" sz="1400" dirty="0" err="1" smtClean="0"/>
              <a:t>виду</a:t>
            </a:r>
            <a:r>
              <a:rPr lang="de-DE" sz="1400" dirty="0" smtClean="0"/>
              <a:t> </a:t>
            </a:r>
            <a:r>
              <a:rPr lang="de-DE" sz="1400" dirty="0" err="1" smtClean="0"/>
              <a:t>спорта</a:t>
            </a:r>
            <a:r>
              <a:rPr lang="de-DE" sz="1400" dirty="0" smtClean="0"/>
              <a:t> и с </a:t>
            </a:r>
            <a:r>
              <a:rPr lang="de-DE" sz="1400" dirty="0" err="1" smtClean="0"/>
              <a:t>учетом</a:t>
            </a:r>
            <a:r>
              <a:rPr lang="de-DE" sz="1400" dirty="0" smtClean="0"/>
              <a:t> </a:t>
            </a:r>
            <a:r>
              <a:rPr lang="de-DE" sz="1400" dirty="0" err="1" smtClean="0"/>
              <a:t>требований</a:t>
            </a:r>
            <a:r>
              <a:rPr lang="de-DE" sz="1400" dirty="0" smtClean="0"/>
              <a:t> </a:t>
            </a:r>
            <a:r>
              <a:rPr lang="de-DE" sz="1400" dirty="0" err="1" smtClean="0"/>
              <a:t>федерального</a:t>
            </a:r>
            <a:r>
              <a:rPr lang="de-DE" sz="1400" dirty="0" smtClean="0"/>
              <a:t> </a:t>
            </a:r>
            <a:r>
              <a:rPr lang="de-DE" sz="1400" dirty="0" err="1" smtClean="0"/>
              <a:t>стандарта</a:t>
            </a:r>
            <a:r>
              <a:rPr lang="de-DE" sz="1400" dirty="0" smtClean="0"/>
              <a:t> </a:t>
            </a:r>
            <a:r>
              <a:rPr lang="de-DE" sz="1400" dirty="0" err="1" smtClean="0"/>
              <a:t>спортивной</a:t>
            </a:r>
            <a:r>
              <a:rPr lang="de-DE" sz="1400" dirty="0" smtClean="0"/>
              <a:t> </a:t>
            </a:r>
            <a:r>
              <a:rPr lang="de-DE" sz="1400" dirty="0" err="1" smtClean="0"/>
              <a:t>подготовки</a:t>
            </a:r>
            <a:r>
              <a:rPr lang="de-DE" sz="1400" dirty="0" smtClean="0"/>
              <a:t> </a:t>
            </a:r>
            <a:r>
              <a:rPr lang="de-DE" sz="1400" dirty="0" err="1" smtClean="0"/>
              <a:t>по</a:t>
            </a:r>
            <a:r>
              <a:rPr lang="de-DE" sz="1400" dirty="0" smtClean="0"/>
              <a:t> </a:t>
            </a:r>
            <a:r>
              <a:rPr lang="de-DE" sz="1400" dirty="0" err="1" smtClean="0"/>
              <a:t>виду</a:t>
            </a:r>
            <a:r>
              <a:rPr lang="de-DE" sz="1400" dirty="0" smtClean="0"/>
              <a:t> </a:t>
            </a:r>
            <a:r>
              <a:rPr lang="de-DE" sz="1400" dirty="0" err="1" smtClean="0"/>
              <a:t>спорта</a:t>
            </a:r>
            <a:r>
              <a:rPr lang="de-DE" sz="1400" dirty="0" smtClean="0"/>
              <a:t> «</a:t>
            </a:r>
            <a:r>
              <a:rPr lang="ru-RU" sz="1400" dirty="0" smtClean="0"/>
              <a:t>ДЗЮДО</a:t>
            </a:r>
            <a:r>
              <a:rPr lang="de-DE" sz="1400" dirty="0" smtClean="0"/>
              <a:t>»</a:t>
            </a:r>
          </a:p>
          <a:p>
            <a:r>
              <a:rPr lang="de-DE" sz="1400" dirty="0" smtClean="0"/>
              <a:t> </a:t>
            </a:r>
            <a:endParaRPr lang="ru-RU" sz="1400" dirty="0" smtClean="0"/>
          </a:p>
          <a:p>
            <a:r>
              <a:rPr lang="ru-RU" sz="1400" dirty="0" smtClean="0"/>
              <a:t>				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Автор  программы тренер-преподаватель </a:t>
            </a:r>
          </a:p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				МБУ ДО ДЮСШ «Олимп» Т.А. </a:t>
            </a:r>
            <a:r>
              <a:rPr lang="ru-RU" sz="1400" b="1" dirty="0" err="1" smtClean="0">
                <a:solidFill>
                  <a:schemeClr val="accent4">
                    <a:lumMod val="75000"/>
                  </a:schemeClr>
                </a:solidFill>
              </a:rPr>
              <a:t>Горяинова</a:t>
            </a:r>
            <a:endParaRPr lang="ru-RU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1400" dirty="0" smtClean="0"/>
          </a:p>
          <a:p>
            <a:r>
              <a:rPr lang="ru-RU" sz="1400" dirty="0" smtClean="0"/>
              <a:t>				</a:t>
            </a:r>
            <a:r>
              <a:rPr lang="de-DE" sz="1400" dirty="0" err="1" smtClean="0">
                <a:solidFill>
                  <a:schemeClr val="accent4"/>
                </a:solidFill>
              </a:rPr>
              <a:t>Срок</a:t>
            </a:r>
            <a:r>
              <a:rPr lang="de-DE" sz="1400" dirty="0" smtClean="0">
                <a:solidFill>
                  <a:schemeClr val="accent4"/>
                </a:solidFill>
              </a:rPr>
              <a:t> </a:t>
            </a:r>
            <a:r>
              <a:rPr lang="de-DE" sz="1400" dirty="0" err="1" smtClean="0">
                <a:solidFill>
                  <a:schemeClr val="accent4"/>
                </a:solidFill>
              </a:rPr>
              <a:t>реализации</a:t>
            </a:r>
            <a:r>
              <a:rPr lang="de-DE" sz="1400" dirty="0" smtClean="0">
                <a:solidFill>
                  <a:schemeClr val="accent4"/>
                </a:solidFill>
              </a:rPr>
              <a:t> </a:t>
            </a:r>
            <a:r>
              <a:rPr lang="ru-RU" sz="1400" dirty="0" smtClean="0">
                <a:solidFill>
                  <a:schemeClr val="accent4"/>
                </a:solidFill>
              </a:rPr>
              <a:t>10 </a:t>
            </a:r>
            <a:r>
              <a:rPr lang="de-DE" sz="1400" dirty="0" err="1" smtClean="0">
                <a:solidFill>
                  <a:schemeClr val="accent4"/>
                </a:solidFill>
              </a:rPr>
              <a:t>лет</a:t>
            </a:r>
            <a:endParaRPr lang="ru-RU" sz="1400" dirty="0" smtClean="0">
              <a:solidFill>
                <a:schemeClr val="accent4"/>
              </a:solidFill>
            </a:endParaRPr>
          </a:p>
          <a:p>
            <a:endParaRPr lang="en-US" sz="1400" dirty="0" smtClean="0"/>
          </a:p>
          <a:p>
            <a:endParaRPr lang="ru-RU" sz="1400" dirty="0" smtClean="0"/>
          </a:p>
          <a:p>
            <a:pPr lvl="0" algn="just"/>
            <a:r>
              <a:rPr lang="ru-RU" sz="1400" b="1" dirty="0" smtClean="0"/>
              <a:t>Задачи реализации программы: </a:t>
            </a:r>
          </a:p>
          <a:p>
            <a:pPr algn="just">
              <a:buFont typeface="Arial" pitchFamily="34" charset="0"/>
              <a:buChar char="•"/>
            </a:pPr>
            <a:r>
              <a:rPr lang="de-DE" sz="1400" dirty="0" err="1" smtClean="0"/>
              <a:t>формирование</a:t>
            </a:r>
            <a:r>
              <a:rPr lang="de-DE" sz="1400" dirty="0" smtClean="0"/>
              <a:t> и </a:t>
            </a:r>
            <a:r>
              <a:rPr lang="de-DE" sz="1400" dirty="0" err="1" smtClean="0"/>
              <a:t>развитие</a:t>
            </a:r>
            <a:r>
              <a:rPr lang="de-DE" sz="1400" dirty="0" smtClean="0"/>
              <a:t> </a:t>
            </a:r>
            <a:r>
              <a:rPr lang="de-DE" sz="1400" dirty="0" err="1" smtClean="0"/>
              <a:t>творческих</a:t>
            </a:r>
            <a:r>
              <a:rPr lang="de-DE" sz="1400" dirty="0" smtClean="0"/>
              <a:t> и </a:t>
            </a:r>
            <a:r>
              <a:rPr lang="de-DE" sz="1400" dirty="0" err="1" smtClean="0"/>
              <a:t>спортивных</a:t>
            </a:r>
            <a:r>
              <a:rPr lang="de-DE" sz="1400" dirty="0" smtClean="0"/>
              <a:t> </a:t>
            </a:r>
            <a:r>
              <a:rPr lang="de-DE" sz="1400" dirty="0" err="1" smtClean="0"/>
              <a:t>способностей</a:t>
            </a:r>
            <a:r>
              <a:rPr lang="de-DE" sz="1400" dirty="0" smtClean="0"/>
              <a:t> </a:t>
            </a:r>
            <a:r>
              <a:rPr lang="de-DE" sz="1400" dirty="0" err="1" smtClean="0"/>
              <a:t>детей</a:t>
            </a:r>
            <a:r>
              <a:rPr lang="de-DE" sz="1400" dirty="0" smtClean="0"/>
              <a:t>, </a:t>
            </a:r>
            <a:r>
              <a:rPr lang="de-DE" sz="1400" dirty="0" err="1" smtClean="0"/>
              <a:t>удовлетворение</a:t>
            </a:r>
            <a:r>
              <a:rPr lang="de-DE" sz="1400" dirty="0" smtClean="0"/>
              <a:t> </a:t>
            </a:r>
            <a:r>
              <a:rPr lang="de-DE" sz="1400" dirty="0" err="1" smtClean="0"/>
              <a:t>их</a:t>
            </a:r>
            <a:r>
              <a:rPr lang="de-DE" sz="1400" dirty="0" smtClean="0"/>
              <a:t> </a:t>
            </a:r>
            <a:r>
              <a:rPr lang="de-DE" sz="1400" dirty="0" err="1" smtClean="0"/>
              <a:t>индивидуальных</a:t>
            </a:r>
            <a:r>
              <a:rPr lang="de-DE" sz="1400" dirty="0" smtClean="0"/>
              <a:t> </a:t>
            </a:r>
            <a:r>
              <a:rPr lang="de-DE" sz="1400" dirty="0" err="1" smtClean="0"/>
              <a:t>потребностей</a:t>
            </a:r>
            <a:r>
              <a:rPr lang="de-DE" sz="1400" dirty="0" smtClean="0"/>
              <a:t> в </a:t>
            </a:r>
            <a:r>
              <a:rPr lang="de-DE" sz="1400" dirty="0" err="1" smtClean="0"/>
              <a:t>физическом</a:t>
            </a:r>
            <a:r>
              <a:rPr lang="de-DE" sz="1400" dirty="0" smtClean="0"/>
              <a:t>, </a:t>
            </a:r>
            <a:r>
              <a:rPr lang="de-DE" sz="1400" dirty="0" err="1" smtClean="0"/>
              <a:t>интеллектуальном</a:t>
            </a:r>
            <a:r>
              <a:rPr lang="de-DE" sz="1400" dirty="0" smtClean="0"/>
              <a:t> и </a:t>
            </a:r>
            <a:r>
              <a:rPr lang="de-DE" sz="1400" dirty="0" err="1" smtClean="0"/>
              <a:t>нравственном</a:t>
            </a:r>
            <a:r>
              <a:rPr lang="de-DE" sz="1400" dirty="0" smtClean="0"/>
              <a:t> </a:t>
            </a:r>
            <a:r>
              <a:rPr lang="de-DE" sz="1400" dirty="0" err="1" smtClean="0"/>
              <a:t>совершенствовании</a:t>
            </a:r>
            <a:r>
              <a:rPr lang="de-DE" sz="1400" dirty="0" smtClean="0"/>
              <a:t>; </a:t>
            </a:r>
            <a:endParaRPr lang="ru-RU" sz="1400" dirty="0" smtClean="0"/>
          </a:p>
          <a:p>
            <a:pPr lvl="0" algn="just">
              <a:buFont typeface="Arial" pitchFamily="34" charset="0"/>
              <a:buChar char="•"/>
            </a:pPr>
            <a:r>
              <a:rPr lang="de-DE" sz="1400" dirty="0" err="1" smtClean="0"/>
              <a:t>формирование</a:t>
            </a:r>
            <a:r>
              <a:rPr lang="de-DE" sz="1400" dirty="0" smtClean="0"/>
              <a:t> </a:t>
            </a:r>
            <a:r>
              <a:rPr lang="de-DE" sz="1400" dirty="0" err="1" smtClean="0"/>
              <a:t>культуры</a:t>
            </a:r>
            <a:r>
              <a:rPr lang="de-DE" sz="1400" dirty="0" smtClean="0"/>
              <a:t> </a:t>
            </a:r>
            <a:r>
              <a:rPr lang="de-DE" sz="1400" dirty="0" err="1" smtClean="0"/>
              <a:t>здорового</a:t>
            </a:r>
            <a:r>
              <a:rPr lang="de-DE" sz="1400" dirty="0" smtClean="0"/>
              <a:t> и </a:t>
            </a:r>
            <a:r>
              <a:rPr lang="de-DE" sz="1400" dirty="0" err="1" smtClean="0"/>
              <a:t>безопасного</a:t>
            </a:r>
            <a:r>
              <a:rPr lang="de-DE" sz="1400" dirty="0" smtClean="0"/>
              <a:t> </a:t>
            </a:r>
            <a:r>
              <a:rPr lang="de-DE" sz="1400" dirty="0" err="1" smtClean="0"/>
              <a:t>образа</a:t>
            </a:r>
            <a:r>
              <a:rPr lang="de-DE" sz="1400" dirty="0" smtClean="0"/>
              <a:t> </a:t>
            </a:r>
            <a:r>
              <a:rPr lang="de-DE" sz="1400" dirty="0" err="1" smtClean="0"/>
              <a:t>жизни</a:t>
            </a:r>
            <a:r>
              <a:rPr lang="de-DE" sz="1400" dirty="0" smtClean="0"/>
              <a:t>, </a:t>
            </a:r>
            <a:r>
              <a:rPr lang="de-DE" sz="1400" dirty="0" err="1" smtClean="0"/>
              <a:t>укрепление</a:t>
            </a:r>
            <a:r>
              <a:rPr lang="de-DE" sz="1400" dirty="0" smtClean="0"/>
              <a:t> </a:t>
            </a:r>
            <a:r>
              <a:rPr lang="de-DE" sz="1400" dirty="0" err="1" smtClean="0"/>
              <a:t>здоровья</a:t>
            </a:r>
            <a:r>
              <a:rPr lang="de-DE" sz="1400" dirty="0" smtClean="0"/>
              <a:t> </a:t>
            </a:r>
            <a:r>
              <a:rPr lang="de-DE" sz="1400" dirty="0" err="1" smtClean="0"/>
              <a:t>обучающихся</a:t>
            </a:r>
            <a:r>
              <a:rPr lang="de-DE" sz="1400" dirty="0" smtClean="0"/>
              <a:t>; 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de-DE" sz="1400" dirty="0" err="1" smtClean="0"/>
              <a:t>формирование</a:t>
            </a:r>
            <a:r>
              <a:rPr lang="de-DE" sz="1400" dirty="0" smtClean="0"/>
              <a:t> </a:t>
            </a:r>
            <a:r>
              <a:rPr lang="de-DE" sz="1400" dirty="0" err="1" smtClean="0"/>
              <a:t>навыков</a:t>
            </a:r>
            <a:r>
              <a:rPr lang="de-DE" sz="1400" dirty="0" smtClean="0"/>
              <a:t> </a:t>
            </a:r>
            <a:r>
              <a:rPr lang="de-DE" sz="1400" dirty="0" err="1" smtClean="0"/>
              <a:t>адаптации</a:t>
            </a:r>
            <a:r>
              <a:rPr lang="de-DE" sz="1400" dirty="0" smtClean="0"/>
              <a:t> к </a:t>
            </a:r>
            <a:r>
              <a:rPr lang="de-DE" sz="1400" dirty="0" err="1" smtClean="0"/>
              <a:t>жизни</a:t>
            </a:r>
            <a:r>
              <a:rPr lang="de-DE" sz="1400" dirty="0" smtClean="0"/>
              <a:t> в </a:t>
            </a:r>
            <a:r>
              <a:rPr lang="de-DE" sz="1400" dirty="0" err="1" smtClean="0"/>
              <a:t>обществе</a:t>
            </a:r>
            <a:r>
              <a:rPr lang="de-DE" sz="1400" dirty="0" smtClean="0"/>
              <a:t>, </a:t>
            </a:r>
            <a:r>
              <a:rPr lang="de-DE" sz="1400" dirty="0" err="1" smtClean="0"/>
              <a:t>профессиональной</a:t>
            </a:r>
            <a:r>
              <a:rPr lang="de-DE" sz="1400" dirty="0" smtClean="0"/>
              <a:t> </a:t>
            </a:r>
            <a:r>
              <a:rPr lang="de-DE" sz="1400" dirty="0" err="1" smtClean="0"/>
              <a:t>ориентации</a:t>
            </a:r>
            <a:r>
              <a:rPr lang="de-DE" sz="1400" dirty="0" smtClean="0"/>
              <a:t>; 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de-DE" sz="1400" dirty="0" err="1" smtClean="0"/>
              <a:t>выявление</a:t>
            </a:r>
            <a:r>
              <a:rPr lang="de-DE" sz="1400" dirty="0" smtClean="0"/>
              <a:t> и </a:t>
            </a:r>
            <a:r>
              <a:rPr lang="de-DE" sz="1400" dirty="0" err="1" smtClean="0"/>
              <a:t>поддержка</a:t>
            </a:r>
            <a:r>
              <a:rPr lang="de-DE" sz="1400" dirty="0" smtClean="0"/>
              <a:t> </a:t>
            </a:r>
            <a:r>
              <a:rPr lang="de-DE" sz="1400" dirty="0" err="1" smtClean="0"/>
              <a:t>детей</a:t>
            </a:r>
            <a:r>
              <a:rPr lang="de-DE" sz="1400" dirty="0" smtClean="0"/>
              <a:t>, </a:t>
            </a:r>
            <a:r>
              <a:rPr lang="de-DE" sz="1400" dirty="0" err="1" smtClean="0"/>
              <a:t>проявивших</a:t>
            </a:r>
            <a:r>
              <a:rPr lang="de-DE" sz="1400" dirty="0" smtClean="0"/>
              <a:t> </a:t>
            </a:r>
            <a:r>
              <a:rPr lang="de-DE" sz="1400" dirty="0" err="1" smtClean="0"/>
              <a:t>выдающиеся</a:t>
            </a:r>
            <a:r>
              <a:rPr lang="de-DE" sz="1400" dirty="0" smtClean="0"/>
              <a:t> </a:t>
            </a:r>
            <a:r>
              <a:rPr lang="de-DE" sz="1400" dirty="0" err="1" smtClean="0"/>
              <a:t>способности</a:t>
            </a:r>
            <a:r>
              <a:rPr lang="de-DE" sz="1400" dirty="0" smtClean="0"/>
              <a:t> в </a:t>
            </a:r>
            <a:r>
              <a:rPr lang="de-DE" sz="1400" dirty="0" err="1" smtClean="0"/>
              <a:t>спорте</a:t>
            </a:r>
            <a:r>
              <a:rPr lang="de-DE" sz="1400" dirty="0" smtClean="0"/>
              <a:t>. </a:t>
            </a:r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г. Усть-Лабинск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14290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Муниципальное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бюджетное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учреждение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дополнительного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образования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детско-юношеская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спортивная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школа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«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Олимп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муниципального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образования</a:t>
            </a:r>
            <a:r>
              <a:rPr lang="de-DE" sz="1400" dirty="0" smtClean="0">
                <a:solidFill>
                  <a:schemeClr val="accent4">
                    <a:lumMod val="75000"/>
                  </a:schemeClr>
                </a:solidFill>
              </a:rPr>
              <a:t>  Усть-Лабинский </a:t>
            </a:r>
            <a:r>
              <a:rPr lang="de-DE" sz="1400" dirty="0" err="1" smtClean="0">
                <a:solidFill>
                  <a:schemeClr val="accent4">
                    <a:lumMod val="75000"/>
                  </a:schemeClr>
                </a:solidFill>
              </a:rPr>
              <a:t>район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708392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Воспитанница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Горяиновой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Татьяны Александровны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Попонина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Алла победитель первенства России по дзюдо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IMG-20190111-WA006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5100" y="1570037"/>
            <a:ext cx="3657600" cy="4572000"/>
          </a:xfrm>
        </p:spPr>
      </p:pic>
      <p:pic>
        <p:nvPicPr>
          <p:cNvPr id="9" name="Содержимое 8" descr="IMG-20190111-WA006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6622" y="1524000"/>
            <a:ext cx="3498056" cy="46640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543824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Продолжительность этапов подготовки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8" y="1857364"/>
          <a:ext cx="7586656" cy="405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664"/>
                <a:gridCol w="1896664"/>
                <a:gridCol w="1896664"/>
                <a:gridCol w="1896664"/>
              </a:tblGrid>
              <a:tr h="128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Этап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спортивной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подготовки</a:t>
                      </a:r>
                      <a:endParaRPr lang="ru-RU" sz="12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Продолжительность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этапа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( в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годах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)</a:t>
                      </a:r>
                      <a:endParaRPr lang="ru-RU" sz="12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Минимальный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возраст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для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зачисления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в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группу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(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лет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)</a:t>
                      </a:r>
                      <a:endParaRPr lang="ru-RU" sz="12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Наполняемость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 </a:t>
                      </a:r>
                      <a:endParaRPr lang="ru-RU" sz="1400" kern="50" dirty="0" smtClean="0">
                        <a:latin typeface="Times New Roman"/>
                        <a:ea typeface="Andale Sans UI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50" dirty="0" err="1" smtClean="0">
                          <a:latin typeface="Times New Roman"/>
                          <a:ea typeface="Andale Sans UI"/>
                          <a:cs typeface="Tahoma"/>
                        </a:rPr>
                        <a:t>группы</a:t>
                      </a:r>
                      <a:endParaRPr lang="ru-RU" sz="1200" kern="50" dirty="0">
                        <a:latin typeface="Times New Roman"/>
                        <a:ea typeface="Andale Sans UI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( </a:t>
                      </a:r>
                      <a:r>
                        <a:rPr lang="de-DE" sz="1400" kern="50" dirty="0" err="1">
                          <a:latin typeface="Times New Roman"/>
                          <a:ea typeface="Andale Sans UI"/>
                          <a:cs typeface="Tahoma"/>
                        </a:rPr>
                        <a:t>человек</a:t>
                      </a:r>
                      <a:r>
                        <a:rPr lang="de-DE" sz="1400" kern="50" dirty="0">
                          <a:latin typeface="Times New Roman"/>
                          <a:ea typeface="Andale Sans UI"/>
                          <a:cs typeface="Tahoma"/>
                        </a:rPr>
                        <a:t>)</a:t>
                      </a:r>
                      <a:endParaRPr lang="ru-RU" sz="12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91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kern="50">
                          <a:latin typeface="Times New Roman"/>
                          <a:ea typeface="Times New Roman"/>
                          <a:cs typeface="Tahoma"/>
                        </a:rPr>
                        <a:t>Этап начальной подготовки</a:t>
                      </a:r>
                      <a:endParaRPr lang="ru-RU" sz="1200" kern="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50" dirty="0">
                          <a:latin typeface="Times New Roman"/>
                          <a:ea typeface="Andale Sans UI"/>
                          <a:cs typeface="Tahoma"/>
                        </a:rPr>
                        <a:t>3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Andale Sans UI"/>
                          <a:cs typeface="Tahoma"/>
                        </a:rPr>
                        <a:t>10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Andale Sans UI"/>
                          <a:cs typeface="Tahoma"/>
                        </a:rPr>
                        <a:t>14-20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942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kern="50">
                          <a:latin typeface="Times New Roman"/>
                          <a:ea typeface="Times New Roman"/>
                          <a:cs typeface="Tahoma"/>
                        </a:rPr>
                        <a:t>Тренировочный этап (этап спортивной специализации)</a:t>
                      </a:r>
                      <a:endParaRPr lang="ru-RU" sz="1200" kern="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50" dirty="0">
                          <a:latin typeface="Times New Roman"/>
                          <a:ea typeface="Andale Sans UI"/>
                          <a:cs typeface="Tahoma"/>
                        </a:rPr>
                        <a:t>5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Andale Sans UI"/>
                          <a:cs typeface="Tahoma"/>
                        </a:rPr>
                        <a:t>12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Andale Sans UI"/>
                          <a:cs typeface="Tahoma"/>
                        </a:rPr>
                        <a:t>10-12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91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kern="50">
                          <a:latin typeface="Times New Roman"/>
                          <a:ea typeface="Times New Roman"/>
                          <a:cs typeface="Tahoma"/>
                        </a:rPr>
                        <a:t>Этап совершенствования спортивного мастерства</a:t>
                      </a:r>
                      <a:endParaRPr lang="ru-RU" sz="1200" kern="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50">
                          <a:latin typeface="Times New Roman"/>
                          <a:ea typeface="Andale Sans UI"/>
                          <a:cs typeface="Tahoma"/>
                        </a:rPr>
                        <a:t>2</a:t>
                      </a:r>
                      <a:endParaRPr lang="ru-RU" sz="2000" kern="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Andale Sans UI"/>
                          <a:cs typeface="Tahoma"/>
                        </a:rPr>
                        <a:t>-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Andale Sans UI"/>
                          <a:cs typeface="Tahoma"/>
                        </a:rPr>
                        <a:t>3-4</a:t>
                      </a:r>
                      <a:endParaRPr lang="ru-RU" sz="2000" kern="50" dirty="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Программа направлена на: 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658096" cy="3714776"/>
          </a:xfrm>
        </p:spPr>
        <p:txBody>
          <a:bodyPr>
            <a:noAutofit/>
          </a:bodyPr>
          <a:lstStyle/>
          <a:p>
            <a:r>
              <a:rPr lang="de-DE" sz="1800" i="1" dirty="0" smtClean="0"/>
              <a:t>- </a:t>
            </a:r>
            <a:r>
              <a:rPr lang="de-DE" sz="1800" i="1" dirty="0" err="1" smtClean="0"/>
              <a:t>отбор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одаренных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детей</a:t>
            </a:r>
            <a:r>
              <a:rPr lang="de-DE" sz="1800" i="1" dirty="0" smtClean="0"/>
              <a:t>;</a:t>
            </a:r>
            <a:endParaRPr lang="ru-RU" sz="1800" i="1" dirty="0" smtClean="0"/>
          </a:p>
          <a:p>
            <a:endParaRPr lang="ru-RU" sz="1000" i="1" dirty="0" smtClean="0"/>
          </a:p>
          <a:p>
            <a:r>
              <a:rPr lang="de-DE" sz="1800" i="1" dirty="0" smtClean="0"/>
              <a:t>- </a:t>
            </a:r>
            <a:r>
              <a:rPr lang="de-DE" sz="1800" i="1" dirty="0" err="1" smtClean="0"/>
              <a:t>создание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условий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для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физического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образования</a:t>
            </a:r>
            <a:r>
              <a:rPr lang="de-DE" sz="1800" i="1" dirty="0" smtClean="0"/>
              <a:t>, </a:t>
            </a:r>
            <a:r>
              <a:rPr lang="de-DE" sz="1800" i="1" dirty="0" err="1" smtClean="0"/>
              <a:t>воспитания</a:t>
            </a:r>
            <a:r>
              <a:rPr lang="de-DE" sz="1800" i="1" dirty="0" smtClean="0"/>
              <a:t> и </a:t>
            </a:r>
            <a:r>
              <a:rPr lang="de-DE" sz="1800" i="1" dirty="0" err="1" smtClean="0"/>
              <a:t>развития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детей</a:t>
            </a:r>
            <a:r>
              <a:rPr lang="de-DE" sz="1800" i="1" dirty="0" smtClean="0"/>
              <a:t>;</a:t>
            </a:r>
            <a:endParaRPr lang="ru-RU" sz="1800" i="1" dirty="0" smtClean="0"/>
          </a:p>
          <a:p>
            <a:endParaRPr lang="ru-RU" sz="1000" i="1" dirty="0" smtClean="0"/>
          </a:p>
          <a:p>
            <a:r>
              <a:rPr lang="de-DE" sz="1800" i="1" dirty="0" smtClean="0"/>
              <a:t>- </a:t>
            </a:r>
            <a:r>
              <a:rPr lang="de-DE" sz="1800" i="1" dirty="0" err="1" smtClean="0"/>
              <a:t>формирование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знаний</a:t>
            </a:r>
            <a:r>
              <a:rPr lang="de-DE" sz="1800" i="1" dirty="0" smtClean="0"/>
              <a:t>, </a:t>
            </a:r>
            <a:r>
              <a:rPr lang="de-DE" sz="1800" i="1" dirty="0" err="1" smtClean="0"/>
              <a:t>умений</a:t>
            </a:r>
            <a:r>
              <a:rPr lang="de-DE" sz="1800" i="1" dirty="0" smtClean="0"/>
              <a:t>, </a:t>
            </a:r>
            <a:r>
              <a:rPr lang="de-DE" sz="1800" i="1" dirty="0" err="1" smtClean="0"/>
              <a:t>навыков</a:t>
            </a:r>
            <a:r>
              <a:rPr lang="de-DE" sz="1800" i="1" dirty="0" smtClean="0"/>
              <a:t> в </a:t>
            </a:r>
            <a:r>
              <a:rPr lang="de-DE" sz="1800" i="1" dirty="0" err="1" smtClean="0"/>
              <a:t>области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физической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культуры</a:t>
            </a:r>
            <a:r>
              <a:rPr lang="de-DE" sz="1800" i="1" dirty="0" smtClean="0"/>
              <a:t> и </a:t>
            </a:r>
            <a:r>
              <a:rPr lang="de-DE" sz="1800" i="1" dirty="0" err="1" smtClean="0"/>
              <a:t>спорта</a:t>
            </a:r>
            <a:r>
              <a:rPr lang="de-DE" sz="1800" i="1" dirty="0" smtClean="0"/>
              <a:t>, в </a:t>
            </a:r>
            <a:r>
              <a:rPr lang="de-DE" sz="1800" i="1" dirty="0" err="1" smtClean="0"/>
              <a:t>том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числе</a:t>
            </a:r>
            <a:r>
              <a:rPr lang="de-DE" sz="1800" i="1" dirty="0" smtClean="0"/>
              <a:t> в </a:t>
            </a:r>
            <a:r>
              <a:rPr lang="de-DE" sz="1800" i="1" dirty="0" err="1" smtClean="0"/>
              <a:t>избранном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виде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спорта</a:t>
            </a:r>
            <a:r>
              <a:rPr lang="de-DE" sz="1800" i="1" dirty="0" smtClean="0"/>
              <a:t>;</a:t>
            </a:r>
            <a:endParaRPr lang="ru-RU" sz="1800" i="1" dirty="0" smtClean="0"/>
          </a:p>
          <a:p>
            <a:endParaRPr lang="ru-RU" sz="1000" i="1" dirty="0" smtClean="0"/>
          </a:p>
          <a:p>
            <a:r>
              <a:rPr lang="de-DE" sz="1800" i="1" dirty="0" smtClean="0"/>
              <a:t>- </a:t>
            </a:r>
            <a:r>
              <a:rPr lang="de-DE" sz="1800" i="1" dirty="0" err="1" smtClean="0"/>
              <a:t>подготовку</a:t>
            </a:r>
            <a:r>
              <a:rPr lang="de-DE" sz="1800" i="1" dirty="0" smtClean="0"/>
              <a:t> к </a:t>
            </a:r>
            <a:r>
              <a:rPr lang="de-DE" sz="1800" i="1" dirty="0" err="1" smtClean="0"/>
              <a:t>освоению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этапов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спортивной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подготовки</a:t>
            </a:r>
            <a:r>
              <a:rPr lang="de-DE" sz="1800" i="1" dirty="0" smtClean="0"/>
              <a:t>, в </a:t>
            </a:r>
            <a:r>
              <a:rPr lang="de-DE" sz="1800" i="1" dirty="0" err="1" smtClean="0"/>
              <a:t>том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числе</a:t>
            </a:r>
            <a:r>
              <a:rPr lang="de-DE" sz="1800" i="1" dirty="0" smtClean="0"/>
              <a:t> в </a:t>
            </a:r>
            <a:r>
              <a:rPr lang="de-DE" sz="1800" i="1" dirty="0" err="1" smtClean="0"/>
              <a:t>дальнейшем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по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программам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спортивной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подготовки</a:t>
            </a:r>
            <a:r>
              <a:rPr lang="de-DE" sz="1800" i="1" dirty="0" smtClean="0"/>
              <a:t>;</a:t>
            </a:r>
            <a:endParaRPr lang="ru-RU" sz="1800" i="1" dirty="0" smtClean="0"/>
          </a:p>
          <a:p>
            <a:endParaRPr lang="ru-RU" sz="1000" i="1" dirty="0" smtClean="0"/>
          </a:p>
          <a:p>
            <a:r>
              <a:rPr lang="de-DE" sz="1800" i="1" dirty="0" smtClean="0"/>
              <a:t>- </a:t>
            </a:r>
            <a:r>
              <a:rPr lang="de-DE" sz="1800" i="1" dirty="0" err="1" smtClean="0"/>
              <a:t>подготовку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одаренных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детей</a:t>
            </a:r>
            <a:r>
              <a:rPr lang="de-DE" sz="1800" i="1" dirty="0" smtClean="0"/>
              <a:t> к </a:t>
            </a:r>
            <a:r>
              <a:rPr lang="de-DE" sz="1800" i="1" dirty="0" err="1" smtClean="0"/>
              <a:t>поступлению</a:t>
            </a:r>
            <a:r>
              <a:rPr lang="de-DE" sz="1800" i="1" dirty="0" smtClean="0"/>
              <a:t> в </a:t>
            </a:r>
            <a:r>
              <a:rPr lang="de-DE" sz="1800" i="1" dirty="0" err="1" smtClean="0"/>
              <a:t>образовательные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организации</a:t>
            </a:r>
            <a:r>
              <a:rPr lang="de-DE" sz="1800" i="1" dirty="0" smtClean="0"/>
              <a:t>, </a:t>
            </a:r>
            <a:r>
              <a:rPr lang="de-DE" sz="1800" i="1" dirty="0" err="1" smtClean="0"/>
              <a:t>реализующие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профессиональные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образовательные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программы</a:t>
            </a:r>
            <a:r>
              <a:rPr lang="de-DE" sz="1800" i="1" dirty="0" smtClean="0"/>
              <a:t> в </a:t>
            </a:r>
            <a:r>
              <a:rPr lang="de-DE" sz="1800" i="1" dirty="0" err="1" smtClean="0"/>
              <a:t>области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физической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культуры</a:t>
            </a:r>
            <a:r>
              <a:rPr lang="de-DE" sz="1800" i="1" dirty="0" smtClean="0"/>
              <a:t> и </a:t>
            </a:r>
            <a:r>
              <a:rPr lang="de-DE" sz="1800" i="1" dirty="0" err="1" smtClean="0"/>
              <a:t>спорта</a:t>
            </a:r>
            <a:r>
              <a:rPr lang="de-DE" sz="1800" i="1" dirty="0" smtClean="0"/>
              <a:t>;</a:t>
            </a:r>
            <a:endParaRPr lang="ru-RU" sz="1800" i="1" dirty="0" smtClean="0"/>
          </a:p>
          <a:p>
            <a:endParaRPr lang="ru-RU" sz="1000" i="1" dirty="0" smtClean="0"/>
          </a:p>
          <a:p>
            <a:r>
              <a:rPr lang="de-DE" sz="1800" i="1" dirty="0" smtClean="0"/>
              <a:t>- </a:t>
            </a:r>
            <a:r>
              <a:rPr lang="de-DE" sz="1800" i="1" dirty="0" err="1" smtClean="0"/>
              <a:t>организацию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досуга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детей</a:t>
            </a:r>
            <a:r>
              <a:rPr lang="de-DE" sz="1800" i="1" dirty="0" smtClean="0"/>
              <a:t> и </a:t>
            </a:r>
            <a:r>
              <a:rPr lang="de-DE" sz="1800" i="1" dirty="0" err="1" smtClean="0"/>
              <a:t>формирование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потребности</a:t>
            </a:r>
            <a:r>
              <a:rPr lang="de-DE" sz="1800" i="1" dirty="0" smtClean="0"/>
              <a:t> в </a:t>
            </a:r>
            <a:r>
              <a:rPr lang="de-DE" sz="1800" i="1" dirty="0" err="1" smtClean="0"/>
              <a:t>поддержании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здорового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образа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жизни</a:t>
            </a:r>
            <a:r>
              <a:rPr lang="ru-RU" sz="18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214290"/>
          <a:ext cx="821533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000100" y="214290"/>
            <a:ext cx="7929618" cy="60007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AG_Souvenir" pitchFamily="34" charset="0"/>
              </a:rPr>
              <a:t>Татьяна Александровна провела серию тренировочных занятий, которые являются звеном в цепи занятий по дополнительной </a:t>
            </a:r>
            <a:r>
              <a:rPr lang="ru-RU" sz="2800" b="1" dirty="0" err="1" smtClean="0">
                <a:solidFill>
                  <a:schemeClr val="accent4"/>
                </a:solidFill>
                <a:latin typeface="AG_Souvenir" pitchFamily="34" charset="0"/>
              </a:rPr>
              <a:t>предпрофессиональной</a:t>
            </a:r>
            <a:r>
              <a:rPr lang="ru-RU" sz="2800" b="1" dirty="0" smtClean="0">
                <a:solidFill>
                  <a:schemeClr val="accent4"/>
                </a:solidFill>
                <a:latin typeface="AG_Souvenir" pitchFamily="34" charset="0"/>
              </a:rPr>
              <a:t> программе по виду спорта «дзюдо», по следующим  темам:  </a:t>
            </a:r>
          </a:p>
          <a:p>
            <a:pPr algn="just">
              <a:buNone/>
            </a:pPr>
            <a:endParaRPr lang="ru-RU" sz="2800" dirty="0" smtClean="0"/>
          </a:p>
          <a:p>
            <a:r>
              <a:rPr lang="ru-RU" sz="2000" b="1" dirty="0" smtClean="0">
                <a:latin typeface="AG_Souvenir" pitchFamily="34" charset="0"/>
              </a:rPr>
              <a:t>«Изучение приема, в борьбе стоя, </a:t>
            </a:r>
            <a:r>
              <a:rPr lang="ru-RU" sz="2000" b="1" dirty="0" err="1" smtClean="0">
                <a:latin typeface="AG_Souvenir" pitchFamily="34" charset="0"/>
              </a:rPr>
              <a:t>отхват</a:t>
            </a:r>
            <a:r>
              <a:rPr lang="ru-RU" sz="2000" b="1" dirty="0" smtClean="0">
                <a:latin typeface="AG_Souvenir" pitchFamily="34" charset="0"/>
              </a:rPr>
              <a:t> (</a:t>
            </a:r>
            <a:r>
              <a:rPr lang="en-US" sz="2000" b="1" dirty="0" smtClean="0">
                <a:latin typeface="AG_Souvenir" pitchFamily="34" charset="0"/>
              </a:rPr>
              <a:t>O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SOTO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GARI</a:t>
            </a:r>
            <a:r>
              <a:rPr lang="ru-RU" sz="2000" b="1" dirty="0" smtClean="0">
                <a:latin typeface="AG_Souvenir" pitchFamily="34" charset="0"/>
              </a:rPr>
              <a:t>)», </a:t>
            </a:r>
          </a:p>
          <a:p>
            <a:r>
              <a:rPr lang="ru-RU" sz="2000" b="1" dirty="0" smtClean="0">
                <a:latin typeface="AG_Souvenir" pitchFamily="34" charset="0"/>
              </a:rPr>
              <a:t>«Изучение, повторение приема, в борьбе стоя, </a:t>
            </a:r>
            <a:r>
              <a:rPr lang="ru-RU" sz="2000" b="1" dirty="0" err="1" smtClean="0">
                <a:latin typeface="AG_Souvenir" pitchFamily="34" charset="0"/>
              </a:rPr>
              <a:t>отхват</a:t>
            </a:r>
            <a:r>
              <a:rPr lang="ru-RU" sz="2000" b="1" dirty="0" smtClean="0">
                <a:latin typeface="AG_Souvenir" pitchFamily="34" charset="0"/>
              </a:rPr>
              <a:t> (</a:t>
            </a:r>
            <a:r>
              <a:rPr lang="en-US" sz="2000" b="1" dirty="0" smtClean="0">
                <a:latin typeface="AG_Souvenir" pitchFamily="34" charset="0"/>
              </a:rPr>
              <a:t>O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SOTO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GARI</a:t>
            </a:r>
            <a:r>
              <a:rPr lang="ru-RU" sz="2000" b="1" dirty="0" smtClean="0">
                <a:latin typeface="AG_Souvenir" pitchFamily="34" charset="0"/>
              </a:rPr>
              <a:t>), с различных захватов», </a:t>
            </a:r>
          </a:p>
          <a:p>
            <a:r>
              <a:rPr lang="ru-RU" sz="2000" b="1" dirty="0" smtClean="0">
                <a:latin typeface="AG_Souvenir" pitchFamily="34" charset="0"/>
              </a:rPr>
              <a:t>«Изучение </a:t>
            </a:r>
            <a:r>
              <a:rPr lang="ru-RU" sz="2000" b="1" dirty="0" err="1" smtClean="0">
                <a:latin typeface="AG_Souvenir" pitchFamily="34" charset="0"/>
              </a:rPr>
              <a:t>комбинации,бросок</a:t>
            </a:r>
            <a:r>
              <a:rPr lang="ru-RU" sz="2000" b="1" dirty="0" smtClean="0">
                <a:latin typeface="AG_Souvenir" pitchFamily="34" charset="0"/>
              </a:rPr>
              <a:t> через бедро, </a:t>
            </a:r>
            <a:r>
              <a:rPr lang="ru-RU" sz="2000" b="1" dirty="0" err="1" smtClean="0">
                <a:latin typeface="AG_Souvenir" pitchFamily="34" charset="0"/>
              </a:rPr>
              <a:t>отхват</a:t>
            </a:r>
            <a:r>
              <a:rPr lang="ru-RU" sz="2000" b="1" dirty="0" smtClean="0">
                <a:latin typeface="AG_Souvenir" pitchFamily="34" charset="0"/>
              </a:rPr>
              <a:t> (</a:t>
            </a:r>
            <a:r>
              <a:rPr lang="en-US" sz="2000" b="1" dirty="0" smtClean="0">
                <a:latin typeface="AG_Souvenir" pitchFamily="34" charset="0"/>
              </a:rPr>
              <a:t>O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SOTO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GARI</a:t>
            </a:r>
            <a:r>
              <a:rPr lang="ru-RU" sz="2000" b="1" dirty="0" smtClean="0">
                <a:latin typeface="AG_Souvenir" pitchFamily="34" charset="0"/>
              </a:rPr>
              <a:t>)»,</a:t>
            </a:r>
          </a:p>
          <a:p>
            <a:r>
              <a:rPr lang="ru-RU" sz="2000" b="1" dirty="0" smtClean="0">
                <a:latin typeface="AG_Souvenir" pitchFamily="34" charset="0"/>
              </a:rPr>
              <a:t> «Изучение комбинации </a:t>
            </a:r>
            <a:r>
              <a:rPr lang="ru-RU" sz="2000" b="1" dirty="0" err="1" smtClean="0">
                <a:latin typeface="AG_Souvenir" pitchFamily="34" charset="0"/>
              </a:rPr>
              <a:t>отхват</a:t>
            </a:r>
            <a:r>
              <a:rPr lang="ru-RU" sz="2000" b="1" dirty="0" smtClean="0">
                <a:latin typeface="AG_Souvenir" pitchFamily="34" charset="0"/>
              </a:rPr>
              <a:t>, подсечка под пятку.                        (</a:t>
            </a:r>
            <a:r>
              <a:rPr lang="en-US" sz="2000" b="1" dirty="0" smtClean="0">
                <a:latin typeface="AG_Souvenir" pitchFamily="34" charset="0"/>
              </a:rPr>
              <a:t>KOOUTI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GARI</a:t>
            </a:r>
            <a:r>
              <a:rPr lang="ru-RU" sz="2000" b="1" dirty="0" smtClean="0">
                <a:latin typeface="AG_Souvenir" pitchFamily="34" charset="0"/>
              </a:rPr>
              <a:t>)», </a:t>
            </a:r>
          </a:p>
          <a:p>
            <a:r>
              <a:rPr lang="ru-RU" sz="2000" b="1" dirty="0" smtClean="0">
                <a:latin typeface="AG_Souvenir" pitchFamily="34" charset="0"/>
              </a:rPr>
              <a:t>«Изучение </a:t>
            </a:r>
            <a:r>
              <a:rPr lang="ru-RU" sz="2000" b="1" dirty="0" err="1" smtClean="0">
                <a:latin typeface="AG_Souvenir" pitchFamily="34" charset="0"/>
              </a:rPr>
              <a:t>комбинацииотхват</a:t>
            </a:r>
            <a:r>
              <a:rPr lang="ru-RU" sz="2000" b="1" dirty="0" smtClean="0">
                <a:latin typeface="AG_Souvenir" pitchFamily="34" charset="0"/>
              </a:rPr>
              <a:t>, бросок с упором стопы в живот (</a:t>
            </a:r>
            <a:r>
              <a:rPr lang="en-US" sz="2000" b="1" dirty="0" smtClean="0">
                <a:latin typeface="AG_Souvenir" pitchFamily="34" charset="0"/>
              </a:rPr>
              <a:t>YOKO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TOMOE</a:t>
            </a:r>
            <a:r>
              <a:rPr lang="ru-RU" sz="2000" b="1" dirty="0" smtClean="0">
                <a:latin typeface="AG_Souvenir" pitchFamily="34" charset="0"/>
              </a:rPr>
              <a:t>-</a:t>
            </a:r>
            <a:r>
              <a:rPr lang="en-US" sz="2000" b="1" dirty="0" smtClean="0">
                <a:latin typeface="AG_Souvenir" pitchFamily="34" charset="0"/>
              </a:rPr>
              <a:t>NAGE</a:t>
            </a:r>
            <a:r>
              <a:rPr lang="ru-RU" sz="2000" b="1" dirty="0" smtClean="0">
                <a:latin typeface="AG_Souvenir" pitchFamily="34" charset="0"/>
              </a:rPr>
              <a:t>)» тренера-преподавателя МБУ ДО ДЮСШ «Олимп»  </a:t>
            </a:r>
            <a:r>
              <a:rPr lang="ru-RU" sz="2000" b="1" dirty="0" err="1" smtClean="0">
                <a:latin typeface="AG_Souvenir" pitchFamily="34" charset="0"/>
              </a:rPr>
              <a:t>Горяиновой</a:t>
            </a:r>
            <a:r>
              <a:rPr lang="ru-RU" sz="2000" b="1" dirty="0" smtClean="0">
                <a:latin typeface="AG_Souvenir" pitchFamily="34" charset="0"/>
              </a:rPr>
              <a:t> Т.А.</a:t>
            </a:r>
            <a:endParaRPr lang="ru-RU" sz="2000" dirty="0" smtClean="0">
              <a:latin typeface="AG_Souven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071539" y="285728"/>
            <a:ext cx="7858180" cy="607223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4000" b="1" i="1" dirty="0" smtClean="0">
                <a:solidFill>
                  <a:schemeClr val="accent4"/>
                </a:solidFill>
              </a:rPr>
              <a:t>Цель </a:t>
            </a:r>
            <a:r>
              <a:rPr lang="ru-RU" sz="4000" b="1" i="1" dirty="0" smtClean="0">
                <a:solidFill>
                  <a:schemeClr val="accent4"/>
                </a:solidFill>
              </a:rPr>
              <a:t>занятия</a:t>
            </a:r>
            <a:r>
              <a:rPr lang="ru-RU" sz="4000" i="1" dirty="0" smtClean="0">
                <a:solidFill>
                  <a:schemeClr val="accent4"/>
                </a:solidFill>
              </a:rPr>
              <a:t>  -  обучение  детей дзюдо с  использованием  рациональных  технических  и  тактических приёмов, укрепление здоровья.  </a:t>
            </a:r>
            <a:r>
              <a:rPr lang="ru-RU" sz="4000" dirty="0" smtClean="0"/>
              <a:t>             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Задачи данного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занятия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Образовательная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-</a:t>
            </a:r>
            <a:r>
              <a:rPr lang="ru-RU" dirty="0" smtClean="0"/>
              <a:t>  Напомнить правила безопасности на занятиях дзюдо. Знакомство с  историей и правилами дзюдо. Формирование  навыков бросков, подсечек. </a:t>
            </a:r>
          </a:p>
          <a:p>
            <a:pPr>
              <a:buNone/>
            </a:pPr>
            <a:r>
              <a:rPr lang="ru-RU" dirty="0" smtClean="0"/>
              <a:t>                          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Оздоровительная</a:t>
            </a:r>
            <a:r>
              <a:rPr lang="ru-RU" dirty="0" smtClean="0"/>
              <a:t> – Укрепление опорно-двигательного аппарата,  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и   дыхательной систем, развитие   координационных способностей,   аэробной выносливости, закаливание организма.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Воспитательная </a:t>
            </a:r>
            <a:r>
              <a:rPr lang="ru-RU" b="1" dirty="0" smtClean="0"/>
              <a:t> </a:t>
            </a:r>
            <a:r>
              <a:rPr lang="ru-RU" dirty="0" smtClean="0"/>
              <a:t>–   Воспитание сознательного отношения к тренировке, чувства       товарищества, коллективизма.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428604"/>
            <a:ext cx="74295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 Развивающие задачи занятия: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1. </a:t>
            </a:r>
            <a:r>
              <a:rPr lang="ru-RU" sz="2000" b="1" dirty="0" smtClean="0"/>
              <a:t>Познавательные универсальные</a:t>
            </a:r>
            <a:r>
              <a:rPr lang="ru-RU" sz="2000" dirty="0" smtClean="0"/>
              <a:t> </a:t>
            </a:r>
            <a:r>
              <a:rPr lang="ru-RU" sz="2000" b="1" dirty="0" smtClean="0"/>
              <a:t>учебные действия</a:t>
            </a:r>
            <a:r>
              <a:rPr lang="ru-RU" sz="2000" dirty="0" smtClean="0"/>
              <a:t> включают: обще учебные, логические учебные действия, а также постановку и решение проблемы.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algn="just"/>
            <a:r>
              <a:rPr lang="ru-RU" sz="2000" dirty="0" smtClean="0"/>
              <a:t>2</a:t>
            </a:r>
            <a:r>
              <a:rPr lang="ru-RU" sz="2000" b="1" dirty="0" smtClean="0"/>
              <a:t>. Коммуникативные универсальные учебные действия</a:t>
            </a:r>
            <a:r>
              <a:rPr lang="ru-RU" sz="2000" dirty="0" smtClean="0"/>
              <a:t>: управление поведением </a:t>
            </a:r>
            <a:r>
              <a:rPr lang="ru-RU" sz="2000" dirty="0" err="1" smtClean="0"/>
              <a:t>партнѐра </a:t>
            </a:r>
            <a:r>
              <a:rPr lang="ru-RU" sz="2000" dirty="0" smtClean="0"/>
              <a:t>— контроль, коррекция, оценка его действий, умение с достаточной полнотой и точностью выражать свои мысли в соответствии с задачами и условиями коммуникации.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3. </a:t>
            </a:r>
            <a:r>
              <a:rPr lang="ru-RU" sz="2000" b="1" dirty="0" smtClean="0"/>
              <a:t>Регулятивные универсальные учебные действия</a:t>
            </a:r>
            <a:r>
              <a:rPr lang="ru-RU" sz="2000" dirty="0" smtClean="0"/>
              <a:t>: контроль в форме сличения способа действия и его результата с заданным эталоном с целью обнаружения отклонений и отличий от эталона.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Тип занятия: </a:t>
            </a:r>
            <a:r>
              <a:rPr lang="ru-RU" sz="2000" dirty="0" smtClean="0"/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комбинированный.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Технологии обучения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ru-RU" sz="2000" i="1" dirty="0" smtClean="0"/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технология уровневой дифференциации, технология личностно-ориентированного обучения.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Методы обучения: </a:t>
            </a:r>
            <a:r>
              <a:rPr lang="ru-RU" sz="2000" dirty="0" smtClean="0">
                <a:solidFill>
                  <a:schemeClr val="tx1"/>
                </a:solidFill>
              </a:rPr>
              <a:t>репродуктивный, объяснительно-иллюстративный; рассказ, работа с манекеном, наблюдение, решение поставленных задач.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Формы организации познавательной деятельности: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фронтальная, групповая, парная, индивидуальная.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" name="Содержимое 9" descr="IMG-20190111-WA0034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1071538" y="780631"/>
            <a:ext cx="4022725" cy="3017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7" name="Picture 3" descr="C:\Users\User\Pictures\попонина\IMG-20190111-WA0073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214942" y="285728"/>
            <a:ext cx="3510000" cy="4679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647836" cy="77472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Динамика результативности реализации программы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тренера-преподавателя МБУ ДО ДЮСШ «Олимп»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по дзюдо и самбо </a:t>
            </a:r>
            <a:r>
              <a:rPr lang="ru-RU" sz="2700" b="1" dirty="0" err="1" smtClean="0">
                <a:solidFill>
                  <a:schemeClr val="accent1">
                    <a:lumMod val="75000"/>
                  </a:schemeClr>
                </a:solidFill>
              </a:rPr>
              <a:t>Горяиновой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Т.А.  С 2015 по 2019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571612"/>
          <a:ext cx="749935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</TotalTime>
  <Words>355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Продолжительность этапов подготовки</vt:lpstr>
      <vt:lpstr>Программа направлена на: </vt:lpstr>
      <vt:lpstr> </vt:lpstr>
      <vt:lpstr>Слайд 5</vt:lpstr>
      <vt:lpstr>Слайд 6</vt:lpstr>
      <vt:lpstr>Слайд 7</vt:lpstr>
      <vt:lpstr>                              Тип занятия:  комбинированный.   Технологии обучения: технология уровневой дифференциации, технология личностно-ориентированного обучения. Методы обучения: репродуктивный, объяснительно-иллюстративный; рассказ, работа с манекеном, наблюдение, решение поставленных задач.  Формы организации познавательной деятельности:  фронтальная, групповая, парная, индивидуальная. </vt:lpstr>
      <vt:lpstr>Динамика результативности реализации программы   тренера-преподавателя МБУ ДО ДЮСШ «Олимп»  по дзюдо и самбо Горяиновой Т.А.  С 2015 по 2019 года </vt:lpstr>
      <vt:lpstr>Воспитанница Горяиновой Татьяны Александровны Попонина Алла победитель первенства России по дзюдо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детско-юношеская спортивная школа «Олимп» муниципального образования  Усть-Лабинский район </dc:title>
  <cp:lastModifiedBy>User</cp:lastModifiedBy>
  <cp:revision>108</cp:revision>
  <dcterms:modified xsi:type="dcterms:W3CDTF">2019-03-20T07:02:38Z</dcterms:modified>
</cp:coreProperties>
</file>