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9" r:id="rId2"/>
  </p:sldMasterIdLst>
  <p:notesMasterIdLst>
    <p:notesMasterId r:id="rId16"/>
  </p:notesMasterIdLst>
  <p:handoutMasterIdLst>
    <p:handoutMasterId r:id="rId17"/>
  </p:handoutMasterIdLst>
  <p:sldIdLst>
    <p:sldId id="257" r:id="rId3"/>
    <p:sldId id="296" r:id="rId4"/>
    <p:sldId id="300" r:id="rId5"/>
    <p:sldId id="275" r:id="rId6"/>
    <p:sldId id="277" r:id="rId7"/>
    <p:sldId id="280" r:id="rId8"/>
    <p:sldId id="301" r:id="rId9"/>
    <p:sldId id="284" r:id="rId10"/>
    <p:sldId id="286" r:id="rId11"/>
    <p:sldId id="287" r:id="rId12"/>
    <p:sldId id="288" r:id="rId13"/>
    <p:sldId id="290" r:id="rId14"/>
    <p:sldId id="305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>
      <p:cViewPr varScale="1">
        <p:scale>
          <a:sx n="70" d="100"/>
          <a:sy n="70" d="100"/>
        </p:scale>
        <p:origin x="-696" y="-9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2058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ru-RU" smtClean="0"/>
              <a:t>06.10.2017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ru-RU" smtClean="0"/>
              <a:t>06.10.2017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8539" y="2514601"/>
            <a:ext cx="8913077" cy="2262781"/>
          </a:xfrm>
        </p:spPr>
        <p:txBody>
          <a:bodyPr anchor="b">
            <a:normAutofit/>
          </a:bodyPr>
          <a:lstStyle>
            <a:lvl1pPr>
              <a:defRPr sz="53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8539" y="4777380"/>
            <a:ext cx="8913077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06.10.2017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744198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4529541"/>
            <a:ext cx="779564" cy="365125"/>
          </a:xfrm>
        </p:spPr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4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09600"/>
            <a:ext cx="8913077" cy="311704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pPr/>
              <a:t>06.10.2017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387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4159" y="3505200"/>
            <a:ext cx="7534591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pPr/>
              <a:t>06.10.2017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346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2438401"/>
            <a:ext cx="8913078" cy="2724845"/>
          </a:xfrm>
        </p:spPr>
        <p:txBody>
          <a:bodyPr anchor="b">
            <a:normAutofit/>
          </a:bodyPr>
          <a:lstStyle>
            <a:lvl1pPr algn="l">
              <a:defRPr sz="47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pPr/>
              <a:t>06.10.2017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508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pPr/>
              <a:t>06.10.2017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8759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27407"/>
            <a:ext cx="8913077" cy="2880020"/>
          </a:xfrm>
        </p:spPr>
        <p:txBody>
          <a:bodyPr anchor="ctr">
            <a:normAutofit/>
          </a:bodyPr>
          <a:lstStyle>
            <a:lvl1pPr algn="l">
              <a:defRPr sz="47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pPr/>
              <a:t>06.10.2017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22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06.10.2017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06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2392" y="627406"/>
            <a:ext cx="2207026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8538" y="627406"/>
            <a:ext cx="6475313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06.10.2017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538" y="2133600"/>
            <a:ext cx="8913078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06.10.2017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81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2058750"/>
            <a:ext cx="8913077" cy="146880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3530129"/>
            <a:ext cx="8913077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06.10.2017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29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8538" y="2133600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8874" y="2126222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06.10.2017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25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608" y="1972703"/>
            <a:ext cx="399169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8538" y="2548966"/>
            <a:ext cx="4341762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4674" y="1969475"/>
            <a:ext cx="3997960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5091" y="2545738"/>
            <a:ext cx="433754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06.10.2017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62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06.10.2017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21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06.10.2017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22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446088"/>
            <a:ext cx="3504286" cy="976312"/>
          </a:xfrm>
        </p:spPr>
        <p:txBody>
          <a:bodyPr anchor="b"/>
          <a:lstStyle>
            <a:lvl1pPr algn="l">
              <a:defRPr sz="19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365" y="446089"/>
            <a:ext cx="5180251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8" y="1598613"/>
            <a:ext cx="350428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pPr/>
              <a:t>06.10.2017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68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4800600"/>
            <a:ext cx="891307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8538" y="634965"/>
            <a:ext cx="8913078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367338"/>
            <a:ext cx="891307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4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0773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14" y="-786"/>
            <a:ext cx="2356060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249" y="624110"/>
            <a:ext cx="890936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2133600"/>
            <a:ext cx="8913078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29175-527E-46A3-863C-1BB1F163B849}" type="datetimeFigureOut">
              <a:rPr lang="ru-RU" smtClean="0"/>
              <a:pPr/>
              <a:t>06.10.2017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674" y="787783"/>
            <a:ext cx="77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99">
                <a:solidFill>
                  <a:srgbClr val="FEFFFF"/>
                </a:solidFill>
              </a:defRPr>
            </a:lvl1pPr>
          </a:lstStyle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14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1916833"/>
            <a:ext cx="3347863" cy="4464496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400" b="0" i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ru-RU" sz="2400" b="0" i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33941" y="2924944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 дополнительного образования </a:t>
            </a:r>
            <a:r>
              <a:rPr lang="ru-RU" sz="320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детского творчества </a:t>
            </a:r>
            <a:br>
              <a:rPr lang="ru-RU" sz="320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пгт. </a:t>
            </a:r>
            <a:r>
              <a:rPr lang="ru-RU" sz="3200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Новомихайловский</a:t>
            </a:r>
          </a:p>
          <a:p>
            <a:pPr algn="ctr"/>
            <a:r>
              <a:rPr lang="ru-RU" sz="3200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МО Туапсинский район</a:t>
            </a:r>
            <a:endParaRPr lang="ru-RU" sz="3200" dirty="0"/>
          </a:p>
        </p:txBody>
      </p:sp>
      <p:pic>
        <p:nvPicPr>
          <p:cNvPr id="1027" name="Picture 3" descr="C:\Users\Женя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348" y="692696"/>
            <a:ext cx="4826930" cy="363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1964" y="260648"/>
            <a:ext cx="8352928" cy="864096"/>
          </a:xfrm>
          <a:noFill/>
        </p:spPr>
        <p:txBody>
          <a:bodyPr>
            <a:noAutofit/>
          </a:bodyPr>
          <a:lstStyle/>
          <a:p>
            <a:pPr marL="365760" lvl="0" indent="-283464" algn="ctr">
              <a:lnSpc>
                <a:spcPct val="100000"/>
              </a:lnSpc>
              <a:spcBef>
                <a:spcPts val="600"/>
              </a:spcBef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безопасного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образа жизни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Женя\Desktop\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1115381"/>
            <a:ext cx="24384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Женя\Desktop\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69" y="3998431"/>
            <a:ext cx="3883025" cy="25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Женя\Desktop\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30" y="1087532"/>
            <a:ext cx="4243388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Женя\Desktop\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24" y="3998431"/>
            <a:ext cx="3962400" cy="262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88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3892" y="715539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активность – помощник в укреплении      нашего здоровья!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Женя\Desktop\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00" y="749280"/>
            <a:ext cx="3960440" cy="23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Женя\Desktop\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534" y="3789040"/>
            <a:ext cx="391640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Женя\Desktop\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803" y="2216332"/>
            <a:ext cx="2232248" cy="386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82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908" y="116632"/>
            <a:ext cx="9721080" cy="1800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за здоровый образ жизни!                                                                 Научить детей уважительному отношению                            к собственному здоровью и к здоровью окружающих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моя основная задача!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Женя\Desktop\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00" y="2348880"/>
            <a:ext cx="561069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42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948" y="260648"/>
            <a:ext cx="8909366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7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7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Женя\Desktop\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04" y="2204861"/>
            <a:ext cx="4767949" cy="279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Женя\Desktop\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980" y="1875796"/>
            <a:ext cx="2743200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20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-учитель здоровья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3538"/>
            <a:ext cx="144463" cy="10477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734372" y="1686954"/>
            <a:ext cx="5760963" cy="3613150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Олейник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Антонина Петровна,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педагог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высшей категории,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педагогический стаж работы 26 лет.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4" name="Текст 4"/>
          <p:cNvSpPr txBox="1">
            <a:spLocks/>
          </p:cNvSpPr>
          <p:nvPr/>
        </p:nvSpPr>
        <p:spPr>
          <a:xfrm>
            <a:off x="1053851" y="5805264"/>
            <a:ext cx="4968875" cy="6162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797" indent="-342797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Лечу навстречу ветру перемен! 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Женя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19" y="1484784"/>
            <a:ext cx="3101851" cy="397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30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662364" y="332656"/>
            <a:ext cx="5832647" cy="2376264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 здоровый человек – прежде всего человек творческий, жизнерадостный и веселый, открытый и познающий себя и окружающий мир не только разумом, но и чувствами, интуицией.</a:t>
            </a:r>
            <a:r>
              <a:rPr lang="ru-RU" sz="2600" b="1" dirty="0"/>
              <a:t/>
            </a:r>
            <a:br>
              <a:rPr lang="ru-RU" sz="2600" b="1" dirty="0"/>
            </a:br>
            <a:endParaRPr lang="ru-RU" sz="2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38427" y="188641"/>
            <a:ext cx="55446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Женя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24" y="620688"/>
            <a:ext cx="3910110" cy="252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Женя\Desktop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6" y="3554103"/>
            <a:ext cx="3457515" cy="270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Женя\Desktop\Конкурс Тоня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52" y="3605687"/>
            <a:ext cx="3503397" cy="259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Женя\Desktop\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550" y="3658423"/>
            <a:ext cx="3059494" cy="248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1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7868" y="316470"/>
            <a:ext cx="5760640" cy="3024335"/>
          </a:xfrm>
        </p:spPr>
        <p:txBody>
          <a:bodyPr>
            <a:noAutofit/>
          </a:bodyPr>
          <a:lstStyle/>
          <a:p>
            <a:pPr algn="ctr">
              <a:lnSpc>
                <a:spcPts val="336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содействующих сохранению и укреплению психического и эмоционального здоровья учащихся на занятиях в объединениях «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рабрый портняжка», «Творчество души», «Мой мир». </a:t>
            </a:r>
            <a:endParaRPr lang="ru-RU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Женя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24" y="476672"/>
            <a:ext cx="4255368" cy="270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Женя\Desktop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24" y="3665811"/>
            <a:ext cx="4296207" cy="262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Женя\Desktop\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41" y="3556247"/>
            <a:ext cx="4183360" cy="284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74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22404" y="324118"/>
            <a:ext cx="5760640" cy="2816850"/>
          </a:xfrm>
        </p:spPr>
        <p:txBody>
          <a:bodyPr>
            <a:noAutofit/>
          </a:bodyPr>
          <a:lstStyle/>
          <a:p>
            <a:pPr marL="82296" algn="ctr">
              <a:spcBef>
                <a:spcPts val="600"/>
              </a:spcBef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укрепления физического и эмоционального здоровья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</a:t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риродно-климатические условия нашего региона.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Женя\Deskto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76" y="534156"/>
            <a:ext cx="4516099" cy="267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Женя\Desktop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23" y="3505456"/>
            <a:ext cx="4889392" cy="281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Женя\Desktop\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419" y="3505456"/>
            <a:ext cx="439918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59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629916" y="332656"/>
            <a:ext cx="6480720" cy="297429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совместных занятий для учащихся и их родителей направлены на: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оптимизацию детско-родительских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отношений;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улучшение эмоционального состояния учащихся;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самовыражения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учащихся.</a:t>
            </a:r>
            <a:endParaRPr lang="ru-RU" sz="2400" b="1" u="sng" dirty="0"/>
          </a:p>
        </p:txBody>
      </p:sp>
      <p:pic>
        <p:nvPicPr>
          <p:cNvPr id="6146" name="Picture 2" descr="C:\Users\Женя\Desktop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60" y="432907"/>
            <a:ext cx="3175248" cy="25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Женя\Desktop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8" y="3492231"/>
            <a:ext cx="3464225" cy="250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Женя\Desktop\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530" y="3492231"/>
            <a:ext cx="3216780" cy="250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Женя\Desktop\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33" y="3492231"/>
            <a:ext cx="3105105" cy="255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62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51520" y="3592637"/>
            <a:ext cx="5112568" cy="26970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здоровье детей связано с созданием соответствующей воспитательной атмосферы.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Женя\Desktop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87" y="688447"/>
            <a:ext cx="3779710" cy="24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Женя\Desktop\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608" y="615649"/>
            <a:ext cx="3528392" cy="25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Женя\Desktop\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87" y="3789040"/>
            <a:ext cx="38139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0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8418" y="316580"/>
            <a:ext cx="4711344" cy="28443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мероприятия для учащихся объединений способствуют сплочению коллектива, развитию познавательных интересов эмоционально-волевой и коммуникативной сферы.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Женя\Desktop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645" y="548680"/>
            <a:ext cx="422446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Женя\Desktop\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08" y="3429000"/>
            <a:ext cx="433790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Женя\Desktop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424" y="3514602"/>
            <a:ext cx="3798910" cy="276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73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Женя\Desktop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0" y="535544"/>
            <a:ext cx="3346885" cy="293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Женя\Desktop\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8" y="3794078"/>
            <a:ext cx="3346885" cy="257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Женя\Desktop\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52" y="1464769"/>
            <a:ext cx="2743200" cy="401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Женя\Desktop\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789" y="535544"/>
            <a:ext cx="3456384" cy="295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Женя\Desktop\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957" y="3946243"/>
            <a:ext cx="3940047" cy="227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14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A25E1ED-27E6-41CD-9CB6-DF86E429E0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176</Words>
  <Application>Microsoft Office PowerPoint</Application>
  <PresentationFormat>Произвольный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Легкий дым</vt:lpstr>
      <vt:lpstr>Презентация PowerPoint</vt:lpstr>
      <vt:lpstr>Я -учитель здоровья </vt:lpstr>
      <vt:lpstr>Психологически здоровый человек – прежде всего человек творческий, жизнерадостный и веселый, открытый и познающий себя и окружающий мир не только разумом, но и чувствами, интуицией. </vt:lpstr>
      <vt:lpstr>  </vt:lpstr>
      <vt:lpstr>Для укрепления физического и эмоционального здоровья использую природно-климатические условия нашего региона.</vt:lpstr>
      <vt:lpstr>Проведение совместных занятий для учащихся и их родителей направлены на: - оптимизацию детско-родительских отношений; - улучшение эмоционального состояния учащихся; - развитие творческого самовыражения учащихся.</vt:lpstr>
      <vt:lpstr>Презентация PowerPoint</vt:lpstr>
      <vt:lpstr>Воспитательные мероприятия для учащихся объединений способствуют сплочению коллектива, развитию познавательных интересов эмоционально-волевой и коммуникативной сферы.</vt:lpstr>
      <vt:lpstr>Презентация PowerPoint</vt:lpstr>
      <vt:lpstr>Формирование навыков безопасного образа жизни</vt:lpstr>
      <vt:lpstr>Презентация PowerPoint</vt:lpstr>
      <vt:lpstr>Я за здоровый образ жизни!                                                                 Научить детей уважительному отношению                            к собственному здоровью и к здоровью окружающих -    моя основная задача!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2016-08-09T07:07:39Z</dcterms:created>
  <dcterms:modified xsi:type="dcterms:W3CDTF">2017-10-06T15:07:07Z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TC028866379991</vt:lpwstr>
  </property>
</Properties>
</file>