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3" r:id="rId4"/>
    <p:sldMasterId id="2147483654" r:id="rId5"/>
    <p:sldMasterId id="2147483655" r:id="rId6"/>
    <p:sldMasterId id="2147483657" r:id="rId7"/>
    <p:sldMasterId id="2147483658" r:id="rId8"/>
    <p:sldMasterId id="2147483659" r:id="rId9"/>
    <p:sldMasterId id="2147483661" r:id="rId10"/>
  </p:sldMasterIdLst>
  <p:notesMasterIdLst>
    <p:notesMasterId r:id="rId19"/>
  </p:notesMasterIdLst>
  <p:sldIdLst>
    <p:sldId id="256" r:id="rId11"/>
    <p:sldId id="485" r:id="rId12"/>
    <p:sldId id="486" r:id="rId13"/>
    <p:sldId id="475" r:id="rId14"/>
    <p:sldId id="477" r:id="rId15"/>
    <p:sldId id="479" r:id="rId16"/>
    <p:sldId id="457" r:id="rId17"/>
    <p:sldId id="483" r:id="rId18"/>
  </p:sldIdLst>
  <p:sldSz cx="9144000" cy="5145088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pitchFamily="34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60"/>
      </p:cViewPr>
      <p:guideLst>
        <p:guide orient="horz" pos="2160"/>
        <p:guide pos="28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5574844993265753E-2"/>
          <c:y val="0.18866393507024909"/>
          <c:w val="0.78404402367080128"/>
          <c:h val="0.748836121373914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9720672100610709"/>
                  <c:y val="-0.2790066549925088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latin typeface="Times New Roman" pitchFamily="18" charset="0"/>
                        <a:cs typeface="Times New Roman" pitchFamily="18" charset="0"/>
                      </a:rPr>
                      <a:t>96</a:t>
                    </a:r>
                    <a:r>
                      <a:rPr lang="ru-RU" sz="180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delete val="1"/>
            </c:dLbl>
            <c:showVal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0.96000000000000063</c:v>
                </c:pt>
                <c:pt idx="1">
                  <c:v>4.0000000000000112E-2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мотивация руководящих работников к реализации инновационной деятельности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Педагогические работники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осознание  педагогами необходимости использования результатов ВШК</c:v>
                </c:pt>
              </c:strCache>
            </c:strRef>
          </c:tx>
          <c:dLbls>
            <c:dLbl>
              <c:idx val="0"/>
              <c:layout>
                <c:manualLayout>
                  <c:x val="-3.125E-2"/>
                  <c:y val="-3.1250000000000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Педагогические работники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hape val="box"/>
        <c:axId val="131869312"/>
        <c:axId val="131883392"/>
        <c:axId val="0"/>
      </c:bar3DChart>
      <c:catAx>
        <c:axId val="13186931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31883392"/>
        <c:crosses val="autoZero"/>
        <c:auto val="1"/>
        <c:lblAlgn val="ctr"/>
        <c:lblOffset val="100"/>
      </c:catAx>
      <c:valAx>
        <c:axId val="131883392"/>
        <c:scaling>
          <c:orientation val="minMax"/>
        </c:scaling>
        <c:axPos val="l"/>
        <c:majorGridlines/>
        <c:numFmt formatCode="0%" sourceLinked="1"/>
        <c:tickLblPos val="nextTo"/>
        <c:crossAx val="1318693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F9E09-8B4C-471B-AE1F-00D90401B70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72B56B-3A10-44D1-BF9A-1C1D39CDC19C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Проектирование</a:t>
          </a:r>
          <a:r>
            <a: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 Типового положения </a:t>
          </a:r>
          <a:endParaRPr lang="ru-RU" b="0" dirty="0"/>
        </a:p>
      </dgm:t>
    </dgm:pt>
    <dgm:pt modelId="{2128BE7F-23F2-4B24-9F95-CF093CD2C2FD}" type="parTrans" cxnId="{8C92D321-681F-4B62-A541-5366A8D02594}">
      <dgm:prSet/>
      <dgm:spPr/>
      <dgm:t>
        <a:bodyPr/>
        <a:lstStyle/>
        <a:p>
          <a:endParaRPr lang="ru-RU"/>
        </a:p>
      </dgm:t>
    </dgm:pt>
    <dgm:pt modelId="{74A1D2A6-40F9-439A-83CF-769E865F7BC7}" type="sibTrans" cxnId="{8C92D321-681F-4B62-A541-5366A8D02594}">
      <dgm:prSet/>
      <dgm:spPr/>
      <dgm:t>
        <a:bodyPr/>
        <a:lstStyle/>
        <a:p>
          <a:endParaRPr lang="ru-RU"/>
        </a:p>
      </dgm:t>
    </dgm:pt>
    <dgm:pt modelId="{E91CF5B9-32F2-4103-A954-B03030E00170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Издательская деятельность</a:t>
          </a:r>
          <a:endParaRPr lang="ru-RU" b="0" dirty="0"/>
        </a:p>
      </dgm:t>
    </dgm:pt>
    <dgm:pt modelId="{5B3FFA5E-F091-494C-9779-56578FD22460}" type="parTrans" cxnId="{947F1D2E-7CD5-4D80-8644-483D5422E9CE}">
      <dgm:prSet/>
      <dgm:spPr/>
      <dgm:t>
        <a:bodyPr/>
        <a:lstStyle/>
        <a:p>
          <a:endParaRPr lang="ru-RU"/>
        </a:p>
      </dgm:t>
    </dgm:pt>
    <dgm:pt modelId="{A972A8D2-7326-4D67-8E36-2D72D5E3464F}" type="sibTrans" cxnId="{947F1D2E-7CD5-4D80-8644-483D5422E9CE}">
      <dgm:prSet/>
      <dgm:spPr/>
      <dgm:t>
        <a:bodyPr/>
        <a:lstStyle/>
        <a:p>
          <a:endParaRPr lang="ru-RU"/>
        </a:p>
      </dgm:t>
    </dgm:pt>
    <dgm:pt modelId="{B9CAEB30-6D6D-4841-89B1-588C6C001067}">
      <dgm:prSet phldrT="[Текст]"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Мониторинговая деятельность</a:t>
          </a:r>
          <a:endParaRPr lang="ru-RU" b="0" dirty="0"/>
        </a:p>
      </dgm:t>
    </dgm:pt>
    <dgm:pt modelId="{8937DA67-B531-4377-B7EE-5A3456FE7A03}" type="parTrans" cxnId="{9B743F46-A107-4CD3-9092-99A3FE393726}">
      <dgm:prSet/>
      <dgm:spPr/>
      <dgm:t>
        <a:bodyPr/>
        <a:lstStyle/>
        <a:p>
          <a:endParaRPr lang="ru-RU"/>
        </a:p>
      </dgm:t>
    </dgm:pt>
    <dgm:pt modelId="{DBB5705C-7681-4987-9332-9F4E882BB38F}" type="sibTrans" cxnId="{9B743F46-A107-4CD3-9092-99A3FE393726}">
      <dgm:prSet/>
      <dgm:spPr/>
      <dgm:t>
        <a:bodyPr/>
        <a:lstStyle/>
        <a:p>
          <a:endParaRPr lang="ru-RU"/>
        </a:p>
      </dgm:t>
    </dgm:pt>
    <dgm:pt modelId="{DE415AA8-ECC1-4A70-98F5-A68A4FBE254B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Муниципальная</a:t>
          </a:r>
          <a:r>
            <a: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 циклограмма контрольно-аналитическо</a:t>
          </a:r>
          <a:r>
            <a:rPr lang="ru-RU" b="0" dirty="0" smtClean="0">
              <a:solidFill>
                <a:schemeClr val="tx1"/>
              </a:solidFill>
              <a:latin typeface="Times New Roman" pitchFamily="18" charset="0"/>
              <a:ea typeface="Microsoft YaHei" charset="-122"/>
              <a:cs typeface="Times New Roman" pitchFamily="18" charset="0"/>
            </a:rPr>
            <a:t>й деятельности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charset="-122"/>
            <a:cs typeface="Times New Roman" pitchFamily="18" charset="0"/>
          </a:endParaRPr>
        </a:p>
      </dgm:t>
    </dgm:pt>
    <dgm:pt modelId="{A235A1AD-B5CD-45AD-9512-A926C202427E}" type="parTrans" cxnId="{8E9FEF63-97EF-4CA6-B760-96B14D055E17}">
      <dgm:prSet/>
      <dgm:spPr/>
      <dgm:t>
        <a:bodyPr/>
        <a:lstStyle/>
        <a:p>
          <a:endParaRPr lang="ru-RU"/>
        </a:p>
      </dgm:t>
    </dgm:pt>
    <dgm:pt modelId="{427CBBCD-96C2-4BFB-9C37-B9728B073B13}" type="sibTrans" cxnId="{8E9FEF63-97EF-4CA6-B760-96B14D055E17}">
      <dgm:prSet/>
      <dgm:spPr/>
      <dgm:t>
        <a:bodyPr/>
        <a:lstStyle/>
        <a:p>
          <a:endParaRPr lang="ru-RU"/>
        </a:p>
      </dgm:t>
    </dgm:pt>
    <dgm:pt modelId="{1BAE4A5B-D253-48ED-93A7-F044EFF4CDAD}">
      <dgm:prSet/>
      <dgm:spPr/>
      <dgm:t>
        <a:bodyPr/>
        <a:lstStyle/>
        <a:p>
          <a:pPr rtl="0"/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Разработка</a:t>
          </a:r>
          <a:r>
            <a: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 диагностического инструментария определения  качества ВШК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charset="-122"/>
            <a:cs typeface="Times New Roman" pitchFamily="18" charset="0"/>
          </a:endParaRPr>
        </a:p>
      </dgm:t>
    </dgm:pt>
    <dgm:pt modelId="{185138F5-8C13-4042-AE4F-D823B7BA5B3B}" type="parTrans" cxnId="{5356B4C2-A026-450F-AA7C-0F1BC0308790}">
      <dgm:prSet/>
      <dgm:spPr/>
      <dgm:t>
        <a:bodyPr/>
        <a:lstStyle/>
        <a:p>
          <a:endParaRPr lang="ru-RU"/>
        </a:p>
      </dgm:t>
    </dgm:pt>
    <dgm:pt modelId="{DF7C531A-973C-4D51-B84C-5DC365EEB06A}" type="sibTrans" cxnId="{5356B4C2-A026-450F-AA7C-0F1BC0308790}">
      <dgm:prSet/>
      <dgm:spPr/>
      <dgm:t>
        <a:bodyPr/>
        <a:lstStyle/>
        <a:p>
          <a:endParaRPr lang="ru-RU"/>
        </a:p>
      </dgm:t>
    </dgm:pt>
    <dgm:pt modelId="{6935C70C-0ED5-44CB-A4D5-B7C36EF243A2}" type="pres">
      <dgm:prSet presAssocID="{A84F9E09-8B4C-471B-AE1F-00D90401B7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58A119-BDBF-4973-A9B4-E3CA1D0BD643}" type="pres">
      <dgm:prSet presAssocID="{A84F9E09-8B4C-471B-AE1F-00D90401B70C}" presName="fgShape" presStyleLbl="fgShp" presStyleIdx="0" presStyleCnt="1" custLinFactNeighborX="747" custLinFactNeighborY="-7420"/>
      <dgm:spPr/>
    </dgm:pt>
    <dgm:pt modelId="{6A2C12CE-C5D2-4739-9DED-88F8F4FC5AA4}" type="pres">
      <dgm:prSet presAssocID="{A84F9E09-8B4C-471B-AE1F-00D90401B70C}" presName="linComp" presStyleCnt="0"/>
      <dgm:spPr/>
    </dgm:pt>
    <dgm:pt modelId="{1170C609-616B-48E1-A7F1-1B5477FF1EF3}" type="pres">
      <dgm:prSet presAssocID="{1372B56B-3A10-44D1-BF9A-1C1D39CDC19C}" presName="compNode" presStyleCnt="0"/>
      <dgm:spPr/>
    </dgm:pt>
    <dgm:pt modelId="{1763A03E-7A04-4D11-B244-26DDE19F8B86}" type="pres">
      <dgm:prSet presAssocID="{1372B56B-3A10-44D1-BF9A-1C1D39CDC19C}" presName="bkgdShape" presStyleLbl="node1" presStyleIdx="0" presStyleCnt="5"/>
      <dgm:spPr/>
      <dgm:t>
        <a:bodyPr/>
        <a:lstStyle/>
        <a:p>
          <a:endParaRPr lang="ru-RU"/>
        </a:p>
      </dgm:t>
    </dgm:pt>
    <dgm:pt modelId="{72D75DA2-A6FB-496A-A1EE-4EBC91710667}" type="pres">
      <dgm:prSet presAssocID="{1372B56B-3A10-44D1-BF9A-1C1D39CDC19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50B8E-0418-4CA7-83BF-2DEE5828DC73}" type="pres">
      <dgm:prSet presAssocID="{1372B56B-3A10-44D1-BF9A-1C1D39CDC19C}" presName="invisiNode" presStyleLbl="node1" presStyleIdx="0" presStyleCnt="5"/>
      <dgm:spPr/>
    </dgm:pt>
    <dgm:pt modelId="{B8C24E5F-242F-427B-AD98-0018EF5DFE03}" type="pres">
      <dgm:prSet presAssocID="{1372B56B-3A10-44D1-BF9A-1C1D39CDC19C}" presName="imagNode" presStyleLbl="fgImgPlace1" presStyleIdx="0" presStyleCnt="5" custLinFactNeighborX="966" custLinFactNeighborY="1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DA8533-69D4-4103-B42C-CEDECFAC2569}" type="pres">
      <dgm:prSet presAssocID="{74A1D2A6-40F9-439A-83CF-769E865F7B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21556B-7090-447E-93D6-6013A7135204}" type="pres">
      <dgm:prSet presAssocID="{E91CF5B9-32F2-4103-A954-B03030E00170}" presName="compNode" presStyleCnt="0"/>
      <dgm:spPr/>
    </dgm:pt>
    <dgm:pt modelId="{B3BD6C4C-5F72-44DC-AB8A-0EA9A646BB19}" type="pres">
      <dgm:prSet presAssocID="{E91CF5B9-32F2-4103-A954-B03030E00170}" presName="bkgdShape" presStyleLbl="node1" presStyleIdx="1" presStyleCnt="5"/>
      <dgm:spPr/>
      <dgm:t>
        <a:bodyPr/>
        <a:lstStyle/>
        <a:p>
          <a:endParaRPr lang="ru-RU"/>
        </a:p>
      </dgm:t>
    </dgm:pt>
    <dgm:pt modelId="{96B15756-A30B-4A16-9F54-64A1C5DB2910}" type="pres">
      <dgm:prSet presAssocID="{E91CF5B9-32F2-4103-A954-B03030E0017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9F8F3-4B66-435D-9E34-C90C8BA41771}" type="pres">
      <dgm:prSet presAssocID="{E91CF5B9-32F2-4103-A954-B03030E00170}" presName="invisiNode" presStyleLbl="node1" presStyleIdx="1" presStyleCnt="5"/>
      <dgm:spPr/>
    </dgm:pt>
    <dgm:pt modelId="{47AB2B18-1826-412A-9783-9F7881B71CD1}" type="pres">
      <dgm:prSet presAssocID="{E91CF5B9-32F2-4103-A954-B03030E00170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D0B41E-2872-4995-99B0-06E0596347BA}" type="pres">
      <dgm:prSet presAssocID="{A972A8D2-7326-4D67-8E36-2D72D5E3464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E311977-CB5C-47F7-962D-1B362656955A}" type="pres">
      <dgm:prSet presAssocID="{B9CAEB30-6D6D-4841-89B1-588C6C001067}" presName="compNode" presStyleCnt="0"/>
      <dgm:spPr/>
    </dgm:pt>
    <dgm:pt modelId="{2B0DD5F8-A7CB-41F4-BFC9-7466C1751DC9}" type="pres">
      <dgm:prSet presAssocID="{B9CAEB30-6D6D-4841-89B1-588C6C001067}" presName="bkgdShape" presStyleLbl="node1" presStyleIdx="2" presStyleCnt="5" custLinFactNeighborX="100" custLinFactNeighborY="0"/>
      <dgm:spPr/>
      <dgm:t>
        <a:bodyPr/>
        <a:lstStyle/>
        <a:p>
          <a:endParaRPr lang="ru-RU"/>
        </a:p>
      </dgm:t>
    </dgm:pt>
    <dgm:pt modelId="{A8833BDE-D274-4FF1-8DFD-5A74966A3EE9}" type="pres">
      <dgm:prSet presAssocID="{B9CAEB30-6D6D-4841-89B1-588C6C00106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1F50-7E65-466A-889C-0717A229E57B}" type="pres">
      <dgm:prSet presAssocID="{B9CAEB30-6D6D-4841-89B1-588C6C001067}" presName="invisiNode" presStyleLbl="node1" presStyleIdx="2" presStyleCnt="5"/>
      <dgm:spPr/>
    </dgm:pt>
    <dgm:pt modelId="{4C23A191-64F3-4FCC-AC81-68280A7D63EA}" type="pres">
      <dgm:prSet presAssocID="{B9CAEB30-6D6D-4841-89B1-588C6C001067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DB661B-7259-4A5E-815E-77359B13149A}" type="pres">
      <dgm:prSet presAssocID="{DBB5705C-7681-4987-9332-9F4E882BB38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20E14E-1CE1-4391-B4B7-11B57D052BFB}" type="pres">
      <dgm:prSet presAssocID="{DE415AA8-ECC1-4A70-98F5-A68A4FBE254B}" presName="compNode" presStyleCnt="0"/>
      <dgm:spPr/>
    </dgm:pt>
    <dgm:pt modelId="{5A3B92E7-44F2-45B8-BDBE-D6B681632255}" type="pres">
      <dgm:prSet presAssocID="{DE415AA8-ECC1-4A70-98F5-A68A4FBE254B}" presName="bkgdShape" presStyleLbl="node1" presStyleIdx="3" presStyleCnt="5" custLinFactNeighborX="2595" custLinFactNeighborY="0"/>
      <dgm:spPr/>
      <dgm:t>
        <a:bodyPr/>
        <a:lstStyle/>
        <a:p>
          <a:endParaRPr lang="ru-RU"/>
        </a:p>
      </dgm:t>
    </dgm:pt>
    <dgm:pt modelId="{9EE599CA-3986-4937-BDE9-81AF01C8EF36}" type="pres">
      <dgm:prSet presAssocID="{DE415AA8-ECC1-4A70-98F5-A68A4FBE254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3AD2B-40C4-4B28-830E-00C62945D517}" type="pres">
      <dgm:prSet presAssocID="{DE415AA8-ECC1-4A70-98F5-A68A4FBE254B}" presName="invisiNode" presStyleLbl="node1" presStyleIdx="3" presStyleCnt="5"/>
      <dgm:spPr/>
    </dgm:pt>
    <dgm:pt modelId="{CBF7AAE6-58B8-43B9-8A4A-EA095C172A44}" type="pres">
      <dgm:prSet presAssocID="{DE415AA8-ECC1-4A70-98F5-A68A4FBE254B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7E05FF3-AA11-4CE5-9A3E-54415E9981D8}" type="pres">
      <dgm:prSet presAssocID="{427CBBCD-96C2-4BFB-9C37-B9728B073B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C85DE7-F917-4D37-BD4E-0B7602B6C9D1}" type="pres">
      <dgm:prSet presAssocID="{1BAE4A5B-D253-48ED-93A7-F044EFF4CDAD}" presName="compNode" presStyleCnt="0"/>
      <dgm:spPr/>
    </dgm:pt>
    <dgm:pt modelId="{8FEE9759-4A5C-41BD-A4DF-82C701F8DAA5}" type="pres">
      <dgm:prSet presAssocID="{1BAE4A5B-D253-48ED-93A7-F044EFF4CDAD}" presName="bkgdShape" presStyleLbl="node1" presStyleIdx="4" presStyleCnt="5"/>
      <dgm:spPr/>
      <dgm:t>
        <a:bodyPr/>
        <a:lstStyle/>
        <a:p>
          <a:endParaRPr lang="ru-RU"/>
        </a:p>
      </dgm:t>
    </dgm:pt>
    <dgm:pt modelId="{572EB4B9-AAC5-4987-B230-77329556908E}" type="pres">
      <dgm:prSet presAssocID="{1BAE4A5B-D253-48ED-93A7-F044EFF4CDA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97CD-E8A2-415C-96DA-A0DE3504E9B2}" type="pres">
      <dgm:prSet presAssocID="{1BAE4A5B-D253-48ED-93A7-F044EFF4CDAD}" presName="invisiNode" presStyleLbl="node1" presStyleIdx="4" presStyleCnt="5"/>
      <dgm:spPr/>
    </dgm:pt>
    <dgm:pt modelId="{9B62ABFB-CC07-4D32-B525-A0EF186670B5}" type="pres">
      <dgm:prSet presAssocID="{1BAE4A5B-D253-48ED-93A7-F044EFF4CDAD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31DC007-5530-4A0A-92C1-5CD5A5ABE85B}" type="presOf" srcId="{74A1D2A6-40F9-439A-83CF-769E865F7BC7}" destId="{C0DA8533-69D4-4103-B42C-CEDECFAC2569}" srcOrd="0" destOrd="0" presId="urn:microsoft.com/office/officeart/2005/8/layout/hList7"/>
    <dgm:cxn modelId="{1B5F4525-334F-460A-A742-701162DD9808}" type="presOf" srcId="{B9CAEB30-6D6D-4841-89B1-588C6C001067}" destId="{2B0DD5F8-A7CB-41F4-BFC9-7466C1751DC9}" srcOrd="0" destOrd="0" presId="urn:microsoft.com/office/officeart/2005/8/layout/hList7"/>
    <dgm:cxn modelId="{0F992AA1-10F4-4493-950E-E6EA3696FB85}" type="presOf" srcId="{A84F9E09-8B4C-471B-AE1F-00D90401B70C}" destId="{6935C70C-0ED5-44CB-A4D5-B7C36EF243A2}" srcOrd="0" destOrd="0" presId="urn:microsoft.com/office/officeart/2005/8/layout/hList7"/>
    <dgm:cxn modelId="{551BE53F-8B71-47D6-BF3C-9EF67CD5A4FA}" type="presOf" srcId="{427CBBCD-96C2-4BFB-9C37-B9728B073B13}" destId="{B7E05FF3-AA11-4CE5-9A3E-54415E9981D8}" srcOrd="0" destOrd="0" presId="urn:microsoft.com/office/officeart/2005/8/layout/hList7"/>
    <dgm:cxn modelId="{EE3E0790-FAD8-4498-B411-EA24E2D39105}" type="presOf" srcId="{B9CAEB30-6D6D-4841-89B1-588C6C001067}" destId="{A8833BDE-D274-4FF1-8DFD-5A74966A3EE9}" srcOrd="1" destOrd="0" presId="urn:microsoft.com/office/officeart/2005/8/layout/hList7"/>
    <dgm:cxn modelId="{947F1D2E-7CD5-4D80-8644-483D5422E9CE}" srcId="{A84F9E09-8B4C-471B-AE1F-00D90401B70C}" destId="{E91CF5B9-32F2-4103-A954-B03030E00170}" srcOrd="1" destOrd="0" parTransId="{5B3FFA5E-F091-494C-9779-56578FD22460}" sibTransId="{A972A8D2-7326-4D67-8E36-2D72D5E3464F}"/>
    <dgm:cxn modelId="{A4F61DD0-0BBE-4BCF-9E39-82719AA9BDD8}" type="presOf" srcId="{DBB5705C-7681-4987-9332-9F4E882BB38F}" destId="{4FDB661B-7259-4A5E-815E-77359B13149A}" srcOrd="0" destOrd="0" presId="urn:microsoft.com/office/officeart/2005/8/layout/hList7"/>
    <dgm:cxn modelId="{4C2C6BE3-9C10-45ED-8005-FE219441244C}" type="presOf" srcId="{1372B56B-3A10-44D1-BF9A-1C1D39CDC19C}" destId="{1763A03E-7A04-4D11-B244-26DDE19F8B86}" srcOrd="0" destOrd="0" presId="urn:microsoft.com/office/officeart/2005/8/layout/hList7"/>
    <dgm:cxn modelId="{93289E23-E2A0-4FC4-A2DB-0D1E7AEE5109}" type="presOf" srcId="{DE415AA8-ECC1-4A70-98F5-A68A4FBE254B}" destId="{9EE599CA-3986-4937-BDE9-81AF01C8EF36}" srcOrd="1" destOrd="0" presId="urn:microsoft.com/office/officeart/2005/8/layout/hList7"/>
    <dgm:cxn modelId="{5356B4C2-A026-450F-AA7C-0F1BC0308790}" srcId="{A84F9E09-8B4C-471B-AE1F-00D90401B70C}" destId="{1BAE4A5B-D253-48ED-93A7-F044EFF4CDAD}" srcOrd="4" destOrd="0" parTransId="{185138F5-8C13-4042-AE4F-D823B7BA5B3B}" sibTransId="{DF7C531A-973C-4D51-B84C-5DC365EEB06A}"/>
    <dgm:cxn modelId="{13AFE84F-6F1A-4E79-B3B0-3BD6B329F57D}" type="presOf" srcId="{1372B56B-3A10-44D1-BF9A-1C1D39CDC19C}" destId="{72D75DA2-A6FB-496A-A1EE-4EBC91710667}" srcOrd="1" destOrd="0" presId="urn:microsoft.com/office/officeart/2005/8/layout/hList7"/>
    <dgm:cxn modelId="{A02F3EFB-D14F-4185-BE96-91D0F24E7FD9}" type="presOf" srcId="{A972A8D2-7326-4D67-8E36-2D72D5E3464F}" destId="{CBD0B41E-2872-4995-99B0-06E0596347BA}" srcOrd="0" destOrd="0" presId="urn:microsoft.com/office/officeart/2005/8/layout/hList7"/>
    <dgm:cxn modelId="{1CD79E06-4565-4E75-89D4-6ABDE2C5EB0E}" type="presOf" srcId="{1BAE4A5B-D253-48ED-93A7-F044EFF4CDAD}" destId="{8FEE9759-4A5C-41BD-A4DF-82C701F8DAA5}" srcOrd="0" destOrd="0" presId="urn:microsoft.com/office/officeart/2005/8/layout/hList7"/>
    <dgm:cxn modelId="{8E9FEF63-97EF-4CA6-B760-96B14D055E17}" srcId="{A84F9E09-8B4C-471B-AE1F-00D90401B70C}" destId="{DE415AA8-ECC1-4A70-98F5-A68A4FBE254B}" srcOrd="3" destOrd="0" parTransId="{A235A1AD-B5CD-45AD-9512-A926C202427E}" sibTransId="{427CBBCD-96C2-4BFB-9C37-B9728B073B13}"/>
    <dgm:cxn modelId="{9B743F46-A107-4CD3-9092-99A3FE393726}" srcId="{A84F9E09-8B4C-471B-AE1F-00D90401B70C}" destId="{B9CAEB30-6D6D-4841-89B1-588C6C001067}" srcOrd="2" destOrd="0" parTransId="{8937DA67-B531-4377-B7EE-5A3456FE7A03}" sibTransId="{DBB5705C-7681-4987-9332-9F4E882BB38F}"/>
    <dgm:cxn modelId="{478FA88D-3B44-4DA0-89D9-4412E8A34C57}" type="presOf" srcId="{DE415AA8-ECC1-4A70-98F5-A68A4FBE254B}" destId="{5A3B92E7-44F2-45B8-BDBE-D6B681632255}" srcOrd="0" destOrd="0" presId="urn:microsoft.com/office/officeart/2005/8/layout/hList7"/>
    <dgm:cxn modelId="{D948A7CE-70D7-4397-B376-276D4D7CB554}" type="presOf" srcId="{1BAE4A5B-D253-48ED-93A7-F044EFF4CDAD}" destId="{572EB4B9-AAC5-4987-B230-77329556908E}" srcOrd="1" destOrd="0" presId="urn:microsoft.com/office/officeart/2005/8/layout/hList7"/>
    <dgm:cxn modelId="{8C92D321-681F-4B62-A541-5366A8D02594}" srcId="{A84F9E09-8B4C-471B-AE1F-00D90401B70C}" destId="{1372B56B-3A10-44D1-BF9A-1C1D39CDC19C}" srcOrd="0" destOrd="0" parTransId="{2128BE7F-23F2-4B24-9F95-CF093CD2C2FD}" sibTransId="{74A1D2A6-40F9-439A-83CF-769E865F7BC7}"/>
    <dgm:cxn modelId="{EA9C72E6-F8C1-4342-93F2-7E4BC5214C16}" type="presOf" srcId="{E91CF5B9-32F2-4103-A954-B03030E00170}" destId="{96B15756-A30B-4A16-9F54-64A1C5DB2910}" srcOrd="1" destOrd="0" presId="urn:microsoft.com/office/officeart/2005/8/layout/hList7"/>
    <dgm:cxn modelId="{C83E1F1D-8AEA-4BD0-A130-5294BB64DEAF}" type="presOf" srcId="{E91CF5B9-32F2-4103-A954-B03030E00170}" destId="{B3BD6C4C-5F72-44DC-AB8A-0EA9A646BB19}" srcOrd="0" destOrd="0" presId="urn:microsoft.com/office/officeart/2005/8/layout/hList7"/>
    <dgm:cxn modelId="{E1D8FC27-1CBE-4343-942A-2988EF1C5FB1}" type="presParOf" srcId="{6935C70C-0ED5-44CB-A4D5-B7C36EF243A2}" destId="{2F58A119-BDBF-4973-A9B4-E3CA1D0BD643}" srcOrd="0" destOrd="0" presId="urn:microsoft.com/office/officeart/2005/8/layout/hList7"/>
    <dgm:cxn modelId="{17B45133-172F-4835-8045-ED41DEB52163}" type="presParOf" srcId="{6935C70C-0ED5-44CB-A4D5-B7C36EF243A2}" destId="{6A2C12CE-C5D2-4739-9DED-88F8F4FC5AA4}" srcOrd="1" destOrd="0" presId="urn:microsoft.com/office/officeart/2005/8/layout/hList7"/>
    <dgm:cxn modelId="{43ACF372-AB5B-4682-BC9B-36ED0B3E73A8}" type="presParOf" srcId="{6A2C12CE-C5D2-4739-9DED-88F8F4FC5AA4}" destId="{1170C609-616B-48E1-A7F1-1B5477FF1EF3}" srcOrd="0" destOrd="0" presId="urn:microsoft.com/office/officeart/2005/8/layout/hList7"/>
    <dgm:cxn modelId="{C10FBEC4-14AE-4D70-BD9B-E454B1EAD148}" type="presParOf" srcId="{1170C609-616B-48E1-A7F1-1B5477FF1EF3}" destId="{1763A03E-7A04-4D11-B244-26DDE19F8B86}" srcOrd="0" destOrd="0" presId="urn:microsoft.com/office/officeart/2005/8/layout/hList7"/>
    <dgm:cxn modelId="{38664C87-4C1C-426D-B9B1-E809B96DD424}" type="presParOf" srcId="{1170C609-616B-48E1-A7F1-1B5477FF1EF3}" destId="{72D75DA2-A6FB-496A-A1EE-4EBC91710667}" srcOrd="1" destOrd="0" presId="urn:microsoft.com/office/officeart/2005/8/layout/hList7"/>
    <dgm:cxn modelId="{066D289C-033F-43FE-8A80-60CA4ADC87D2}" type="presParOf" srcId="{1170C609-616B-48E1-A7F1-1B5477FF1EF3}" destId="{2E650B8E-0418-4CA7-83BF-2DEE5828DC73}" srcOrd="2" destOrd="0" presId="urn:microsoft.com/office/officeart/2005/8/layout/hList7"/>
    <dgm:cxn modelId="{A9DDE378-7C81-4E43-8DE8-7A375FD2B53F}" type="presParOf" srcId="{1170C609-616B-48E1-A7F1-1B5477FF1EF3}" destId="{B8C24E5F-242F-427B-AD98-0018EF5DFE03}" srcOrd="3" destOrd="0" presId="urn:microsoft.com/office/officeart/2005/8/layout/hList7"/>
    <dgm:cxn modelId="{F7907F8D-4251-4F51-8084-39C019E05D38}" type="presParOf" srcId="{6A2C12CE-C5D2-4739-9DED-88F8F4FC5AA4}" destId="{C0DA8533-69D4-4103-B42C-CEDECFAC2569}" srcOrd="1" destOrd="0" presId="urn:microsoft.com/office/officeart/2005/8/layout/hList7"/>
    <dgm:cxn modelId="{E236CD8F-F66C-47CC-827B-790E859190BE}" type="presParOf" srcId="{6A2C12CE-C5D2-4739-9DED-88F8F4FC5AA4}" destId="{1421556B-7090-447E-93D6-6013A7135204}" srcOrd="2" destOrd="0" presId="urn:microsoft.com/office/officeart/2005/8/layout/hList7"/>
    <dgm:cxn modelId="{451F1F94-DE13-4E05-AFFE-ED374BFA4A27}" type="presParOf" srcId="{1421556B-7090-447E-93D6-6013A7135204}" destId="{B3BD6C4C-5F72-44DC-AB8A-0EA9A646BB19}" srcOrd="0" destOrd="0" presId="urn:microsoft.com/office/officeart/2005/8/layout/hList7"/>
    <dgm:cxn modelId="{FD391A25-2213-462A-B34D-2C3296F4CE5D}" type="presParOf" srcId="{1421556B-7090-447E-93D6-6013A7135204}" destId="{96B15756-A30B-4A16-9F54-64A1C5DB2910}" srcOrd="1" destOrd="0" presId="urn:microsoft.com/office/officeart/2005/8/layout/hList7"/>
    <dgm:cxn modelId="{DBE2CA37-F9A1-4C1B-9C30-B4CEAF063C14}" type="presParOf" srcId="{1421556B-7090-447E-93D6-6013A7135204}" destId="{D1C9F8F3-4B66-435D-9E34-C90C8BA41771}" srcOrd="2" destOrd="0" presId="urn:microsoft.com/office/officeart/2005/8/layout/hList7"/>
    <dgm:cxn modelId="{4E7D0BA5-9ACF-4DCB-9C04-A1ADFCC58EFC}" type="presParOf" srcId="{1421556B-7090-447E-93D6-6013A7135204}" destId="{47AB2B18-1826-412A-9783-9F7881B71CD1}" srcOrd="3" destOrd="0" presId="urn:microsoft.com/office/officeart/2005/8/layout/hList7"/>
    <dgm:cxn modelId="{5A4BD9EB-6D30-45F9-96B2-44506A211846}" type="presParOf" srcId="{6A2C12CE-C5D2-4739-9DED-88F8F4FC5AA4}" destId="{CBD0B41E-2872-4995-99B0-06E0596347BA}" srcOrd="3" destOrd="0" presId="urn:microsoft.com/office/officeart/2005/8/layout/hList7"/>
    <dgm:cxn modelId="{5CB54AF1-9BDA-4FB6-966D-27083FAEFB98}" type="presParOf" srcId="{6A2C12CE-C5D2-4739-9DED-88F8F4FC5AA4}" destId="{8E311977-CB5C-47F7-962D-1B362656955A}" srcOrd="4" destOrd="0" presId="urn:microsoft.com/office/officeart/2005/8/layout/hList7"/>
    <dgm:cxn modelId="{537D8DBC-6AC0-4001-A64B-B11628DA5CC4}" type="presParOf" srcId="{8E311977-CB5C-47F7-962D-1B362656955A}" destId="{2B0DD5F8-A7CB-41F4-BFC9-7466C1751DC9}" srcOrd="0" destOrd="0" presId="urn:microsoft.com/office/officeart/2005/8/layout/hList7"/>
    <dgm:cxn modelId="{93BA850A-E19B-4B9C-BB02-ECF129D59621}" type="presParOf" srcId="{8E311977-CB5C-47F7-962D-1B362656955A}" destId="{A8833BDE-D274-4FF1-8DFD-5A74966A3EE9}" srcOrd="1" destOrd="0" presId="urn:microsoft.com/office/officeart/2005/8/layout/hList7"/>
    <dgm:cxn modelId="{5B173C2D-11A9-40B1-8CD2-5BFCF8754DE8}" type="presParOf" srcId="{8E311977-CB5C-47F7-962D-1B362656955A}" destId="{127C1F50-7E65-466A-889C-0717A229E57B}" srcOrd="2" destOrd="0" presId="urn:microsoft.com/office/officeart/2005/8/layout/hList7"/>
    <dgm:cxn modelId="{D8282218-0F3E-410A-A5E0-2682CB70AD73}" type="presParOf" srcId="{8E311977-CB5C-47F7-962D-1B362656955A}" destId="{4C23A191-64F3-4FCC-AC81-68280A7D63EA}" srcOrd="3" destOrd="0" presId="urn:microsoft.com/office/officeart/2005/8/layout/hList7"/>
    <dgm:cxn modelId="{77FA5912-2385-4825-AFE6-58F9E4DD21B3}" type="presParOf" srcId="{6A2C12CE-C5D2-4739-9DED-88F8F4FC5AA4}" destId="{4FDB661B-7259-4A5E-815E-77359B13149A}" srcOrd="5" destOrd="0" presId="urn:microsoft.com/office/officeart/2005/8/layout/hList7"/>
    <dgm:cxn modelId="{A39E3827-9668-42EB-BA10-9AB31ABFD4C7}" type="presParOf" srcId="{6A2C12CE-C5D2-4739-9DED-88F8F4FC5AA4}" destId="{4120E14E-1CE1-4391-B4B7-11B57D052BFB}" srcOrd="6" destOrd="0" presId="urn:microsoft.com/office/officeart/2005/8/layout/hList7"/>
    <dgm:cxn modelId="{DE5AAB66-5E70-482F-B993-5E2D0E9C9B24}" type="presParOf" srcId="{4120E14E-1CE1-4391-B4B7-11B57D052BFB}" destId="{5A3B92E7-44F2-45B8-BDBE-D6B681632255}" srcOrd="0" destOrd="0" presId="urn:microsoft.com/office/officeart/2005/8/layout/hList7"/>
    <dgm:cxn modelId="{FC745967-30EE-4572-8626-4B478873A8A2}" type="presParOf" srcId="{4120E14E-1CE1-4391-B4B7-11B57D052BFB}" destId="{9EE599CA-3986-4937-BDE9-81AF01C8EF36}" srcOrd="1" destOrd="0" presId="urn:microsoft.com/office/officeart/2005/8/layout/hList7"/>
    <dgm:cxn modelId="{2FDBC913-AC84-4CD1-9874-7FB04E8BF485}" type="presParOf" srcId="{4120E14E-1CE1-4391-B4B7-11B57D052BFB}" destId="{8CC3AD2B-40C4-4B28-830E-00C62945D517}" srcOrd="2" destOrd="0" presId="urn:microsoft.com/office/officeart/2005/8/layout/hList7"/>
    <dgm:cxn modelId="{4848BC98-CB7B-4C48-8C37-A84DF1E8D1C1}" type="presParOf" srcId="{4120E14E-1CE1-4391-B4B7-11B57D052BFB}" destId="{CBF7AAE6-58B8-43B9-8A4A-EA095C172A44}" srcOrd="3" destOrd="0" presId="urn:microsoft.com/office/officeart/2005/8/layout/hList7"/>
    <dgm:cxn modelId="{91040C8A-D69D-4328-A1EB-93040AD81C19}" type="presParOf" srcId="{6A2C12CE-C5D2-4739-9DED-88F8F4FC5AA4}" destId="{B7E05FF3-AA11-4CE5-9A3E-54415E9981D8}" srcOrd="7" destOrd="0" presId="urn:microsoft.com/office/officeart/2005/8/layout/hList7"/>
    <dgm:cxn modelId="{CB429A0A-182A-43FA-AF09-D53AEF481E4B}" type="presParOf" srcId="{6A2C12CE-C5D2-4739-9DED-88F8F4FC5AA4}" destId="{12C85DE7-F917-4D37-BD4E-0B7602B6C9D1}" srcOrd="8" destOrd="0" presId="urn:microsoft.com/office/officeart/2005/8/layout/hList7"/>
    <dgm:cxn modelId="{B4DF1984-F412-4CB1-8B6A-6F05CB012655}" type="presParOf" srcId="{12C85DE7-F917-4D37-BD4E-0B7602B6C9D1}" destId="{8FEE9759-4A5C-41BD-A4DF-82C701F8DAA5}" srcOrd="0" destOrd="0" presId="urn:microsoft.com/office/officeart/2005/8/layout/hList7"/>
    <dgm:cxn modelId="{99728E2C-DAEB-407D-9264-E1C8CF8F268E}" type="presParOf" srcId="{12C85DE7-F917-4D37-BD4E-0B7602B6C9D1}" destId="{572EB4B9-AAC5-4987-B230-77329556908E}" srcOrd="1" destOrd="0" presId="urn:microsoft.com/office/officeart/2005/8/layout/hList7"/>
    <dgm:cxn modelId="{100AFE60-8EED-4DFB-A027-729F00166E58}" type="presParOf" srcId="{12C85DE7-F917-4D37-BD4E-0B7602B6C9D1}" destId="{01FE97CD-E8A2-415C-96DA-A0DE3504E9B2}" srcOrd="2" destOrd="0" presId="urn:microsoft.com/office/officeart/2005/8/layout/hList7"/>
    <dgm:cxn modelId="{7D9EAFD3-C77D-4B3F-9816-7B996342DCD2}" type="presParOf" srcId="{12C85DE7-F917-4D37-BD4E-0B7602B6C9D1}" destId="{9B62ABFB-CC07-4D32-B525-A0EF186670B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81C28-36A5-4710-8D3F-67AE417F4D2D}" type="doc">
      <dgm:prSet loTypeId="urn:microsoft.com/office/officeart/2005/8/layout/gear1" loCatId="cycle" qsTypeId="urn:microsoft.com/office/officeart/2005/8/quickstyle/simple5" qsCatId="simple" csTypeId="urn:microsoft.com/office/officeart/2005/8/colors/accent2_3" csCatId="accent2" phldr="1"/>
      <dgm:spPr/>
    </dgm:pt>
    <dgm:pt modelId="{BA29EB2B-C406-45B5-9BB1-A1A74E90D80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Инновационные механизмы</a:t>
          </a:r>
          <a:endParaRPr lang="ru-RU" sz="1400" dirty="0"/>
        </a:p>
      </dgm:t>
    </dgm:pt>
    <dgm:pt modelId="{55ABF3CE-0364-4C42-8FEC-14DC869F7108}" type="parTrans" cxnId="{0FD5D48B-40BA-4955-8251-6BE6FBB0F550}">
      <dgm:prSet/>
      <dgm:spPr/>
      <dgm:t>
        <a:bodyPr/>
        <a:lstStyle/>
        <a:p>
          <a:endParaRPr lang="ru-RU"/>
        </a:p>
      </dgm:t>
    </dgm:pt>
    <dgm:pt modelId="{1DA35377-F893-47CC-8842-2B9058D20FAA}" type="sibTrans" cxnId="{0FD5D48B-40BA-4955-8251-6BE6FBB0F550}">
      <dgm:prSet/>
      <dgm:spPr/>
      <dgm:t>
        <a:bodyPr/>
        <a:lstStyle/>
        <a:p>
          <a:endParaRPr lang="ru-RU"/>
        </a:p>
      </dgm:t>
    </dgm:pt>
    <dgm:pt modelId="{933FF800-2119-47AC-A3F5-761BAB612F81}">
      <dgm:prSet phldrT="[Текст]" custT="1"/>
      <dgm:spPr/>
      <dgm:t>
        <a:bodyPr/>
        <a:lstStyle/>
        <a:p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Много-аспектный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анализ</a:t>
          </a:r>
          <a:endParaRPr lang="ru-RU" sz="1200" dirty="0"/>
        </a:p>
      </dgm:t>
    </dgm:pt>
    <dgm:pt modelId="{4BC257E5-DA77-4C9A-9584-02E986A5B702}" type="parTrans" cxnId="{EC4ABF3E-7311-4AD6-BE09-EB0C67241205}">
      <dgm:prSet/>
      <dgm:spPr/>
      <dgm:t>
        <a:bodyPr/>
        <a:lstStyle/>
        <a:p>
          <a:endParaRPr lang="ru-RU"/>
        </a:p>
      </dgm:t>
    </dgm:pt>
    <dgm:pt modelId="{56AD3DE1-8235-4805-B072-C276142E9744}" type="sibTrans" cxnId="{EC4ABF3E-7311-4AD6-BE09-EB0C67241205}">
      <dgm:prSet/>
      <dgm:spPr/>
      <dgm:t>
        <a:bodyPr/>
        <a:lstStyle/>
        <a:p>
          <a:endParaRPr lang="ru-RU"/>
        </a:p>
      </dgm:t>
    </dgm:pt>
    <dgm:pt modelId="{A0F478F0-2883-4642-842E-DE33FE44A91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Инновационный опыт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E55594B-6281-4002-AE15-C40A70051F09}" type="parTrans" cxnId="{6952161D-E917-45B0-903A-6712C4B0D773}">
      <dgm:prSet/>
      <dgm:spPr/>
      <dgm:t>
        <a:bodyPr/>
        <a:lstStyle/>
        <a:p>
          <a:endParaRPr lang="ru-RU"/>
        </a:p>
      </dgm:t>
    </dgm:pt>
    <dgm:pt modelId="{21D1BC86-AA9E-40F0-A83F-20C968256DE8}" type="sibTrans" cxnId="{6952161D-E917-45B0-903A-6712C4B0D773}">
      <dgm:prSet/>
      <dgm:spPr/>
      <dgm:t>
        <a:bodyPr/>
        <a:lstStyle/>
        <a:p>
          <a:endParaRPr lang="ru-RU"/>
        </a:p>
      </dgm:t>
    </dgm:pt>
    <dgm:pt modelId="{B1A907F8-0C59-420B-893A-505F5B5272FA}" type="pres">
      <dgm:prSet presAssocID="{6CE81C28-36A5-4710-8D3F-67AE417F4D2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02CF711-1813-4F28-A0B5-2199E1A4C18B}" type="pres">
      <dgm:prSet presAssocID="{BA29EB2B-C406-45B5-9BB1-A1A74E90D803}" presName="gear1" presStyleLbl="node1" presStyleIdx="0" presStyleCnt="3" custScaleX="126742" custScaleY="116934" custLinFactNeighborX="7330" custLinFactNeighborY="58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C7F3F-56E6-4DA2-887A-42AA3ADE25CA}" type="pres">
      <dgm:prSet presAssocID="{BA29EB2B-C406-45B5-9BB1-A1A74E90D803}" presName="gear1srcNode" presStyleLbl="node1" presStyleIdx="0" presStyleCnt="3"/>
      <dgm:spPr/>
      <dgm:t>
        <a:bodyPr/>
        <a:lstStyle/>
        <a:p>
          <a:endParaRPr lang="ru-RU"/>
        </a:p>
      </dgm:t>
    </dgm:pt>
    <dgm:pt modelId="{10CE6C58-0D36-4A9F-8676-1855E1B776E3}" type="pres">
      <dgm:prSet presAssocID="{BA29EB2B-C406-45B5-9BB1-A1A74E90D803}" presName="gear1dstNode" presStyleLbl="node1" presStyleIdx="0" presStyleCnt="3"/>
      <dgm:spPr/>
      <dgm:t>
        <a:bodyPr/>
        <a:lstStyle/>
        <a:p>
          <a:endParaRPr lang="ru-RU"/>
        </a:p>
      </dgm:t>
    </dgm:pt>
    <dgm:pt modelId="{FC798841-1194-4C9E-8A5D-5E0B8AA2505E}" type="pres">
      <dgm:prSet presAssocID="{933FF800-2119-47AC-A3F5-761BAB612F81}" presName="gear2" presStyleLbl="node1" presStyleIdx="1" presStyleCnt="3" custScaleX="119999" custLinFactNeighborX="-18307" custLinFactNeighborY="95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887CD-B1ED-4FDE-91FA-FEE225FEA8B2}" type="pres">
      <dgm:prSet presAssocID="{933FF800-2119-47AC-A3F5-761BAB612F81}" presName="gear2srcNode" presStyleLbl="node1" presStyleIdx="1" presStyleCnt="3"/>
      <dgm:spPr/>
      <dgm:t>
        <a:bodyPr/>
        <a:lstStyle/>
        <a:p>
          <a:endParaRPr lang="ru-RU"/>
        </a:p>
      </dgm:t>
    </dgm:pt>
    <dgm:pt modelId="{44E7DA41-E8BA-4257-B06C-C52EA9CB1738}" type="pres">
      <dgm:prSet presAssocID="{933FF800-2119-47AC-A3F5-761BAB612F81}" presName="gear2dstNode" presStyleLbl="node1" presStyleIdx="1" presStyleCnt="3"/>
      <dgm:spPr/>
      <dgm:t>
        <a:bodyPr/>
        <a:lstStyle/>
        <a:p>
          <a:endParaRPr lang="ru-RU"/>
        </a:p>
      </dgm:t>
    </dgm:pt>
    <dgm:pt modelId="{5BF66F29-3101-4EA8-BA79-2C3405F972FE}" type="pres">
      <dgm:prSet presAssocID="{A0F478F0-2883-4642-842E-DE33FE44A91A}" presName="gear3" presStyleLbl="node1" presStyleIdx="2" presStyleCnt="3" custScaleX="151652" custScaleY="137466" custLinFactNeighborX="6404" custLinFactNeighborY="-6616"/>
      <dgm:spPr/>
      <dgm:t>
        <a:bodyPr/>
        <a:lstStyle/>
        <a:p>
          <a:endParaRPr lang="ru-RU"/>
        </a:p>
      </dgm:t>
    </dgm:pt>
    <dgm:pt modelId="{6F5CBA4C-295E-4743-ADE0-082328EB58C7}" type="pres">
      <dgm:prSet presAssocID="{A0F478F0-2883-4642-842E-DE33FE44A91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C130E-536E-4D8D-B023-A5C6122ED3E3}" type="pres">
      <dgm:prSet presAssocID="{A0F478F0-2883-4642-842E-DE33FE44A91A}" presName="gear3srcNode" presStyleLbl="node1" presStyleIdx="2" presStyleCnt="3"/>
      <dgm:spPr/>
      <dgm:t>
        <a:bodyPr/>
        <a:lstStyle/>
        <a:p>
          <a:endParaRPr lang="ru-RU"/>
        </a:p>
      </dgm:t>
    </dgm:pt>
    <dgm:pt modelId="{843E86AB-50D0-45E2-B145-911B8D2842A5}" type="pres">
      <dgm:prSet presAssocID="{A0F478F0-2883-4642-842E-DE33FE44A91A}" presName="gear3dstNode" presStyleLbl="node1" presStyleIdx="2" presStyleCnt="3"/>
      <dgm:spPr/>
      <dgm:t>
        <a:bodyPr/>
        <a:lstStyle/>
        <a:p>
          <a:endParaRPr lang="ru-RU"/>
        </a:p>
      </dgm:t>
    </dgm:pt>
    <dgm:pt modelId="{E2D79929-C5FD-400E-AB26-ECFF6B8FAA6D}" type="pres">
      <dgm:prSet presAssocID="{1DA35377-F893-47CC-8842-2B9058D20FAA}" presName="connector1" presStyleLbl="sibTrans2D1" presStyleIdx="0" presStyleCnt="3" custLinFactNeighborX="5815" custLinFactNeighborY="-4225"/>
      <dgm:spPr/>
      <dgm:t>
        <a:bodyPr/>
        <a:lstStyle/>
        <a:p>
          <a:endParaRPr lang="ru-RU"/>
        </a:p>
      </dgm:t>
    </dgm:pt>
    <dgm:pt modelId="{F9A25047-FBA2-4D39-9A0A-0A05EE2467EB}" type="pres">
      <dgm:prSet presAssocID="{56AD3DE1-8235-4805-B072-C276142E9744}" presName="connector2" presStyleLbl="sibTrans2D1" presStyleIdx="1" presStyleCnt="3" custLinFactNeighborX="-12197" custLinFactNeighborY="-2721"/>
      <dgm:spPr/>
      <dgm:t>
        <a:bodyPr/>
        <a:lstStyle/>
        <a:p>
          <a:endParaRPr lang="ru-RU"/>
        </a:p>
      </dgm:t>
    </dgm:pt>
    <dgm:pt modelId="{CF518FDC-C9A7-4030-83B9-4387E6B97686}" type="pres">
      <dgm:prSet presAssocID="{21D1BC86-AA9E-40F0-A83F-20C968256DE8}" presName="connector3" presStyleLbl="sibTrans2D1" presStyleIdx="2" presStyleCnt="3" custLinFactNeighborX="-13892" custLinFactNeighborY="-3739"/>
      <dgm:spPr/>
      <dgm:t>
        <a:bodyPr/>
        <a:lstStyle/>
        <a:p>
          <a:endParaRPr lang="ru-RU"/>
        </a:p>
      </dgm:t>
    </dgm:pt>
  </dgm:ptLst>
  <dgm:cxnLst>
    <dgm:cxn modelId="{180C10E1-874F-4B1B-9AB7-D207B563581C}" type="presOf" srcId="{56AD3DE1-8235-4805-B072-C276142E9744}" destId="{F9A25047-FBA2-4D39-9A0A-0A05EE2467EB}" srcOrd="0" destOrd="0" presId="urn:microsoft.com/office/officeart/2005/8/layout/gear1"/>
    <dgm:cxn modelId="{6952161D-E917-45B0-903A-6712C4B0D773}" srcId="{6CE81C28-36A5-4710-8D3F-67AE417F4D2D}" destId="{A0F478F0-2883-4642-842E-DE33FE44A91A}" srcOrd="2" destOrd="0" parTransId="{4E55594B-6281-4002-AE15-C40A70051F09}" sibTransId="{21D1BC86-AA9E-40F0-A83F-20C968256DE8}"/>
    <dgm:cxn modelId="{82E263A5-9127-44DD-B0CF-4B802FE7D51D}" type="presOf" srcId="{BA29EB2B-C406-45B5-9BB1-A1A74E90D803}" destId="{66FC7F3F-56E6-4DA2-887A-42AA3ADE25CA}" srcOrd="1" destOrd="0" presId="urn:microsoft.com/office/officeart/2005/8/layout/gear1"/>
    <dgm:cxn modelId="{C5CB9F0F-BB34-43B9-8296-9D504534AF76}" type="presOf" srcId="{933FF800-2119-47AC-A3F5-761BAB612F81}" destId="{FC798841-1194-4C9E-8A5D-5E0B8AA2505E}" srcOrd="0" destOrd="0" presId="urn:microsoft.com/office/officeart/2005/8/layout/gear1"/>
    <dgm:cxn modelId="{114C94D1-87CF-487B-B474-416D51E7F63A}" type="presOf" srcId="{1DA35377-F893-47CC-8842-2B9058D20FAA}" destId="{E2D79929-C5FD-400E-AB26-ECFF6B8FAA6D}" srcOrd="0" destOrd="0" presId="urn:microsoft.com/office/officeart/2005/8/layout/gear1"/>
    <dgm:cxn modelId="{ED9FE4B7-AE8A-44F7-B3F0-F309B022427F}" type="presOf" srcId="{BA29EB2B-C406-45B5-9BB1-A1A74E90D803}" destId="{502CF711-1813-4F28-A0B5-2199E1A4C18B}" srcOrd="0" destOrd="0" presId="urn:microsoft.com/office/officeart/2005/8/layout/gear1"/>
    <dgm:cxn modelId="{A7AC037A-91AB-4B56-A27E-D5A957214785}" type="presOf" srcId="{6CE81C28-36A5-4710-8D3F-67AE417F4D2D}" destId="{B1A907F8-0C59-420B-893A-505F5B5272FA}" srcOrd="0" destOrd="0" presId="urn:microsoft.com/office/officeart/2005/8/layout/gear1"/>
    <dgm:cxn modelId="{FDA44122-BB1A-47A8-A52D-BF346B21556F}" type="presOf" srcId="{A0F478F0-2883-4642-842E-DE33FE44A91A}" destId="{843E86AB-50D0-45E2-B145-911B8D2842A5}" srcOrd="3" destOrd="0" presId="urn:microsoft.com/office/officeart/2005/8/layout/gear1"/>
    <dgm:cxn modelId="{F91759B6-CD3E-4137-8DA6-20EFBE7C581C}" type="presOf" srcId="{933FF800-2119-47AC-A3F5-761BAB612F81}" destId="{44E7DA41-E8BA-4257-B06C-C52EA9CB1738}" srcOrd="2" destOrd="0" presId="urn:microsoft.com/office/officeart/2005/8/layout/gear1"/>
    <dgm:cxn modelId="{0FD5D48B-40BA-4955-8251-6BE6FBB0F550}" srcId="{6CE81C28-36A5-4710-8D3F-67AE417F4D2D}" destId="{BA29EB2B-C406-45B5-9BB1-A1A74E90D803}" srcOrd="0" destOrd="0" parTransId="{55ABF3CE-0364-4C42-8FEC-14DC869F7108}" sibTransId="{1DA35377-F893-47CC-8842-2B9058D20FAA}"/>
    <dgm:cxn modelId="{6565D42E-290D-40B7-9294-B34ED72264D3}" type="presOf" srcId="{A0F478F0-2883-4642-842E-DE33FE44A91A}" destId="{6F5CBA4C-295E-4743-ADE0-082328EB58C7}" srcOrd="1" destOrd="0" presId="urn:microsoft.com/office/officeart/2005/8/layout/gear1"/>
    <dgm:cxn modelId="{DB8C1023-42F7-4559-8C8E-A32E0CBBDCCE}" type="presOf" srcId="{A0F478F0-2883-4642-842E-DE33FE44A91A}" destId="{5BF66F29-3101-4EA8-BA79-2C3405F972FE}" srcOrd="0" destOrd="0" presId="urn:microsoft.com/office/officeart/2005/8/layout/gear1"/>
    <dgm:cxn modelId="{EC4ABF3E-7311-4AD6-BE09-EB0C67241205}" srcId="{6CE81C28-36A5-4710-8D3F-67AE417F4D2D}" destId="{933FF800-2119-47AC-A3F5-761BAB612F81}" srcOrd="1" destOrd="0" parTransId="{4BC257E5-DA77-4C9A-9584-02E986A5B702}" sibTransId="{56AD3DE1-8235-4805-B072-C276142E9744}"/>
    <dgm:cxn modelId="{16C52CC9-319B-4105-9066-A89AFAB9CD8B}" type="presOf" srcId="{21D1BC86-AA9E-40F0-A83F-20C968256DE8}" destId="{CF518FDC-C9A7-4030-83B9-4387E6B97686}" srcOrd="0" destOrd="0" presId="urn:microsoft.com/office/officeart/2005/8/layout/gear1"/>
    <dgm:cxn modelId="{913D7D28-8CC2-44AE-99C3-91477D168349}" type="presOf" srcId="{A0F478F0-2883-4642-842E-DE33FE44A91A}" destId="{B9BC130E-536E-4D8D-B023-A5C6122ED3E3}" srcOrd="2" destOrd="0" presId="urn:microsoft.com/office/officeart/2005/8/layout/gear1"/>
    <dgm:cxn modelId="{3CC3DA1B-013F-42C0-B034-B599E51159E3}" type="presOf" srcId="{933FF800-2119-47AC-A3F5-761BAB612F81}" destId="{655887CD-B1ED-4FDE-91FA-FEE225FEA8B2}" srcOrd="1" destOrd="0" presId="urn:microsoft.com/office/officeart/2005/8/layout/gear1"/>
    <dgm:cxn modelId="{C3EC73D3-145E-4EDA-9DCD-7565BEF1B587}" type="presOf" srcId="{BA29EB2B-C406-45B5-9BB1-A1A74E90D803}" destId="{10CE6C58-0D36-4A9F-8676-1855E1B776E3}" srcOrd="2" destOrd="0" presId="urn:microsoft.com/office/officeart/2005/8/layout/gear1"/>
    <dgm:cxn modelId="{507E8C62-421B-42E3-A45D-23E24202E532}" type="presParOf" srcId="{B1A907F8-0C59-420B-893A-505F5B5272FA}" destId="{502CF711-1813-4F28-A0B5-2199E1A4C18B}" srcOrd="0" destOrd="0" presId="urn:microsoft.com/office/officeart/2005/8/layout/gear1"/>
    <dgm:cxn modelId="{2DE797C3-4AD9-4949-A300-89DFED7193FA}" type="presParOf" srcId="{B1A907F8-0C59-420B-893A-505F5B5272FA}" destId="{66FC7F3F-56E6-4DA2-887A-42AA3ADE25CA}" srcOrd="1" destOrd="0" presId="urn:microsoft.com/office/officeart/2005/8/layout/gear1"/>
    <dgm:cxn modelId="{5CF87914-D821-4AB7-8A83-F66425781903}" type="presParOf" srcId="{B1A907F8-0C59-420B-893A-505F5B5272FA}" destId="{10CE6C58-0D36-4A9F-8676-1855E1B776E3}" srcOrd="2" destOrd="0" presId="urn:microsoft.com/office/officeart/2005/8/layout/gear1"/>
    <dgm:cxn modelId="{2A4AEF67-8E89-46CB-AD03-252B524C8D4D}" type="presParOf" srcId="{B1A907F8-0C59-420B-893A-505F5B5272FA}" destId="{FC798841-1194-4C9E-8A5D-5E0B8AA2505E}" srcOrd="3" destOrd="0" presId="urn:microsoft.com/office/officeart/2005/8/layout/gear1"/>
    <dgm:cxn modelId="{0E63CE0C-7470-41CC-AA19-C414167F6C2B}" type="presParOf" srcId="{B1A907F8-0C59-420B-893A-505F5B5272FA}" destId="{655887CD-B1ED-4FDE-91FA-FEE225FEA8B2}" srcOrd="4" destOrd="0" presId="urn:microsoft.com/office/officeart/2005/8/layout/gear1"/>
    <dgm:cxn modelId="{FE27A675-153E-4593-BBFD-9466B99D7A1C}" type="presParOf" srcId="{B1A907F8-0C59-420B-893A-505F5B5272FA}" destId="{44E7DA41-E8BA-4257-B06C-C52EA9CB1738}" srcOrd="5" destOrd="0" presId="urn:microsoft.com/office/officeart/2005/8/layout/gear1"/>
    <dgm:cxn modelId="{77D8B85C-C541-4882-B338-54190BE48616}" type="presParOf" srcId="{B1A907F8-0C59-420B-893A-505F5B5272FA}" destId="{5BF66F29-3101-4EA8-BA79-2C3405F972FE}" srcOrd="6" destOrd="0" presId="urn:microsoft.com/office/officeart/2005/8/layout/gear1"/>
    <dgm:cxn modelId="{FA89BBF1-CFB1-4BDE-950A-9C38F6BAC775}" type="presParOf" srcId="{B1A907F8-0C59-420B-893A-505F5B5272FA}" destId="{6F5CBA4C-295E-4743-ADE0-082328EB58C7}" srcOrd="7" destOrd="0" presId="urn:microsoft.com/office/officeart/2005/8/layout/gear1"/>
    <dgm:cxn modelId="{97C05039-CE81-4A5C-8F3D-CBA115F3FFE9}" type="presParOf" srcId="{B1A907F8-0C59-420B-893A-505F5B5272FA}" destId="{B9BC130E-536E-4D8D-B023-A5C6122ED3E3}" srcOrd="8" destOrd="0" presId="urn:microsoft.com/office/officeart/2005/8/layout/gear1"/>
    <dgm:cxn modelId="{E75DECA6-B889-45C2-9A9E-57E3A9F5ECFD}" type="presParOf" srcId="{B1A907F8-0C59-420B-893A-505F5B5272FA}" destId="{843E86AB-50D0-45E2-B145-911B8D2842A5}" srcOrd="9" destOrd="0" presId="urn:microsoft.com/office/officeart/2005/8/layout/gear1"/>
    <dgm:cxn modelId="{7C36AC69-0E8F-49ED-AD0C-74622C678F50}" type="presParOf" srcId="{B1A907F8-0C59-420B-893A-505F5B5272FA}" destId="{E2D79929-C5FD-400E-AB26-ECFF6B8FAA6D}" srcOrd="10" destOrd="0" presId="urn:microsoft.com/office/officeart/2005/8/layout/gear1"/>
    <dgm:cxn modelId="{4D0251CB-6A5B-4B7E-A61A-17D71E85E39D}" type="presParOf" srcId="{B1A907F8-0C59-420B-893A-505F5B5272FA}" destId="{F9A25047-FBA2-4D39-9A0A-0A05EE2467EB}" srcOrd="11" destOrd="0" presId="urn:microsoft.com/office/officeart/2005/8/layout/gear1"/>
    <dgm:cxn modelId="{A1D4F8F7-F27A-4DE9-9CCB-A5DCE9643547}" type="presParOf" srcId="{B1A907F8-0C59-420B-893A-505F5B5272FA}" destId="{CF518FDC-C9A7-4030-83B9-4387E6B9768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9C067-904D-4437-854F-F1CD9629479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C8048B-5710-440E-9B52-8E39BA2754C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Инновационность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10320F-42F5-4DC8-9802-8524204823DF}" type="parTrans" cxnId="{728F5D9F-431B-4871-BC4D-5BC73EC79D13}">
      <dgm:prSet/>
      <dgm:spPr/>
      <dgm:t>
        <a:bodyPr/>
        <a:lstStyle/>
        <a:p>
          <a:endParaRPr lang="ru-RU"/>
        </a:p>
      </dgm:t>
    </dgm:pt>
    <dgm:pt modelId="{FB48034E-8401-4DCD-BBF1-492401AEFA1D}" type="sibTrans" cxnId="{728F5D9F-431B-4871-BC4D-5BC73EC79D13}">
      <dgm:prSet/>
      <dgm:spPr/>
      <dgm:t>
        <a:bodyPr/>
        <a:lstStyle/>
        <a:p>
          <a:endParaRPr lang="ru-RU"/>
        </a:p>
      </dgm:t>
    </dgm:pt>
    <dgm:pt modelId="{4C19589D-D121-4C6A-B22E-E01214A41A2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Разработка инструментария для реализации системы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внутришкольного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контроля с учетом требований ФГОС</a:t>
          </a:r>
          <a:r>
            <a:rPr kumimoji="0" lang="ru-RU" b="0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endParaRPr lang="ru-RU" dirty="0"/>
        </a:p>
      </dgm:t>
    </dgm:pt>
    <dgm:pt modelId="{D064629D-5CA9-4E53-AE12-43D6DA9AACB1}" type="parTrans" cxnId="{8CAB0CF9-D1CA-46A0-AC30-C22F474249D0}">
      <dgm:prSet/>
      <dgm:spPr/>
      <dgm:t>
        <a:bodyPr/>
        <a:lstStyle/>
        <a:p>
          <a:endParaRPr lang="ru-RU"/>
        </a:p>
      </dgm:t>
    </dgm:pt>
    <dgm:pt modelId="{7CB382A9-8A89-4403-B4EE-1F53767B18E2}" type="sibTrans" cxnId="{8CAB0CF9-D1CA-46A0-AC30-C22F474249D0}">
      <dgm:prSet/>
      <dgm:spPr/>
      <dgm:t>
        <a:bodyPr/>
        <a:lstStyle/>
        <a:p>
          <a:endParaRPr lang="ru-RU"/>
        </a:p>
      </dgm:t>
    </dgm:pt>
    <dgm:pt modelId="{52C82B76-137F-4F6F-9B76-0E84AF9BBFAB}" type="pres">
      <dgm:prSet presAssocID="{B459C067-904D-4437-854F-F1CD962947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3FF35-F7DF-4A20-ABE6-ED3DCC99F126}" type="pres">
      <dgm:prSet presAssocID="{5BC8048B-5710-440E-9B52-8E39BA2754CA}" presName="parentLin" presStyleCnt="0"/>
      <dgm:spPr/>
    </dgm:pt>
    <dgm:pt modelId="{7A5159A9-D881-4BFC-969B-33DA0C9F50E9}" type="pres">
      <dgm:prSet presAssocID="{5BC8048B-5710-440E-9B52-8E39BA2754C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473282E-B911-4482-A31B-F02718021769}" type="pres">
      <dgm:prSet presAssocID="{5BC8048B-5710-440E-9B52-8E39BA275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40F4-8432-429A-AFBE-D8235F1A9DE6}" type="pres">
      <dgm:prSet presAssocID="{5BC8048B-5710-440E-9B52-8E39BA2754CA}" presName="negativeSpace" presStyleCnt="0"/>
      <dgm:spPr/>
    </dgm:pt>
    <dgm:pt modelId="{100BA378-6C7C-4BFF-979C-6477F600FEDF}" type="pres">
      <dgm:prSet presAssocID="{5BC8048B-5710-440E-9B52-8E39BA2754C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97270-0207-49C1-AD31-739062823172}" type="presOf" srcId="{5BC8048B-5710-440E-9B52-8E39BA2754CA}" destId="{7A5159A9-D881-4BFC-969B-33DA0C9F50E9}" srcOrd="0" destOrd="0" presId="urn:microsoft.com/office/officeart/2005/8/layout/list1"/>
    <dgm:cxn modelId="{D4DB5A15-EAFB-4A63-ACC3-C28E12C5CB65}" type="presOf" srcId="{4C19589D-D121-4C6A-B22E-E01214A41A22}" destId="{100BA378-6C7C-4BFF-979C-6477F600FEDF}" srcOrd="0" destOrd="0" presId="urn:microsoft.com/office/officeart/2005/8/layout/list1"/>
    <dgm:cxn modelId="{1390B353-3C61-49C1-849B-07237D446420}" type="presOf" srcId="{B459C067-904D-4437-854F-F1CD96294798}" destId="{52C82B76-137F-4F6F-9B76-0E84AF9BBFAB}" srcOrd="0" destOrd="0" presId="urn:microsoft.com/office/officeart/2005/8/layout/list1"/>
    <dgm:cxn modelId="{8CAB0CF9-D1CA-46A0-AC30-C22F474249D0}" srcId="{5BC8048B-5710-440E-9B52-8E39BA2754CA}" destId="{4C19589D-D121-4C6A-B22E-E01214A41A22}" srcOrd="0" destOrd="0" parTransId="{D064629D-5CA9-4E53-AE12-43D6DA9AACB1}" sibTransId="{7CB382A9-8A89-4403-B4EE-1F53767B18E2}"/>
    <dgm:cxn modelId="{728F5D9F-431B-4871-BC4D-5BC73EC79D13}" srcId="{B459C067-904D-4437-854F-F1CD96294798}" destId="{5BC8048B-5710-440E-9B52-8E39BA2754CA}" srcOrd="0" destOrd="0" parTransId="{5410320F-42F5-4DC8-9802-8524204823DF}" sibTransId="{FB48034E-8401-4DCD-BBF1-492401AEFA1D}"/>
    <dgm:cxn modelId="{7953F4C5-1DB7-41D2-BCFB-2650AEC825B5}" type="presOf" srcId="{5BC8048B-5710-440E-9B52-8E39BA2754CA}" destId="{2473282E-B911-4482-A31B-F02718021769}" srcOrd="1" destOrd="0" presId="urn:microsoft.com/office/officeart/2005/8/layout/list1"/>
    <dgm:cxn modelId="{3F708EE9-6EAA-4033-8791-4034F6413D25}" type="presParOf" srcId="{52C82B76-137F-4F6F-9B76-0E84AF9BBFAB}" destId="{6763FF35-F7DF-4A20-ABE6-ED3DCC99F126}" srcOrd="0" destOrd="0" presId="urn:microsoft.com/office/officeart/2005/8/layout/list1"/>
    <dgm:cxn modelId="{6AA2E89E-CED8-4E80-B81C-EF79AD81A4D6}" type="presParOf" srcId="{6763FF35-F7DF-4A20-ABE6-ED3DCC99F126}" destId="{7A5159A9-D881-4BFC-969B-33DA0C9F50E9}" srcOrd="0" destOrd="0" presId="urn:microsoft.com/office/officeart/2005/8/layout/list1"/>
    <dgm:cxn modelId="{E36E7E57-F55F-4250-99CB-9AF2BD9A29B1}" type="presParOf" srcId="{6763FF35-F7DF-4A20-ABE6-ED3DCC99F126}" destId="{2473282E-B911-4482-A31B-F02718021769}" srcOrd="1" destOrd="0" presId="urn:microsoft.com/office/officeart/2005/8/layout/list1"/>
    <dgm:cxn modelId="{3BEB2F51-2901-4E86-B386-0283729ED1ED}" type="presParOf" srcId="{52C82B76-137F-4F6F-9B76-0E84AF9BBFAB}" destId="{F31F40F4-8432-429A-AFBE-D8235F1A9DE6}" srcOrd="1" destOrd="0" presId="urn:microsoft.com/office/officeart/2005/8/layout/list1"/>
    <dgm:cxn modelId="{69100CC6-020A-4221-98AD-4F4C82C1F79D}" type="presParOf" srcId="{52C82B76-137F-4F6F-9B76-0E84AF9BBFAB}" destId="{100BA378-6C7C-4BFF-979C-6477F600FED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485F9-F133-4169-82F8-645F8FD7292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DBBA541-9500-4238-B024-A3DA966E7423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Методы критериальной оценки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52DDFF-B9CA-41B8-A5B2-984EF631F023}" type="parTrans" cxnId="{6B52C4FA-6AE5-46AA-B46E-EAC96B19AB45}">
      <dgm:prSet/>
      <dgm:spPr/>
      <dgm:t>
        <a:bodyPr/>
        <a:lstStyle/>
        <a:p>
          <a:endParaRPr lang="ru-RU"/>
        </a:p>
      </dgm:t>
    </dgm:pt>
    <dgm:pt modelId="{58E7F54D-7AD6-463E-888A-C315691E0123}" type="sibTrans" cxnId="{6B52C4FA-6AE5-46AA-B46E-EAC96B19AB45}">
      <dgm:prSet/>
      <dgm:spPr/>
      <dgm:t>
        <a:bodyPr/>
        <a:lstStyle/>
        <a:p>
          <a:endParaRPr lang="ru-RU"/>
        </a:p>
      </dgm:t>
    </dgm:pt>
    <dgm:pt modelId="{FA844C6B-4AFC-4B37-900E-A9E337366F9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сопоставления запланированных и полученных результатов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3966720-174C-4062-87C5-564E203071FB}" type="parTrans" cxnId="{80F9BD0D-AD22-4A5B-BACC-6628C5BE43F1}">
      <dgm:prSet/>
      <dgm:spPr/>
      <dgm:t>
        <a:bodyPr/>
        <a:lstStyle/>
        <a:p>
          <a:endParaRPr lang="ru-RU"/>
        </a:p>
      </dgm:t>
    </dgm:pt>
    <dgm:pt modelId="{CDCACED7-F40F-4018-9299-165A9F59CB5F}" type="sibTrans" cxnId="{80F9BD0D-AD22-4A5B-BACC-6628C5BE43F1}">
      <dgm:prSet/>
      <dgm:spPr/>
      <dgm:t>
        <a:bodyPr/>
        <a:lstStyle/>
        <a:p>
          <a:endParaRPr lang="ru-RU"/>
        </a:p>
      </dgm:t>
    </dgm:pt>
    <dgm:pt modelId="{C48D6A0B-E47A-469A-A835-688168E7208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метод нормативных сопоставлений, метод анализа экспериментальных результатов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352F204-1987-4747-AA8D-683FDEA0E05D}" type="parTrans" cxnId="{C4C00812-AA28-4AC6-9155-950F291EBDFA}">
      <dgm:prSet/>
      <dgm:spPr/>
      <dgm:t>
        <a:bodyPr/>
        <a:lstStyle/>
        <a:p>
          <a:endParaRPr lang="ru-RU"/>
        </a:p>
      </dgm:t>
    </dgm:pt>
    <dgm:pt modelId="{4A75F877-9A6C-4FF4-B3D3-C69CAE7C489D}" type="sibTrans" cxnId="{C4C00812-AA28-4AC6-9155-950F291EBDFA}">
      <dgm:prSet/>
      <dgm:spPr/>
      <dgm:t>
        <a:bodyPr/>
        <a:lstStyle/>
        <a:p>
          <a:endParaRPr lang="ru-RU"/>
        </a:p>
      </dgm:t>
    </dgm:pt>
    <dgm:pt modelId="{C9853CCC-AD27-406C-B76C-04B6372F8767}" type="pres">
      <dgm:prSet presAssocID="{410485F9-F133-4169-82F8-645F8FD729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97A291-2AE5-4389-8520-E2D5ADA2059C}" type="pres">
      <dgm:prSet presAssocID="{CDBBA541-9500-4238-B024-A3DA966E7423}" presName="hierRoot1" presStyleCnt="0"/>
      <dgm:spPr/>
    </dgm:pt>
    <dgm:pt modelId="{AE9238D5-5889-4ED1-8379-D169AC1E1A0F}" type="pres">
      <dgm:prSet presAssocID="{CDBBA541-9500-4238-B024-A3DA966E7423}" presName="composite" presStyleCnt="0"/>
      <dgm:spPr/>
    </dgm:pt>
    <dgm:pt modelId="{B813F304-2EA1-4388-9951-B5206DE780F2}" type="pres">
      <dgm:prSet presAssocID="{CDBBA541-9500-4238-B024-A3DA966E7423}" presName="background" presStyleLbl="node0" presStyleIdx="0" presStyleCnt="1"/>
      <dgm:spPr/>
    </dgm:pt>
    <dgm:pt modelId="{AC664838-B8B7-4977-AA84-BC8CC72FAD53}" type="pres">
      <dgm:prSet presAssocID="{CDBBA541-9500-4238-B024-A3DA966E7423}" presName="text" presStyleLbl="fgAcc0" presStyleIdx="0" presStyleCnt="1" custLinFactNeighborX="-3963" custLinFactNeighborY="-6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8F935E-77E8-487B-A3D7-A42093D144CC}" type="pres">
      <dgm:prSet presAssocID="{CDBBA541-9500-4238-B024-A3DA966E7423}" presName="hierChild2" presStyleCnt="0"/>
      <dgm:spPr/>
    </dgm:pt>
    <dgm:pt modelId="{CEDACBFA-4A71-4C92-BB26-16FDE5502EAF}" type="pres">
      <dgm:prSet presAssocID="{F3966720-174C-4062-87C5-564E203071F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BE0738B-3B63-4BDF-880D-165923ACD2C2}" type="pres">
      <dgm:prSet presAssocID="{FA844C6B-4AFC-4B37-900E-A9E337366F97}" presName="hierRoot2" presStyleCnt="0"/>
      <dgm:spPr/>
    </dgm:pt>
    <dgm:pt modelId="{5200AB99-4525-48CF-92C6-3D41113F6798}" type="pres">
      <dgm:prSet presAssocID="{FA844C6B-4AFC-4B37-900E-A9E337366F97}" presName="composite2" presStyleCnt="0"/>
      <dgm:spPr/>
    </dgm:pt>
    <dgm:pt modelId="{0F273432-FDFD-4EBC-9CF1-6C42611ECE40}" type="pres">
      <dgm:prSet presAssocID="{FA844C6B-4AFC-4B37-900E-A9E337366F97}" presName="background2" presStyleLbl="node2" presStyleIdx="0" presStyleCnt="2"/>
      <dgm:spPr/>
    </dgm:pt>
    <dgm:pt modelId="{73317055-9FD4-4161-97D0-8AE81B0F30F2}" type="pres">
      <dgm:prSet presAssocID="{FA844C6B-4AFC-4B37-900E-A9E337366F9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4D0F15-15D4-4E79-A3AE-F9333361DAA1}" type="pres">
      <dgm:prSet presAssocID="{FA844C6B-4AFC-4B37-900E-A9E337366F97}" presName="hierChild3" presStyleCnt="0"/>
      <dgm:spPr/>
    </dgm:pt>
    <dgm:pt modelId="{BB169244-A210-498B-BE4A-411382E210D8}" type="pres">
      <dgm:prSet presAssocID="{D352F204-1987-4747-AA8D-683FDEA0E05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B5531CA-0ADF-43C0-AAC5-A9F1470FDB04}" type="pres">
      <dgm:prSet presAssocID="{C48D6A0B-E47A-469A-A835-688168E72086}" presName="hierRoot2" presStyleCnt="0"/>
      <dgm:spPr/>
    </dgm:pt>
    <dgm:pt modelId="{995DCB8D-B457-486C-8321-FA870563FCDF}" type="pres">
      <dgm:prSet presAssocID="{C48D6A0B-E47A-469A-A835-688168E72086}" presName="composite2" presStyleCnt="0"/>
      <dgm:spPr/>
    </dgm:pt>
    <dgm:pt modelId="{370CCFCF-B1DC-40E7-BB5C-20DDE0040C3F}" type="pres">
      <dgm:prSet presAssocID="{C48D6A0B-E47A-469A-A835-688168E72086}" presName="background2" presStyleLbl="node2" presStyleIdx="1" presStyleCnt="2"/>
      <dgm:spPr/>
    </dgm:pt>
    <dgm:pt modelId="{6CAED393-44DF-4BD8-B0F9-93F3D468A35F}" type="pres">
      <dgm:prSet presAssocID="{C48D6A0B-E47A-469A-A835-688168E7208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34105-3B53-4D5F-9758-ECF893DC1A9D}" type="pres">
      <dgm:prSet presAssocID="{C48D6A0B-E47A-469A-A835-688168E72086}" presName="hierChild3" presStyleCnt="0"/>
      <dgm:spPr/>
    </dgm:pt>
  </dgm:ptLst>
  <dgm:cxnLst>
    <dgm:cxn modelId="{8A56623E-6EFC-4A7E-9D38-3E1EA14572DD}" type="presOf" srcId="{F3966720-174C-4062-87C5-564E203071FB}" destId="{CEDACBFA-4A71-4C92-BB26-16FDE5502EAF}" srcOrd="0" destOrd="0" presId="urn:microsoft.com/office/officeart/2005/8/layout/hierarchy1"/>
    <dgm:cxn modelId="{F0DF50F5-D7F8-405A-8D48-5F620BD76D92}" type="presOf" srcId="{D352F204-1987-4747-AA8D-683FDEA0E05D}" destId="{BB169244-A210-498B-BE4A-411382E210D8}" srcOrd="0" destOrd="0" presId="urn:microsoft.com/office/officeart/2005/8/layout/hierarchy1"/>
    <dgm:cxn modelId="{E0FA99BF-A72C-4D2A-BF8C-41ABD24F0450}" type="presOf" srcId="{C48D6A0B-E47A-469A-A835-688168E72086}" destId="{6CAED393-44DF-4BD8-B0F9-93F3D468A35F}" srcOrd="0" destOrd="0" presId="urn:microsoft.com/office/officeart/2005/8/layout/hierarchy1"/>
    <dgm:cxn modelId="{C4C00812-AA28-4AC6-9155-950F291EBDFA}" srcId="{CDBBA541-9500-4238-B024-A3DA966E7423}" destId="{C48D6A0B-E47A-469A-A835-688168E72086}" srcOrd="1" destOrd="0" parTransId="{D352F204-1987-4747-AA8D-683FDEA0E05D}" sibTransId="{4A75F877-9A6C-4FF4-B3D3-C69CAE7C489D}"/>
    <dgm:cxn modelId="{98030000-89D8-44F7-9F0A-D187C779B311}" type="presOf" srcId="{410485F9-F133-4169-82F8-645F8FD7292C}" destId="{C9853CCC-AD27-406C-B76C-04B6372F8767}" srcOrd="0" destOrd="0" presId="urn:microsoft.com/office/officeart/2005/8/layout/hierarchy1"/>
    <dgm:cxn modelId="{6B52C4FA-6AE5-46AA-B46E-EAC96B19AB45}" srcId="{410485F9-F133-4169-82F8-645F8FD7292C}" destId="{CDBBA541-9500-4238-B024-A3DA966E7423}" srcOrd="0" destOrd="0" parTransId="{8E52DDFF-B9CA-41B8-A5B2-984EF631F023}" sibTransId="{58E7F54D-7AD6-463E-888A-C315691E0123}"/>
    <dgm:cxn modelId="{80F9BD0D-AD22-4A5B-BACC-6628C5BE43F1}" srcId="{CDBBA541-9500-4238-B024-A3DA966E7423}" destId="{FA844C6B-4AFC-4B37-900E-A9E337366F97}" srcOrd="0" destOrd="0" parTransId="{F3966720-174C-4062-87C5-564E203071FB}" sibTransId="{CDCACED7-F40F-4018-9299-165A9F59CB5F}"/>
    <dgm:cxn modelId="{8503AD3C-FF44-45F9-A149-28C471E793FA}" type="presOf" srcId="{CDBBA541-9500-4238-B024-A3DA966E7423}" destId="{AC664838-B8B7-4977-AA84-BC8CC72FAD53}" srcOrd="0" destOrd="0" presId="urn:microsoft.com/office/officeart/2005/8/layout/hierarchy1"/>
    <dgm:cxn modelId="{889F94A2-0FAF-4F0E-AF69-54185C16C168}" type="presOf" srcId="{FA844C6B-4AFC-4B37-900E-A9E337366F97}" destId="{73317055-9FD4-4161-97D0-8AE81B0F30F2}" srcOrd="0" destOrd="0" presId="urn:microsoft.com/office/officeart/2005/8/layout/hierarchy1"/>
    <dgm:cxn modelId="{A0267F91-E02A-4C94-AD6D-EBEF39E052F3}" type="presParOf" srcId="{C9853CCC-AD27-406C-B76C-04B6372F8767}" destId="{7B97A291-2AE5-4389-8520-E2D5ADA2059C}" srcOrd="0" destOrd="0" presId="urn:microsoft.com/office/officeart/2005/8/layout/hierarchy1"/>
    <dgm:cxn modelId="{9E0CA9F4-CF5F-4A8D-9727-7B459AC25E97}" type="presParOf" srcId="{7B97A291-2AE5-4389-8520-E2D5ADA2059C}" destId="{AE9238D5-5889-4ED1-8379-D169AC1E1A0F}" srcOrd="0" destOrd="0" presId="urn:microsoft.com/office/officeart/2005/8/layout/hierarchy1"/>
    <dgm:cxn modelId="{DC2453E5-3EE4-44C3-92E3-F52FEF96224D}" type="presParOf" srcId="{AE9238D5-5889-4ED1-8379-D169AC1E1A0F}" destId="{B813F304-2EA1-4388-9951-B5206DE780F2}" srcOrd="0" destOrd="0" presId="urn:microsoft.com/office/officeart/2005/8/layout/hierarchy1"/>
    <dgm:cxn modelId="{70A23064-E98C-435A-8B53-06B7434ADAE0}" type="presParOf" srcId="{AE9238D5-5889-4ED1-8379-D169AC1E1A0F}" destId="{AC664838-B8B7-4977-AA84-BC8CC72FAD53}" srcOrd="1" destOrd="0" presId="urn:microsoft.com/office/officeart/2005/8/layout/hierarchy1"/>
    <dgm:cxn modelId="{F803F130-EE83-4828-8D58-ADEC6C16FBD9}" type="presParOf" srcId="{7B97A291-2AE5-4389-8520-E2D5ADA2059C}" destId="{CB8F935E-77E8-487B-A3D7-A42093D144CC}" srcOrd="1" destOrd="0" presId="urn:microsoft.com/office/officeart/2005/8/layout/hierarchy1"/>
    <dgm:cxn modelId="{2DB5185F-F735-4C04-8DE3-6F00F765E4A8}" type="presParOf" srcId="{CB8F935E-77E8-487B-A3D7-A42093D144CC}" destId="{CEDACBFA-4A71-4C92-BB26-16FDE5502EAF}" srcOrd="0" destOrd="0" presId="urn:microsoft.com/office/officeart/2005/8/layout/hierarchy1"/>
    <dgm:cxn modelId="{909EF969-E011-4115-8998-1219716459C4}" type="presParOf" srcId="{CB8F935E-77E8-487B-A3D7-A42093D144CC}" destId="{ABE0738B-3B63-4BDF-880D-165923ACD2C2}" srcOrd="1" destOrd="0" presId="urn:microsoft.com/office/officeart/2005/8/layout/hierarchy1"/>
    <dgm:cxn modelId="{DDB0B037-A533-4BF8-9124-150B89E2EC44}" type="presParOf" srcId="{ABE0738B-3B63-4BDF-880D-165923ACD2C2}" destId="{5200AB99-4525-48CF-92C6-3D41113F6798}" srcOrd="0" destOrd="0" presId="urn:microsoft.com/office/officeart/2005/8/layout/hierarchy1"/>
    <dgm:cxn modelId="{810CFC95-548F-411A-AC8A-8077E321031F}" type="presParOf" srcId="{5200AB99-4525-48CF-92C6-3D41113F6798}" destId="{0F273432-FDFD-4EBC-9CF1-6C42611ECE40}" srcOrd="0" destOrd="0" presId="urn:microsoft.com/office/officeart/2005/8/layout/hierarchy1"/>
    <dgm:cxn modelId="{0B35BD45-080E-4C73-92B3-F019367AB6CD}" type="presParOf" srcId="{5200AB99-4525-48CF-92C6-3D41113F6798}" destId="{73317055-9FD4-4161-97D0-8AE81B0F30F2}" srcOrd="1" destOrd="0" presId="urn:microsoft.com/office/officeart/2005/8/layout/hierarchy1"/>
    <dgm:cxn modelId="{038C8687-17D3-40E6-B217-771F3284D264}" type="presParOf" srcId="{ABE0738B-3B63-4BDF-880D-165923ACD2C2}" destId="{0A4D0F15-15D4-4E79-A3AE-F9333361DAA1}" srcOrd="1" destOrd="0" presId="urn:microsoft.com/office/officeart/2005/8/layout/hierarchy1"/>
    <dgm:cxn modelId="{A73C0C25-8849-4506-BF38-A1280D06FB74}" type="presParOf" srcId="{CB8F935E-77E8-487B-A3D7-A42093D144CC}" destId="{BB169244-A210-498B-BE4A-411382E210D8}" srcOrd="2" destOrd="0" presId="urn:microsoft.com/office/officeart/2005/8/layout/hierarchy1"/>
    <dgm:cxn modelId="{09714DDB-6D95-49AD-843D-D95039A95CC3}" type="presParOf" srcId="{CB8F935E-77E8-487B-A3D7-A42093D144CC}" destId="{BB5531CA-0ADF-43C0-AAC5-A9F1470FDB04}" srcOrd="3" destOrd="0" presId="urn:microsoft.com/office/officeart/2005/8/layout/hierarchy1"/>
    <dgm:cxn modelId="{EE68EFCC-85FD-44D2-AD66-6D930FBECE2F}" type="presParOf" srcId="{BB5531CA-0ADF-43C0-AAC5-A9F1470FDB04}" destId="{995DCB8D-B457-486C-8321-FA870563FCDF}" srcOrd="0" destOrd="0" presId="urn:microsoft.com/office/officeart/2005/8/layout/hierarchy1"/>
    <dgm:cxn modelId="{5FAFD616-19C1-4CF9-90C8-2F479F5BAB5D}" type="presParOf" srcId="{995DCB8D-B457-486C-8321-FA870563FCDF}" destId="{370CCFCF-B1DC-40E7-BB5C-20DDE0040C3F}" srcOrd="0" destOrd="0" presId="urn:microsoft.com/office/officeart/2005/8/layout/hierarchy1"/>
    <dgm:cxn modelId="{F80099B0-84F6-4983-BBB2-C7C8847245DC}" type="presParOf" srcId="{995DCB8D-B457-486C-8321-FA870563FCDF}" destId="{6CAED393-44DF-4BD8-B0F9-93F3D468A35F}" srcOrd="1" destOrd="0" presId="urn:microsoft.com/office/officeart/2005/8/layout/hierarchy1"/>
    <dgm:cxn modelId="{25FBD98E-314A-4492-AACD-73282C7F805C}" type="presParOf" srcId="{BB5531CA-0ADF-43C0-AAC5-A9F1470FDB04}" destId="{2AF34105-3B53-4D5F-9758-ECF893DC1A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59C067-904D-4437-854F-F1CD96294798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C8048B-5710-440E-9B52-8E39BA2754C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Выделены 2 группы критериев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10320F-42F5-4DC8-9802-8524204823DF}" type="parTrans" cxnId="{728F5D9F-431B-4871-BC4D-5BC73EC79D13}">
      <dgm:prSet/>
      <dgm:spPr/>
      <dgm:t>
        <a:bodyPr/>
        <a:lstStyle/>
        <a:p>
          <a:endParaRPr lang="ru-RU"/>
        </a:p>
      </dgm:t>
    </dgm:pt>
    <dgm:pt modelId="{FB48034E-8401-4DCD-BBF1-492401AEFA1D}" type="sibTrans" cxnId="{728F5D9F-431B-4871-BC4D-5BC73EC79D13}">
      <dgm:prSet/>
      <dgm:spPr/>
      <dgm:t>
        <a:bodyPr/>
        <a:lstStyle/>
        <a:p>
          <a:endParaRPr lang="ru-RU"/>
        </a:p>
      </dgm:t>
    </dgm:pt>
    <dgm:pt modelId="{4C19589D-D121-4C6A-B22E-E01214A41A2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1) 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глобальные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(мера оценки качества функционирования системы с позиции интересов подсистемы –системы верхнего уровня);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64629D-5CA9-4E53-AE12-43D6DA9AACB1}" type="parTrans" cxnId="{8CAB0CF9-D1CA-46A0-AC30-C22F474249D0}">
      <dgm:prSet/>
      <dgm:spPr/>
      <dgm:t>
        <a:bodyPr/>
        <a:lstStyle/>
        <a:p>
          <a:endParaRPr lang="ru-RU"/>
        </a:p>
      </dgm:t>
    </dgm:pt>
    <dgm:pt modelId="{7CB382A9-8A89-4403-B4EE-1F53767B18E2}" type="sibTrans" cxnId="{8CAB0CF9-D1CA-46A0-AC30-C22F474249D0}">
      <dgm:prSet/>
      <dgm:spPr/>
      <dgm:t>
        <a:bodyPr/>
        <a:lstStyle/>
        <a:p>
          <a:endParaRPr lang="ru-RU"/>
        </a:p>
      </dgm:t>
    </dgm:pt>
    <dgm:pt modelId="{21663E52-6044-41A7-A132-B75D974D170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2)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локальные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(мера, характеризующая оптимальность функционирования рассматриваемой системы с позиций установленных для неё показателей).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0BFBBB8-82F1-425C-A46E-8C53D694D0B5}" type="parTrans" cxnId="{FB976404-CF66-45EE-9D49-45D052D84165}">
      <dgm:prSet/>
      <dgm:spPr/>
      <dgm:t>
        <a:bodyPr/>
        <a:lstStyle/>
        <a:p>
          <a:endParaRPr lang="ru-RU"/>
        </a:p>
      </dgm:t>
    </dgm:pt>
    <dgm:pt modelId="{4739AAC9-41BF-46C4-9F73-F86E6BECE03A}" type="sibTrans" cxnId="{FB976404-CF66-45EE-9D49-45D052D84165}">
      <dgm:prSet/>
      <dgm:spPr/>
      <dgm:t>
        <a:bodyPr/>
        <a:lstStyle/>
        <a:p>
          <a:endParaRPr lang="ru-RU"/>
        </a:p>
      </dgm:t>
    </dgm:pt>
    <dgm:pt modelId="{52C82B76-137F-4F6F-9B76-0E84AF9BBFAB}" type="pres">
      <dgm:prSet presAssocID="{B459C067-904D-4437-854F-F1CD962947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63FF35-F7DF-4A20-ABE6-ED3DCC99F126}" type="pres">
      <dgm:prSet presAssocID="{5BC8048B-5710-440E-9B52-8E39BA2754CA}" presName="parentLin" presStyleCnt="0"/>
      <dgm:spPr/>
    </dgm:pt>
    <dgm:pt modelId="{7A5159A9-D881-4BFC-969B-33DA0C9F50E9}" type="pres">
      <dgm:prSet presAssocID="{5BC8048B-5710-440E-9B52-8E39BA2754C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473282E-B911-4482-A31B-F02718021769}" type="pres">
      <dgm:prSet presAssocID="{5BC8048B-5710-440E-9B52-8E39BA2754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40F4-8432-429A-AFBE-D8235F1A9DE6}" type="pres">
      <dgm:prSet presAssocID="{5BC8048B-5710-440E-9B52-8E39BA2754CA}" presName="negativeSpace" presStyleCnt="0"/>
      <dgm:spPr/>
    </dgm:pt>
    <dgm:pt modelId="{100BA378-6C7C-4BFF-979C-6477F600FEDF}" type="pres">
      <dgm:prSet presAssocID="{5BC8048B-5710-440E-9B52-8E39BA2754CA}" presName="childText" presStyleLbl="conFgAcc1" presStyleIdx="0" presStyleCnt="1" custLinFactNeighborX="4225" custLinFactNeighborY="11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98FF93-B3B1-47A6-920D-B4A4F5542413}" type="presOf" srcId="{4C19589D-D121-4C6A-B22E-E01214A41A22}" destId="{100BA378-6C7C-4BFF-979C-6477F600FEDF}" srcOrd="0" destOrd="0" presId="urn:microsoft.com/office/officeart/2005/8/layout/list1"/>
    <dgm:cxn modelId="{4F012FA5-6554-48B7-AFD9-E1CE3DA690D6}" type="presOf" srcId="{5BC8048B-5710-440E-9B52-8E39BA2754CA}" destId="{2473282E-B911-4482-A31B-F02718021769}" srcOrd="1" destOrd="0" presId="urn:microsoft.com/office/officeart/2005/8/layout/list1"/>
    <dgm:cxn modelId="{8CAB0CF9-D1CA-46A0-AC30-C22F474249D0}" srcId="{5BC8048B-5710-440E-9B52-8E39BA2754CA}" destId="{4C19589D-D121-4C6A-B22E-E01214A41A22}" srcOrd="0" destOrd="0" parTransId="{D064629D-5CA9-4E53-AE12-43D6DA9AACB1}" sibTransId="{7CB382A9-8A89-4403-B4EE-1F53767B18E2}"/>
    <dgm:cxn modelId="{728F5D9F-431B-4871-BC4D-5BC73EC79D13}" srcId="{B459C067-904D-4437-854F-F1CD96294798}" destId="{5BC8048B-5710-440E-9B52-8E39BA2754CA}" srcOrd="0" destOrd="0" parTransId="{5410320F-42F5-4DC8-9802-8524204823DF}" sibTransId="{FB48034E-8401-4DCD-BBF1-492401AEFA1D}"/>
    <dgm:cxn modelId="{3135F81C-22AD-4D0C-A589-C126FB6797E2}" type="presOf" srcId="{5BC8048B-5710-440E-9B52-8E39BA2754CA}" destId="{7A5159A9-D881-4BFC-969B-33DA0C9F50E9}" srcOrd="0" destOrd="0" presId="urn:microsoft.com/office/officeart/2005/8/layout/list1"/>
    <dgm:cxn modelId="{2D4CAFD9-CB68-412A-B50B-56B47927A156}" type="presOf" srcId="{B459C067-904D-4437-854F-F1CD96294798}" destId="{52C82B76-137F-4F6F-9B76-0E84AF9BBFAB}" srcOrd="0" destOrd="0" presId="urn:microsoft.com/office/officeart/2005/8/layout/list1"/>
    <dgm:cxn modelId="{E5309D29-A109-4D15-B8FD-EA46F41AABC1}" type="presOf" srcId="{21663E52-6044-41A7-A132-B75D974D1708}" destId="{100BA378-6C7C-4BFF-979C-6477F600FEDF}" srcOrd="0" destOrd="1" presId="urn:microsoft.com/office/officeart/2005/8/layout/list1"/>
    <dgm:cxn modelId="{FB976404-CF66-45EE-9D49-45D052D84165}" srcId="{5BC8048B-5710-440E-9B52-8E39BA2754CA}" destId="{21663E52-6044-41A7-A132-B75D974D1708}" srcOrd="1" destOrd="0" parTransId="{20BFBBB8-82F1-425C-A46E-8C53D694D0B5}" sibTransId="{4739AAC9-41BF-46C4-9F73-F86E6BECE03A}"/>
    <dgm:cxn modelId="{93677DAE-0264-4B0D-A42D-89CB821D2DD8}" type="presParOf" srcId="{52C82B76-137F-4F6F-9B76-0E84AF9BBFAB}" destId="{6763FF35-F7DF-4A20-ABE6-ED3DCC99F126}" srcOrd="0" destOrd="0" presId="urn:microsoft.com/office/officeart/2005/8/layout/list1"/>
    <dgm:cxn modelId="{2DB5B990-34F2-4D64-9BD1-4E64175C8AA0}" type="presParOf" srcId="{6763FF35-F7DF-4A20-ABE6-ED3DCC99F126}" destId="{7A5159A9-D881-4BFC-969B-33DA0C9F50E9}" srcOrd="0" destOrd="0" presId="urn:microsoft.com/office/officeart/2005/8/layout/list1"/>
    <dgm:cxn modelId="{70E89067-ED4C-4B4E-B3A4-B7B1E632ED5A}" type="presParOf" srcId="{6763FF35-F7DF-4A20-ABE6-ED3DCC99F126}" destId="{2473282E-B911-4482-A31B-F02718021769}" srcOrd="1" destOrd="0" presId="urn:microsoft.com/office/officeart/2005/8/layout/list1"/>
    <dgm:cxn modelId="{9410DCA4-9373-4A5A-ADA9-C6D771417B47}" type="presParOf" srcId="{52C82B76-137F-4F6F-9B76-0E84AF9BBFAB}" destId="{F31F40F4-8432-429A-AFBE-D8235F1A9DE6}" srcOrd="1" destOrd="0" presId="urn:microsoft.com/office/officeart/2005/8/layout/list1"/>
    <dgm:cxn modelId="{C9F7B1F8-FAE8-484F-A3F4-9579E9740879}" type="presParOf" srcId="{52C82B76-137F-4F6F-9B76-0E84AF9BBFAB}" destId="{100BA378-6C7C-4BFF-979C-6477F600FED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63A03E-7A04-4D11-B244-26DDE19F8B86}">
      <dsp:nvSpPr>
        <dsp:cNvPr id="0" name=""/>
        <dsp:cNvSpPr/>
      </dsp:nvSpPr>
      <dsp:spPr>
        <a:xfrm>
          <a:off x="0" y="0"/>
          <a:ext cx="1702233" cy="3571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Проектирование</a:t>
          </a:r>
          <a:r>
            <a:rPr kumimoji="0" lang="ru-RU" sz="15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 Типового положения </a:t>
          </a:r>
          <a:endParaRPr lang="ru-RU" sz="1500" b="0" kern="1200" dirty="0"/>
        </a:p>
      </dsp:txBody>
      <dsp:txXfrm>
        <a:off x="0" y="1428760"/>
        <a:ext cx="1702233" cy="1428760"/>
      </dsp:txXfrm>
    </dsp:sp>
    <dsp:sp modelId="{B8C24E5F-242F-427B-AD98-0018EF5DFE03}">
      <dsp:nvSpPr>
        <dsp:cNvPr id="0" name=""/>
        <dsp:cNvSpPr/>
      </dsp:nvSpPr>
      <dsp:spPr>
        <a:xfrm>
          <a:off x="267885" y="216252"/>
          <a:ext cx="1189442" cy="11894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D6C4C-5F72-44DC-AB8A-0EA9A646BB19}">
      <dsp:nvSpPr>
        <dsp:cNvPr id="0" name=""/>
        <dsp:cNvSpPr/>
      </dsp:nvSpPr>
      <dsp:spPr>
        <a:xfrm>
          <a:off x="1753300" y="0"/>
          <a:ext cx="1702233" cy="3571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Издательская деятельность</a:t>
          </a:r>
          <a:endParaRPr lang="ru-RU" sz="1500" b="0" kern="1200" dirty="0"/>
        </a:p>
      </dsp:txBody>
      <dsp:txXfrm>
        <a:off x="1753300" y="1428760"/>
        <a:ext cx="1702233" cy="1428760"/>
      </dsp:txXfrm>
    </dsp:sp>
    <dsp:sp modelId="{47AB2B18-1826-412A-9783-9F7881B71CD1}">
      <dsp:nvSpPr>
        <dsp:cNvPr id="0" name=""/>
        <dsp:cNvSpPr/>
      </dsp:nvSpPr>
      <dsp:spPr>
        <a:xfrm>
          <a:off x="2009696" y="214314"/>
          <a:ext cx="1189442" cy="11894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DD5F8-A7CB-41F4-BFC9-7466C1751DC9}">
      <dsp:nvSpPr>
        <dsp:cNvPr id="0" name=""/>
        <dsp:cNvSpPr/>
      </dsp:nvSpPr>
      <dsp:spPr>
        <a:xfrm>
          <a:off x="3508303" y="0"/>
          <a:ext cx="1702233" cy="3571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Мониторинговая деятельность</a:t>
          </a:r>
          <a:endParaRPr lang="ru-RU" sz="1500" b="0" kern="1200" dirty="0"/>
        </a:p>
      </dsp:txBody>
      <dsp:txXfrm>
        <a:off x="3508303" y="1428760"/>
        <a:ext cx="1702233" cy="1428760"/>
      </dsp:txXfrm>
    </dsp:sp>
    <dsp:sp modelId="{4C23A191-64F3-4FCC-AC81-68280A7D63EA}">
      <dsp:nvSpPr>
        <dsp:cNvPr id="0" name=""/>
        <dsp:cNvSpPr/>
      </dsp:nvSpPr>
      <dsp:spPr>
        <a:xfrm>
          <a:off x="3762996" y="214314"/>
          <a:ext cx="1189442" cy="11894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B92E7-44F2-45B8-BDBE-D6B681632255}">
      <dsp:nvSpPr>
        <dsp:cNvPr id="0" name=""/>
        <dsp:cNvSpPr/>
      </dsp:nvSpPr>
      <dsp:spPr>
        <a:xfrm>
          <a:off x="5304074" y="0"/>
          <a:ext cx="1702233" cy="3571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Муниципальная</a:t>
          </a:r>
          <a:r>
            <a:rPr kumimoji="0" lang="ru-RU" sz="15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 циклограмма контрольно-аналитическо</a:t>
          </a:r>
          <a:r>
            <a:rPr lang="ru-RU" sz="1500" b="0" kern="1200" dirty="0" smtClean="0">
              <a:solidFill>
                <a:schemeClr val="tx1"/>
              </a:solidFill>
              <a:latin typeface="Times New Roman" pitchFamily="18" charset="0"/>
              <a:ea typeface="Microsoft YaHei" charset="-122"/>
              <a:cs typeface="Times New Roman" pitchFamily="18" charset="0"/>
            </a:rPr>
            <a:t>й деятельности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charset="-122"/>
            <a:cs typeface="Times New Roman" pitchFamily="18" charset="0"/>
          </a:endParaRPr>
        </a:p>
      </dsp:txBody>
      <dsp:txXfrm>
        <a:off x="5304074" y="1428760"/>
        <a:ext cx="1702233" cy="1428760"/>
      </dsp:txXfrm>
    </dsp:sp>
    <dsp:sp modelId="{CBF7AAE6-58B8-43B9-8A4A-EA095C172A44}">
      <dsp:nvSpPr>
        <dsp:cNvPr id="0" name=""/>
        <dsp:cNvSpPr/>
      </dsp:nvSpPr>
      <dsp:spPr>
        <a:xfrm>
          <a:off x="5516297" y="214314"/>
          <a:ext cx="1189442" cy="11894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E9759-4A5C-41BD-A4DF-82C701F8DAA5}">
      <dsp:nvSpPr>
        <dsp:cNvPr id="0" name=""/>
        <dsp:cNvSpPr/>
      </dsp:nvSpPr>
      <dsp:spPr>
        <a:xfrm>
          <a:off x="7013202" y="0"/>
          <a:ext cx="1702233" cy="3571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Разработка</a:t>
          </a:r>
          <a:r>
            <a:rPr kumimoji="0" lang="ru-RU" sz="15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icrosoft YaHei" charset="-122"/>
              <a:cs typeface="Times New Roman" pitchFamily="18" charset="0"/>
            </a:rPr>
            <a:t> диагностического инструментария определения  качества ВШК</a:t>
          </a:r>
          <a:endParaRPr kumimoji="0" lang="ru-RU" sz="1500" b="0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charset="-122"/>
            <a:cs typeface="Times New Roman" pitchFamily="18" charset="0"/>
          </a:endParaRPr>
        </a:p>
      </dsp:txBody>
      <dsp:txXfrm>
        <a:off x="7013202" y="1428760"/>
        <a:ext cx="1702233" cy="1428760"/>
      </dsp:txXfrm>
    </dsp:sp>
    <dsp:sp modelId="{9B62ABFB-CC07-4D32-B525-A0EF186670B5}">
      <dsp:nvSpPr>
        <dsp:cNvPr id="0" name=""/>
        <dsp:cNvSpPr/>
      </dsp:nvSpPr>
      <dsp:spPr>
        <a:xfrm>
          <a:off x="7269597" y="214314"/>
          <a:ext cx="1189442" cy="118944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8A119-BDBF-4973-A9B4-E3CA1D0BD643}">
      <dsp:nvSpPr>
        <dsp:cNvPr id="0" name=""/>
        <dsp:cNvSpPr/>
      </dsp:nvSpPr>
      <dsp:spPr>
        <a:xfrm>
          <a:off x="408513" y="2817764"/>
          <a:ext cx="8018201" cy="53578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2CF711-1813-4F28-A0B5-2199E1A4C18B}">
      <dsp:nvSpPr>
        <dsp:cNvPr id="0" name=""/>
        <dsp:cNvSpPr/>
      </dsp:nvSpPr>
      <dsp:spPr>
        <a:xfrm>
          <a:off x="2357453" y="1518437"/>
          <a:ext cx="2489903" cy="2297221"/>
        </a:xfrm>
        <a:prstGeom prst="gear9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Инновационные механизмы</a:t>
          </a:r>
          <a:endParaRPr lang="ru-RU" sz="1400" kern="1200" dirty="0"/>
        </a:p>
      </dsp:txBody>
      <dsp:txXfrm>
        <a:off x="2357453" y="1518437"/>
        <a:ext cx="2489903" cy="2297221"/>
      </dsp:txXfrm>
    </dsp:sp>
    <dsp:sp modelId="{FC798841-1194-4C9E-8A5D-5E0B8AA2505E}">
      <dsp:nvSpPr>
        <dsp:cNvPr id="0" name=""/>
        <dsp:cNvSpPr/>
      </dsp:nvSpPr>
      <dsp:spPr>
        <a:xfrm>
          <a:off x="928691" y="1357318"/>
          <a:ext cx="1714497" cy="1428760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5541"/>
                <a:lumOff val="14224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5541"/>
                <a:lumOff val="14224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5541"/>
                <a:lumOff val="142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Много-аспектный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анализ</a:t>
          </a:r>
          <a:endParaRPr lang="ru-RU" sz="1200" kern="1200" dirty="0"/>
        </a:p>
      </dsp:txBody>
      <dsp:txXfrm>
        <a:off x="928691" y="1357318"/>
        <a:ext cx="1714497" cy="1428760"/>
      </dsp:txXfrm>
    </dsp:sp>
    <dsp:sp modelId="{5BF66F29-3101-4EA8-BA79-2C3405F972FE}">
      <dsp:nvSpPr>
        <dsp:cNvPr id="0" name=""/>
        <dsp:cNvSpPr/>
      </dsp:nvSpPr>
      <dsp:spPr>
        <a:xfrm rot="20700000">
          <a:off x="1845291" y="8832"/>
          <a:ext cx="2195654" cy="1851688"/>
        </a:xfrm>
        <a:prstGeom prst="gear6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1081"/>
                <a:lumOff val="28449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-11081"/>
                <a:lumOff val="28449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-11081"/>
                <a:lumOff val="284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Инновационный опыт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7264" y="394560"/>
        <a:ext cx="1191708" cy="1080232"/>
      </dsp:txXfrm>
    </dsp:sp>
    <dsp:sp modelId="{E2D79929-C5FD-400E-AB26-ECFF6B8FAA6D}">
      <dsp:nvSpPr>
        <dsp:cNvPr id="0" name=""/>
        <dsp:cNvSpPr/>
      </dsp:nvSpPr>
      <dsp:spPr>
        <a:xfrm>
          <a:off x="2464583" y="1285885"/>
          <a:ext cx="2514617" cy="2514617"/>
        </a:xfrm>
        <a:prstGeom prst="circularArrow">
          <a:avLst>
            <a:gd name="adj1" fmla="val 4688"/>
            <a:gd name="adj2" fmla="val 299029"/>
            <a:gd name="adj3" fmla="val 2499366"/>
            <a:gd name="adj4" fmla="val 15897952"/>
            <a:gd name="adj5" fmla="val 5469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A25047-FBA2-4D39-9A0A-0A05EE2467EB}">
      <dsp:nvSpPr>
        <dsp:cNvPr id="0" name=""/>
        <dsp:cNvSpPr/>
      </dsp:nvSpPr>
      <dsp:spPr>
        <a:xfrm>
          <a:off x="857250" y="857255"/>
          <a:ext cx="1827026" cy="18270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5364"/>
                <a:lumOff val="12953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5364"/>
                <a:lumOff val="12953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5364"/>
                <a:lumOff val="129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518FDC-C9A7-4030-83B9-4387E6B97686}">
      <dsp:nvSpPr>
        <dsp:cNvPr id="0" name=""/>
        <dsp:cNvSpPr/>
      </dsp:nvSpPr>
      <dsp:spPr>
        <a:xfrm>
          <a:off x="1535906" y="-142882"/>
          <a:ext cx="1969902" cy="19699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0729"/>
                <a:lumOff val="2590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0729"/>
                <a:lumOff val="2590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0729"/>
                <a:lumOff val="259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BA378-6C7C-4BFF-979C-6477F600FEDF}">
      <dsp:nvSpPr>
        <dsp:cNvPr id="0" name=""/>
        <dsp:cNvSpPr/>
      </dsp:nvSpPr>
      <dsp:spPr>
        <a:xfrm>
          <a:off x="0" y="507326"/>
          <a:ext cx="4000592" cy="163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90" tIns="416560" rIns="31049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Разработка инструментария для реализации системы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внутришкольного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контроля с учетом требований ФГОС</a:t>
          </a:r>
          <a:r>
            <a:rPr kumimoji="0" lang="ru-RU" sz="2000" b="0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 </a:t>
          </a:r>
          <a:endParaRPr lang="ru-RU" sz="2000" kern="1200" dirty="0"/>
        </a:p>
      </dsp:txBody>
      <dsp:txXfrm>
        <a:off x="0" y="507326"/>
        <a:ext cx="4000592" cy="1638000"/>
      </dsp:txXfrm>
    </dsp:sp>
    <dsp:sp modelId="{2473282E-B911-4482-A31B-F02718021769}">
      <dsp:nvSpPr>
        <dsp:cNvPr id="0" name=""/>
        <dsp:cNvSpPr/>
      </dsp:nvSpPr>
      <dsp:spPr>
        <a:xfrm>
          <a:off x="200029" y="212126"/>
          <a:ext cx="2800414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849" tIns="0" rIns="10584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Инновационность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029" y="212126"/>
        <a:ext cx="2800414" cy="590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169244-A210-498B-BE4A-411382E210D8}">
      <dsp:nvSpPr>
        <dsp:cNvPr id="0" name=""/>
        <dsp:cNvSpPr/>
      </dsp:nvSpPr>
      <dsp:spPr>
        <a:xfrm>
          <a:off x="2043188" y="1071043"/>
          <a:ext cx="1171602" cy="595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154"/>
              </a:lnTo>
              <a:lnTo>
                <a:pt x="1171602" y="429154"/>
              </a:lnTo>
              <a:lnTo>
                <a:pt x="1171602" y="595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ACBFA-4A71-4C92-BB26-16FDE5502EAF}">
      <dsp:nvSpPr>
        <dsp:cNvPr id="0" name=""/>
        <dsp:cNvSpPr/>
      </dsp:nvSpPr>
      <dsp:spPr>
        <a:xfrm>
          <a:off x="1014286" y="1071043"/>
          <a:ext cx="1028901" cy="595942"/>
        </a:xfrm>
        <a:custGeom>
          <a:avLst/>
          <a:gdLst/>
          <a:ahLst/>
          <a:cxnLst/>
          <a:rect l="0" t="0" r="0" b="0"/>
          <a:pathLst>
            <a:path>
              <a:moveTo>
                <a:pt x="1028901" y="0"/>
              </a:moveTo>
              <a:lnTo>
                <a:pt x="1028901" y="429154"/>
              </a:lnTo>
              <a:lnTo>
                <a:pt x="0" y="429154"/>
              </a:lnTo>
              <a:lnTo>
                <a:pt x="0" y="59594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3F304-2EA1-4388-9951-B5206DE780F2}">
      <dsp:nvSpPr>
        <dsp:cNvPr id="0" name=""/>
        <dsp:cNvSpPr/>
      </dsp:nvSpPr>
      <dsp:spPr>
        <a:xfrm>
          <a:off x="1142982" y="-72218"/>
          <a:ext cx="1800412" cy="11432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64838-B8B7-4977-AA84-BC8CC72FAD53}">
      <dsp:nvSpPr>
        <dsp:cNvPr id="0" name=""/>
        <dsp:cNvSpPr/>
      </dsp:nvSpPr>
      <dsp:spPr>
        <a:xfrm>
          <a:off x="1343028" y="117824"/>
          <a:ext cx="1800412" cy="1143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Методы критериальной оценки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3028" y="117824"/>
        <a:ext cx="1800412" cy="1143262"/>
      </dsp:txXfrm>
    </dsp:sp>
    <dsp:sp modelId="{0F273432-FDFD-4EBC-9CF1-6C42611ECE40}">
      <dsp:nvSpPr>
        <dsp:cNvPr id="0" name=""/>
        <dsp:cNvSpPr/>
      </dsp:nvSpPr>
      <dsp:spPr>
        <a:xfrm>
          <a:off x="114080" y="1666986"/>
          <a:ext cx="1800412" cy="11432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17055-9FD4-4161-97D0-8AE81B0F30F2}">
      <dsp:nvSpPr>
        <dsp:cNvPr id="0" name=""/>
        <dsp:cNvSpPr/>
      </dsp:nvSpPr>
      <dsp:spPr>
        <a:xfrm>
          <a:off x="314126" y="1857029"/>
          <a:ext cx="1800412" cy="1143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сопоставления запланированных и полученных результатов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126" y="1857029"/>
        <a:ext cx="1800412" cy="1143262"/>
      </dsp:txXfrm>
    </dsp:sp>
    <dsp:sp modelId="{370CCFCF-B1DC-40E7-BB5C-20DDE0040C3F}">
      <dsp:nvSpPr>
        <dsp:cNvPr id="0" name=""/>
        <dsp:cNvSpPr/>
      </dsp:nvSpPr>
      <dsp:spPr>
        <a:xfrm>
          <a:off x="2314584" y="1666986"/>
          <a:ext cx="1800412" cy="11432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D393-44DF-4BD8-B0F9-93F3D468A35F}">
      <dsp:nvSpPr>
        <dsp:cNvPr id="0" name=""/>
        <dsp:cNvSpPr/>
      </dsp:nvSpPr>
      <dsp:spPr>
        <a:xfrm>
          <a:off x="2514630" y="1857029"/>
          <a:ext cx="1800412" cy="1143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метод нормативных сопоставлений, метод анализа экспериментальных результатов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4630" y="1857029"/>
        <a:ext cx="1800412" cy="11432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0BA378-6C7C-4BFF-979C-6477F600FEDF}">
      <dsp:nvSpPr>
        <dsp:cNvPr id="0" name=""/>
        <dsp:cNvSpPr/>
      </dsp:nvSpPr>
      <dsp:spPr>
        <a:xfrm>
          <a:off x="0" y="357189"/>
          <a:ext cx="5072098" cy="1842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51" tIns="312420" rIns="39365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1) </a:t>
          </a:r>
          <a:r>
            <a:rPr lang="ru-RU" sz="15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глобальные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 (мера оценки качества функционирования системы с позиции интересов подсистемы –системы верхнего уровня);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2)</a:t>
          </a:r>
          <a:r>
            <a:rPr lang="ru-RU" sz="15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локальные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(мера, характеризующая оптимальность функционирования рассматриваемой системы с позиций установленных для неё показателей).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57189"/>
        <a:ext cx="5072098" cy="1842750"/>
      </dsp:txXfrm>
    </dsp:sp>
    <dsp:sp modelId="{2473282E-B911-4482-A31B-F02718021769}">
      <dsp:nvSpPr>
        <dsp:cNvPr id="0" name=""/>
        <dsp:cNvSpPr/>
      </dsp:nvSpPr>
      <dsp:spPr>
        <a:xfrm>
          <a:off x="253604" y="110932"/>
          <a:ext cx="355046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199" tIns="0" rIns="13419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itchFamily="18" charset="0"/>
              <a:cs typeface="Times New Roman" pitchFamily="18" charset="0"/>
            </a:rPr>
            <a:t>Выделены 2 группы критериев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604" y="110932"/>
        <a:ext cx="3550468" cy="44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440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B4AEB888-82E4-4E40-98B0-8FD84F484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94D1D92A-4036-427E-8D8E-1D94F5FCB103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1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E431C1BF-9D0C-48AE-A8D8-3335BFB5D52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2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AAD2A1-610B-440D-B60D-3B434986D8CD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E431C1BF-9D0C-48AE-A8D8-3335BFB5D52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3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AAD2A1-610B-440D-B60D-3B434986D8CD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3C46FDE0-F407-4CC5-B4BA-E6A93DF9A3DB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4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25955A-A773-4AB6-B08F-135D23B530FA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3C46FDE0-F407-4CC5-B4BA-E6A93DF9A3DB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5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225955A-A773-4AB6-B08F-135D23B530FA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0CE7F8C1-3A40-4012-A512-8F36DAD32E7F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6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62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0674D74-3203-4A69-A5C4-BBA2B6F97630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E431C1BF-9D0C-48AE-A8D8-3335BFB5D524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7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6AAD2A1-610B-440D-B60D-3B434986D8CD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fld id="{A201A099-76EF-493C-9359-D94F8F38402B}" type="slidenum">
              <a:rPr lang="ru-RU" smtClean="0"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8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34A7185-CF94-4580-9D70-5B934AB0425E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5BC5-56E2-477D-9302-EA1BF7E05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7A99-AF43-4ECD-B226-CCBE767C2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935C-CCE2-4D19-BADC-0465E703B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BB0B-FC2A-4CAA-84FF-6021ECCB0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FA38-EA54-4E99-AFAF-2B8F423BC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C6A3-1487-4984-9CEB-F8721F804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D4D24-AA5F-4BC4-B2F2-505C11475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BF08-B88A-4731-B7F9-0DB221726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3061-AD8E-4A63-A0E0-860B99D39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DA06-A2D6-407B-BBC6-2448AB7FA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EBFB-3F98-4C61-984B-EDFFED719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8D0F-1FB8-47BB-803C-0B0530C22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9AB2-5758-4D98-97F2-D7457EB24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6EC24-ED08-47B0-B067-00F999D92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86200-ABD3-490E-A2CF-0313685ED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B3AB3-A7C7-4D8F-A3CC-DBDF16B93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20D2F-A962-4D6D-829A-C8F5980D4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0E95-465E-4FAE-ABD8-8AB36E4CF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A065-2D39-4AF6-9E64-0EB446C5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782EF-700C-4DA7-AF82-4A0C9B39D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86A51-1543-4383-82E4-13E3798D6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48F8-751C-4202-9009-245D68626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17DDE-3690-4F98-8C8C-4DE2D1C8C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ABE81-05FF-4E6A-AC8E-100B871CF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93C1-638A-4F3E-A30A-3428E1314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43B1-899A-4601-85BB-D7AD7D6E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C213-A91E-4D9C-BAF3-60C6E1FD9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6D4E1-5A74-40B0-9550-FFFA8C78D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3304A-50C1-4A8C-BF92-1FAF59484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F607-3EB0-4582-8B05-28FA827E3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2AA93-EEBC-40CF-97BC-043899851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CBA0F-9D2C-416D-8EFD-2949AB105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83736-748B-4C78-B4F8-F1341AE5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03551-973D-4A82-9691-39C29F075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A573E-0060-4EDC-993F-1B6E3D161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B1E34-479C-4AB5-B727-0F82D186C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0549-3CFE-437B-ADB8-04F8E0727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68-3FA2-4D41-B205-9CB1A871A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2AA6-F634-4205-B579-BFD3A6DBB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9BB2-74DF-43F6-88EF-D0203C4FA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1D82-C321-45AC-AD4E-132D7841A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C6BA8-AA01-43B7-8AAE-B2FA92F0E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D938-22FD-45BE-8D2D-BDDDE9547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5195-15A3-44E8-9D3C-741E2CD2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CA92-EB57-47DB-924D-98DB4970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05364-A50B-4814-980A-28613D55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A41F-03F2-4D88-89C4-F2C6E20D8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FA8D-CDE6-4A19-A235-ADB2A9D6F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6E3E-E8EE-4249-9A28-E397E69B2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43F9-43F4-4687-8644-CE7A7593E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93A9-7740-41DD-8C19-0F99108C0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5074-03EA-46B1-ABEA-0CBC7F4B8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DB97-BF03-473E-A987-1B4E22CC6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82F5B-7B5F-4ABA-B70C-6383EA9FE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2C84-833E-4CB9-9511-F170DF623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0837-2105-4397-9670-21960C12B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D01DD-8FAC-4925-819B-BEAD5CA9D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C6CE-6AE6-44E7-8B1A-723B79221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825B3-0FC3-4FE9-A85F-EC79E336B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E3CFA-37A4-4C22-BE18-AF32F11C0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9466C-3368-4C68-9F66-487E20BB7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731EF-9210-4ECE-A69F-815613DB4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BF0E-6A58-4E09-B79E-A521B6CDA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76E5-B235-4225-809C-B58F25EAF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F4ED3-9B52-4538-9045-9C9BEB1E1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2344-3EEA-48DC-85DA-BDF86CC06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3966-2B65-466B-8A8F-736955987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8A266-D320-4D78-9DCC-C1E4DF263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F84A-0FE7-490B-AC6A-BFB87777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F0261-31B7-4144-B881-4C193FA5D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FC86-2D35-4145-983C-D1FA560A1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C324-1119-47A8-AC72-5C8316961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610E-FCE4-405F-A5E8-0110F1CA9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F2046-C5AC-4F74-B8C5-8ADB98262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856-3B9A-455D-86BE-F9B552D30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255A-B5F7-4260-AB15-7AC29182E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0837-2349-4311-9437-C4648C9B5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D667-2645-4C26-BC88-DBB9726D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CAD0-4125-4438-83B2-368ACBB5F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3B56A-729A-4755-A312-D60EC0E76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9A5E2-079B-481C-B9BD-28DB015F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AA1A-D2EA-471E-AB2E-F04E0F13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2DF9-530E-4AB7-AF81-13CEEE613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A33D-20E2-4C4F-8C80-E6811B16C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D302-1F16-4914-81A3-238FB375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6EC90-B15C-4719-ADE2-4F28DC192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BB95-9329-4DBD-AE53-2C52D985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3CB-78DE-4072-BF54-3AE1E1080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3B7C-1808-469A-8DEB-B2D54DA25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96D4-16AF-41D1-B86E-4E994E9E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212D-9CFB-4521-B28A-45CE0F5CB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9561F-BF68-403E-8081-60F75C66B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ADFE5-04D8-444E-9BBA-9618D5F4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A9601-5550-4BFA-8A4F-0A34C74D1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6D4D8-A0ED-4F3B-ACB8-5C77D9FEC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971BA-E8CF-4D1E-A43E-CDE9325E4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62FCC-D1A7-4E94-940C-26F30E0D3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7D2A1-7A54-47DE-A8F1-E6C0EFB22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2" y="1598613"/>
            <a:ext cx="7772400" cy="11033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A5EC-E96E-4CFE-818E-89E585590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8EAC-9A4D-4043-9A9D-EA15F3A57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E7F7-93E1-425E-ACB3-C89BA1D80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0B605-02DC-434E-9164-6E4E640B8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200150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4" y="1200150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1671-9F3C-41AC-B660-5B81B4AEC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7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1631951"/>
            <a:ext cx="4040187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4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4585C-111A-452B-B388-7087FC258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5A18D-12AB-4108-8880-B16303992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A123-6415-4D91-9EE1-9FBB6D7C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4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4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CEB4A-36A9-47B0-BFFC-36E825FE9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5225-37B1-453C-BD9F-EA6A72ED6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CD82-DDA3-4CAF-9FBA-43D4C8DC9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5813" cy="4386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BF98-4EA4-4348-A45D-1AE5E1876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fld id="{DC3DD157-0425-41F8-8D72-F54096877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465A4B3E-45ED-4A06-9204-D72EDD7DB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999C24DD-DB0A-4F79-987E-5370B9D65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0349B7D6-1CF5-4D67-BC50-23BB1B8D3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538479C4-2FEF-468E-BE4F-7FBF4ED9D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F3EF47AE-1C6C-4178-A439-B394E177E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438E85A0-C928-4786-AC66-D2B53E66E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0F7DF851-8686-48A3-84E9-D0516A5F6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65A33593-4A0B-4B73-A597-1AB7E4C85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8013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39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Microsoft YaHei" charset="-122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4786313"/>
            <a:ext cx="2132013" cy="355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AA7CF9B6-45AF-4DD7-99D9-3689162EC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FFFF"/>
                </a:solidFill>
              </a:rPr>
              <a:t>         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казенное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учреждение «Центр развития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образования и оценки качества»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7010400" y="4786313"/>
            <a:ext cx="2133600" cy="357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1571624"/>
            <a:ext cx="9144000" cy="2215365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1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Отчёт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реализации проекта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краевой инновационной площадки (КИП-2015)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«Организация </a:t>
            </a:r>
            <a:r>
              <a:rPr lang="ru-RU" sz="2400" b="1" dirty="0" err="1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внутришкольного</a:t>
            </a:r>
            <a:r>
              <a:rPr lang="ru-RU" sz="2400" b="1" dirty="0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 контроля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в условиях реализации ФГОС»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600" u="sng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4000500"/>
            <a:ext cx="9144000" cy="642938"/>
          </a:xfrm>
          <a:prstGeom prst="rect">
            <a:avLst/>
          </a:prstGeom>
          <a:solidFill>
            <a:srgbClr val="003399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dirty="0" smtClean="0">
                <a:latin typeface="Times New Roman" pitchFamily="16" charset="0"/>
                <a:ea typeface="Microsoft YaHei" charset="-122"/>
                <a:cs typeface="Times New Roman" pitchFamily="16" charset="0"/>
              </a:rPr>
              <a:t>О.В. Мартынова, директор МКУ ЦРО и ОК</a:t>
            </a:r>
            <a:endParaRPr lang="ru-RU" sz="1800" dirty="0">
              <a:solidFill>
                <a:srgbClr val="FFFFFF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184"/>
            <a:ext cx="9144000" cy="44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010400" y="4784725"/>
            <a:ext cx="2133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FF6234-4E25-40B4-850C-3327F9FBFCBD}" type="slidenum">
              <a:rPr lang="ru-RU" sz="14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1072346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развития образования и оценки качества»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Задачи отчётного периода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2000250"/>
            <a:ext cx="4572000" cy="19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 descr="https://coloniales.ru/6410-large_default/fundamentalnoe-yadro-soderzhaniya-obshhego-obrazovaniya-proekt-kozlovaser-stand2-go-pokf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coloniales.ru/6410-large_default/fundamentalnoe-yadro-soderzhaniya-obshhego-obrazovaniya-proekt-kozlovaser-stand2-go-pokfg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1643850"/>
          <a:ext cx="8246720" cy="250033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46720"/>
              </a:tblGrid>
              <a:tr h="62508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1.Разработка диагностического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инструментария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2.Выявление и диссеминация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инновационного опыта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3.Определение показателей эффективности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4.Разработка методических рекомендаций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185"/>
            <a:ext cx="9144000" cy="44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010400" y="4784725"/>
            <a:ext cx="2133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FF6234-4E25-40B4-850C-3327F9FBFCBD}" type="slidenum">
              <a:rPr lang="ru-RU" sz="14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858032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FFFF"/>
                </a:solidFill>
              </a:rPr>
              <a:t>         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развития образования и оценки качества»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Содержание  инновационной деятельности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2000250"/>
            <a:ext cx="4572000" cy="19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071688" y="1357313"/>
            <a:ext cx="8429625" cy="337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539750"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214282" y="1072346"/>
          <a:ext cx="871543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Двойная стрелка влево/вправо 23"/>
          <p:cNvSpPr/>
          <p:nvPr/>
        </p:nvSpPr>
        <p:spPr bwMode="auto">
          <a:xfrm>
            <a:off x="428596" y="3644114"/>
            <a:ext cx="8286808" cy="92869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icrosoft YaHei" charset="-122"/>
                <a:cs typeface="Times New Roman" pitchFamily="18" charset="0"/>
              </a:rPr>
              <a:t>Содержание инновационной деятельности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010400" y="4784725"/>
            <a:ext cx="2133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29000" y="2000250"/>
            <a:ext cx="4572000" cy="19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" y="0"/>
            <a:ext cx="9144000" cy="1072346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развития образования и оценки качества»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Инновационные механизмы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857620" y="1286660"/>
          <a:ext cx="557213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42844" y="1215222"/>
          <a:ext cx="4000592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010400" y="4784725"/>
            <a:ext cx="2133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29000" y="2000250"/>
            <a:ext cx="4572000" cy="19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1" y="0"/>
            <a:ext cx="9144000" cy="1215222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«Центр развития образования и оценки качества» </a:t>
            </a:r>
          </a:p>
          <a:p>
            <a:pPr algn="ctr"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</a:p>
        </p:txBody>
      </p:sp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929602"/>
          <a:ext cx="4429124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3929058" y="1215222"/>
          <a:ext cx="507209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184"/>
            <a:ext cx="9144000" cy="44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0" y="0"/>
            <a:ext cx="9144000" cy="858032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развития образования и оценки качества»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74655" y="3064373"/>
            <a:ext cx="8126436" cy="157996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spcCol="1270" anchor="ctr"/>
          <a:lstStyle/>
          <a:p>
            <a:pPr marL="171450" lvl="1" indent="-171450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800" dirty="0"/>
          </a:p>
        </p:txBody>
      </p:sp>
      <p:sp>
        <p:nvSpPr>
          <p:cNvPr id="24585" name="Прямоугольник 11"/>
          <p:cNvSpPr>
            <a:spLocks noChangeArrowheads="1"/>
          </p:cNvSpPr>
          <p:nvPr/>
        </p:nvSpPr>
        <p:spPr bwMode="auto">
          <a:xfrm>
            <a:off x="2286000" y="3430058"/>
            <a:ext cx="4572000" cy="21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1000908"/>
            <a:ext cx="928694" cy="392986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ВШК в условиях ФГОС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 bwMode="auto">
          <a:xfrm>
            <a:off x="2000232" y="858032"/>
            <a:ext cx="6929486" cy="78581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мотивации руководящих работников ОО к инновационной деятельности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 bwMode="auto">
          <a:xfrm>
            <a:off x="2000232" y="1643850"/>
            <a:ext cx="6858048" cy="78581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организации обратной связи по результатам ВШК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 bwMode="auto">
          <a:xfrm>
            <a:off x="2000232" y="2501106"/>
            <a:ext cx="6858048" cy="78581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Многоаспектный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 урока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 bwMode="auto">
          <a:xfrm>
            <a:off x="2000232" y="3358362"/>
            <a:ext cx="6929486" cy="78581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Самоанализ деятельности педагогов ОО и творческое отношение к разработке ВШК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 bwMode="auto">
          <a:xfrm>
            <a:off x="2000232" y="4215618"/>
            <a:ext cx="6929486" cy="785818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 ВШК по подготовке к ГИА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184"/>
            <a:ext cx="9144000" cy="44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7010400" y="4784725"/>
            <a:ext cx="2133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9FF6234-4E25-40B4-850C-3327F9FBFCBD}" type="slidenum">
              <a:rPr lang="ru-RU" sz="14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858032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FFFFFF"/>
                </a:solidFill>
              </a:rPr>
              <a:t>          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развития образования и оценки качества»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2000250"/>
            <a:ext cx="4572000" cy="190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071688" y="1357313"/>
            <a:ext cx="8429625" cy="337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indent="539750"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5857884" y="1215222"/>
          <a:ext cx="307180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929258" y="3644114"/>
            <a:ext cx="3214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Руководящие работники </a:t>
            </a:r>
          </a:p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</a:t>
            </a:r>
          </a:p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организаций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0" y="1001684"/>
          <a:ext cx="578647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185"/>
            <a:ext cx="9144000" cy="442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7010400" y="4784725"/>
            <a:ext cx="2133600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0" y="0"/>
            <a:ext cx="9144000" cy="928688"/>
          </a:xfrm>
          <a:prstGeom prst="rect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город Армавир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развития образования и оценки качества»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Апробация и диссеминация результатов деятельности КИП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358230"/>
            <a:ext cx="2357454" cy="12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46102">
            <a:off x="605884" y="2390031"/>
            <a:ext cx="1036063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05146">
            <a:off x="1606025" y="2400317"/>
            <a:ext cx="1071571" cy="15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ая выноска 18"/>
          <p:cNvSpPr/>
          <p:nvPr/>
        </p:nvSpPr>
        <p:spPr>
          <a:xfrm>
            <a:off x="571472" y="1358098"/>
            <a:ext cx="3214710" cy="500066"/>
          </a:xfrm>
          <a:prstGeom prst="wedgeRectCallout">
            <a:avLst>
              <a:gd name="adj1" fmla="val -18476"/>
              <a:gd name="adj2" fmla="val 14179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Издательская деятельность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357818" y="1215222"/>
            <a:ext cx="3643338" cy="714380"/>
          </a:xfrm>
          <a:prstGeom prst="wedgeRectCallout">
            <a:avLst>
              <a:gd name="adj1" fmla="val -40204"/>
              <a:gd name="adj2" fmla="val 113862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Диссеминация результатов КИП на краевом и муниципальном уровнях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2001040"/>
            <a:ext cx="254497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358362"/>
            <a:ext cx="2500330" cy="139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7463</TotalTime>
  <Words>366</Words>
  <Application>Microsoft Office PowerPoint</Application>
  <PresentationFormat>Произвольный</PresentationFormat>
  <Paragraphs>93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Тема Office</vt:lpstr>
      <vt:lpstr>1_Тема Office</vt:lpstr>
      <vt:lpstr>3_Тема Office</vt:lpstr>
      <vt:lpstr>5_Тема Office</vt:lpstr>
      <vt:lpstr>6_Тема Office</vt:lpstr>
      <vt:lpstr>7_Тема Office</vt:lpstr>
      <vt:lpstr>9_Тема Office</vt:lpstr>
      <vt:lpstr>10_Тема Office</vt:lpstr>
      <vt:lpstr>11_Тема Office</vt:lpstr>
      <vt:lpstr>13_Тема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 Викторовна</dc:creator>
  <cp:lastModifiedBy>User</cp:lastModifiedBy>
  <cp:revision>690</cp:revision>
  <cp:lastPrinted>1601-01-01T00:00:00Z</cp:lastPrinted>
  <dcterms:created xsi:type="dcterms:W3CDTF">2007-03-02T05:46:38Z</dcterms:created>
  <dcterms:modified xsi:type="dcterms:W3CDTF">2018-02-05T16:10:59Z</dcterms:modified>
</cp:coreProperties>
</file>