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0" r:id="rId2"/>
    <p:sldId id="351" r:id="rId3"/>
    <p:sldId id="352" r:id="rId4"/>
    <p:sldId id="353" r:id="rId5"/>
    <p:sldId id="354" r:id="rId6"/>
    <p:sldId id="358" r:id="rId7"/>
    <p:sldId id="355" r:id="rId8"/>
    <p:sldId id="357" r:id="rId9"/>
    <p:sldId id="356" r:id="rId10"/>
    <p:sldId id="359" r:id="rId11"/>
    <p:sldId id="361" r:id="rId12"/>
  </p:sldIdLst>
  <p:sldSz cx="9144000" cy="5143500" type="screen16x9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77" autoAdjust="0"/>
    <p:restoredTop sz="95627" autoAdjust="0"/>
  </p:normalViewPr>
  <p:slideViewPr>
    <p:cSldViewPr snapToGrid="0">
      <p:cViewPr>
        <p:scale>
          <a:sx n="110" d="100"/>
          <a:sy n="110" d="100"/>
        </p:scale>
        <p:origin x="-8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5CF21A-83D7-40E2-A00A-05CCC57C619F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5DA50F-FC60-4FCB-AAEB-31789B8909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1350-69CF-49D6-9049-62296B64B279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E371-6C2B-4EDB-80AB-C21A6176F9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D498A-3723-4368-BFA3-862BBEA4A61D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335C-F749-474D-9CEB-012C0FF55D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90CA5-6C90-47A2-B56A-65EA9100AEA1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C7A09-3E06-4CF0-A690-55AADE6220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F78B-D62E-4CC1-A474-3D419232AAFA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E3E8-DBA5-4F39-8B19-2068C70C48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73D6-5CA3-48E2-BDCA-76FB26911A84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5CA7-44F8-425A-BDD8-0F2BF0A0D0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369219"/>
            <a:ext cx="3886201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1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1949-46BE-49AE-B893-663FA93C4C82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1A0DB-A91E-4EEC-A7E3-784C6560D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8C6A-2071-472F-BE4C-7FA06305F3EB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39EB-8209-4F0B-BCB1-370EE83134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C6BA-45C7-40CD-A346-1DD6DDBAC8E2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0D79-8D8F-4FD8-9EBB-6CD7571086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5761-279A-4516-94A8-6F3B05C62856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D652-8CB3-43CA-BDDA-7AB0C03002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35A7-E74A-47A9-A5BD-1E11E99520AB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B87C-BA3C-41CF-8D6A-4742FC850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FD5B-D9F9-4685-98BC-3CCD4C722927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6C66C-7084-4EAE-9157-4CA5679F7B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ACFDB0-38CC-48CB-B996-7A4EB4F38F51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285ACB-BF6A-4C8B-BBEB-3314823D51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33438" y="1384300"/>
            <a:ext cx="7772400" cy="1101725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«Физическая культура»</a:t>
            </a:r>
          </a:p>
        </p:txBody>
      </p:sp>
      <p:grpSp>
        <p:nvGrpSpPr>
          <p:cNvPr id="2051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55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057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71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1273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301625" y="1160463"/>
            <a:ext cx="854075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Определять влияние оздоровительных систем физического воспитания на укрепление здоровья, профилактику профессиональных заболеваний и вредных привычек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«Учащийся сам не сможет определить разницу оздоровительных систем и влияние на укрепление здоровья»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«Не может в полной мере научиться»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95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2297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73038" y="731838"/>
            <a:ext cx="87820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Предлагают: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Научится: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Формулировать основные положения и принципы Всероссийского физкультурно-спортивного комплекса "Готов к труду и обороне" (ГТО)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судейство соревнований по игровым видам спорта (футбол, волейбол, баскетбол)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Оказывать первую помощь при травмах и ушибах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Применять полученные ЗУН физ. подготовки для восстановления баланса равновесия человеческого организма </a:t>
            </a: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Получит возможность научиться:</a:t>
            </a:r>
          </a:p>
          <a:p>
            <a:pPr algn="just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Навыкам пешеходного и спортивного туризма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833438" y="1384300"/>
            <a:ext cx="7772400" cy="1101725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80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082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-173038" y="536575"/>
            <a:ext cx="9115426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 typeface="Calibri Light" pitchFamily="34" charset="0"/>
              <a:buAutoNum type="romanU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Физическая культура и здоровый образ жизни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Формы организации занятий физической культурой.</a:t>
            </a:r>
            <a:endParaRPr lang="ru-RU" sz="16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Современные оздоровительные системы физического воспитания, их роль в формировании здорового образа жизни, сохранении творческой активности и долголетия, предупреждении профессиональных заболеваний и вредных привычек, поддержании репродуктивной функции.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Оздоровительные мероприятия по восстановлению организма и повышению работоспособности: гимнастика при занятиях умственной и физической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деятельностью,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сеансы аутотренинга, релаксации и самомассажа, банные процедуры. 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Система индивидуальных занятий оздоровительной и тренировочной направленности, основы методики их организации и проведения, контроль и оценка эффективности занятий. 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Особенности соревновательной деятельности в массовых видах спорта; правила организации и проведения соревнований, обеспечение безопасности,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судейство.</a:t>
            </a:r>
          </a:p>
          <a:p>
            <a:pPr marL="342900" indent="-342900" algn="just"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Государственные требования к уровню физической подготовленности населения при выполнении нормативов Всероссийского физкультурно-спортивного комплекса “Готов к труду и обороне” (ГТО).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Основы законодательства Российской Федерации в области физической культуры, спорта, туризма, охраны 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здоровья.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03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105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Прямоугольник 5"/>
          <p:cNvSpPr>
            <a:spLocks noChangeArrowheads="1"/>
          </p:cNvSpPr>
          <p:nvPr/>
        </p:nvSpPr>
        <p:spPr bwMode="auto">
          <a:xfrm>
            <a:off x="396875" y="788988"/>
            <a:ext cx="83756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Физкультурно-оздоровительная деятельность</a:t>
            </a:r>
            <a:endParaRPr lang="ru-RU" sz="20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algn="just"/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Оздоровительные системы физического воспитания. 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Современные фитнес-программы направленные на достижение и поддержание оптимального качества жизни, решения задач формирования жизненно необходимых и спортивно-ориентированных двигательных навыков и умений.	</a:t>
            </a:r>
          </a:p>
          <a:p>
            <a:pPr algn="just">
              <a:lnSpc>
                <a:spcPct val="150000"/>
              </a:lnSpc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Индивидуально-ориентированные здоровьесберегающие технологии: гимнастика при умственной и физической деятельности; комплексы упражнений адаптивной физической культуры; оздоровительная ходьба и бег.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27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9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280988" y="601663"/>
            <a:ext cx="856615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Физическое совершенствование</a:t>
            </a:r>
            <a:endParaRPr lang="ru-RU" sz="20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Совершенствование техники упражнений базовых видов спорта: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акробатические и гимнастические комбинации (на спортивных снарядах);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 на короткие, средние и длинные дистанции;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прыжки в длину и высоту с разбега;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метание гранаты;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передвижения на лыжах;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плавание;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технические приемы и тактические взаимодействия в командных (игровых) видах;</a:t>
            </a:r>
          </a:p>
          <a:p>
            <a:pPr algn="just">
              <a:buFont typeface="Arial" charset="0"/>
              <a:buChar char="•"/>
            </a:pPr>
            <a:r>
              <a:rPr lang="ru-RU" sz="16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техническая и тактическая подготовка в национальных видах спорта.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Спортивные единоборства: 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технико-тактические действия самообороны; 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приёмы страховки и самостраховки.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Прикладная физическая подготовка: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преодоление полос препятствий;</a:t>
            </a:r>
          </a:p>
          <a:p>
            <a:pPr algn="just"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 по пересечённой местности с элементами спортивного ориентирования; прикладное плавание.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51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6153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450975" y="2155825"/>
            <a:ext cx="624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предметных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75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7177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188913" y="811213"/>
            <a:ext cx="8721725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Поддерживают: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Знать способы контроля и оценки физического развития и физической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подготовленности.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Выполнять комплексы упражнений традиционных и современных оздоровительных систем физического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Проводить мероприятия по профилактике травматизма во время занятий физическими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200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8202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266700" y="708025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Возражают:</a:t>
            </a:r>
          </a:p>
          <a:p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тестовые испытания Всероссийского физкультурно-спортивного </a:t>
            </a:r>
          </a:p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комплекса «Готов к труду и обороне» (ГТО)</a:t>
            </a:r>
          </a:p>
        </p:txBody>
      </p:sp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355600" y="2119313"/>
            <a:ext cx="85217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«Думаю, что не каждый ребёнок в состоянии сдать нормы ГТО (в силу особенностей и здоровья)»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«Мне кажется, что далеко не каждый ребенок в состоянии по окончанию 11 класса выполнить нормативы ГТО. Некоторым это просто не под силу, при всём желании. На мой взгляд этот результат стоит перенести в категорию «Получит возможность научиться»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«Нормы ГТО это не программный материал и должен быть по выбору учащегося»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«Я считаю что сейчас очень много детей с ослабленным здоровьем... которые не в состоянии сдать обязательные нормативы ГТО, а тестовые задания и вовсе несут дополнительную нагрузку в добавок к основным предметам. Я думаю, что не надо делать обязательными тестовые задания и сдачу нормативов ГТО, в лучшем случае предложить по выбору»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25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9227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925" y="2311400"/>
            <a:ext cx="182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1450975" y="2155825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8913" y="868363"/>
            <a:ext cx="86788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Характеризовать индивидуальные особенности физического и психического развития</a:t>
            </a:r>
          </a:p>
          <a:p>
            <a:pPr algn="just"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«Необходимо исключить «психического развития»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«Для конструктивного сотрудничества с инструктором учащемуся необходимо характеризовать индивидуальные особенности своего физического развития, а психического нет»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«Я считаю, ученик не должен давать характеристику особенностей психологического развития»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8"/>
          <p:cNvGrpSpPr>
            <a:grpSpLocks/>
          </p:cNvGrpSpPr>
          <p:nvPr/>
        </p:nvGrpSpPr>
        <p:grpSpPr bwMode="auto">
          <a:xfrm>
            <a:off x="-7938" y="41275"/>
            <a:ext cx="9151938" cy="5049838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47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ГОРОДСКОЙ МЕТОДИЧЕСКИЙ ЦЕНТР			</a:t>
              </a:r>
              <a:r>
                <a:rPr lang="en-US" altLang="ru-RU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mosmetod.ru</a:t>
              </a:r>
              <a:endPara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0249" name="Picture 7" descr="224-90"/>
            <p:cNvPicPr>
              <a:picLocks noChangeAspect="1" noChangeArrowheads="1"/>
            </p:cNvPicPr>
            <p:nvPr/>
          </p:nvPicPr>
          <p:blipFill>
            <a:blip r:embed="rId2" cstate="print"/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293688" y="954088"/>
            <a:ext cx="859948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Практически использовать приемы самообороны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«Приемы самообороны должны изучаться под руководством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тренера,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имеющего соответствующую квалификацию»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«Приемы самообороны должны изучаться в рамках доп. образования и под руководством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тренера,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имеющего соответствующую квалификацию»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3273</TotalTime>
  <Words>422</Words>
  <Application>Microsoft Office PowerPoint</Application>
  <PresentationFormat>Экран (16:9)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Calibri Light</vt:lpstr>
      <vt:lpstr>Times New Roman</vt:lpstr>
      <vt:lpstr>Тема Office</vt:lpstr>
      <vt:lpstr> «Физическая культура»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Бородин</dc:creator>
  <cp:lastModifiedBy>anikiev_a_n</cp:lastModifiedBy>
  <cp:revision>220</cp:revision>
  <cp:lastPrinted>2015-10-22T15:30:29Z</cp:lastPrinted>
  <dcterms:created xsi:type="dcterms:W3CDTF">2014-05-10T11:41:35Z</dcterms:created>
  <dcterms:modified xsi:type="dcterms:W3CDTF">2015-11-02T08:55:27Z</dcterms:modified>
</cp:coreProperties>
</file>