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0" r:id="rId3"/>
    <p:sldId id="306" r:id="rId4"/>
    <p:sldId id="265" r:id="rId5"/>
    <p:sldId id="307" r:id="rId6"/>
    <p:sldId id="308" r:id="rId7"/>
    <p:sldId id="309" r:id="rId8"/>
    <p:sldId id="310" r:id="rId9"/>
    <p:sldId id="293" r:id="rId10"/>
    <p:sldId id="297" r:id="rId11"/>
    <p:sldId id="312" r:id="rId12"/>
    <p:sldId id="299" r:id="rId13"/>
    <p:sldId id="311" r:id="rId14"/>
    <p:sldId id="268" r:id="rId15"/>
    <p:sldId id="288" r:id="rId16"/>
    <p:sldId id="280" r:id="rId17"/>
    <p:sldId id="290" r:id="rId18"/>
    <p:sldId id="294" r:id="rId19"/>
    <p:sldId id="301" r:id="rId20"/>
    <p:sldId id="272" r:id="rId21"/>
    <p:sldId id="276" r:id="rId22"/>
  </p:sldIdLst>
  <p:sldSz cx="9144000" cy="6858000" type="screen4x3"/>
  <p:notesSz cx="6858000" cy="9947275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0" autoAdjust="0"/>
  </p:normalViewPr>
  <p:slideViewPr>
    <p:cSldViewPr>
      <p:cViewPr varScale="1">
        <p:scale>
          <a:sx n="63" d="100"/>
          <a:sy n="63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latin typeface="+mj-lt"/>
              </a:rPr>
              <a:t>Критерий 1.</a:t>
            </a:r>
          </a:p>
        </c:rich>
      </c:tx>
      <c:layout>
        <c:manualLayout>
          <c:xMode val="edge"/>
          <c:yMode val="edge"/>
          <c:x val="0.37452574525745258"/>
          <c:y val="3.96825396825396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ОО "Физическое развитие"</c:v>
                </c:pt>
                <c:pt idx="1">
                  <c:v>Физические качества</c:v>
                </c:pt>
                <c:pt idx="2">
                  <c:v>Разнообразия движений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10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ОО "Физическое развитие"</c:v>
                </c:pt>
                <c:pt idx="1">
                  <c:v>Физические качества</c:v>
                </c:pt>
                <c:pt idx="2">
                  <c:v>Разнообразия движений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</c:v>
                </c:pt>
                <c:pt idx="1">
                  <c:v>15</c:v>
                </c:pt>
                <c:pt idx="2">
                  <c:v>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ОО "Физическое развитие"</c:v>
                </c:pt>
                <c:pt idx="1">
                  <c:v>Физические качества</c:v>
                </c:pt>
                <c:pt idx="2">
                  <c:v>Разнообразия движений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56</c:v>
                </c:pt>
                <c:pt idx="1">
                  <c:v>20</c:v>
                </c:pt>
                <c:pt idx="2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186544"/>
        <c:axId val="126187104"/>
        <c:axId val="0"/>
      </c:bar3DChart>
      <c:catAx>
        <c:axId val="12618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87104"/>
        <c:crosses val="autoZero"/>
        <c:auto val="1"/>
        <c:lblAlgn val="ctr"/>
        <c:lblOffset val="100"/>
        <c:noMultiLvlLbl val="0"/>
      </c:catAx>
      <c:valAx>
        <c:axId val="1261871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18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6350" cap="flat" cmpd="sng" algn="ctr">
      <a:solidFill>
        <a:schemeClr val="dk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ysClr val="windowText" lastClr="000000"/>
                </a:solidFill>
                <a:latin typeface="+mj-lt"/>
              </a:rPr>
              <a:t>Критерий 2.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Лист1!$A$2:$A$7</c:f>
              <c:strCache>
                <c:ptCount val="6"/>
                <c:pt idx="0">
                  <c:v>Полоса препятствий 1</c:v>
                </c:pt>
                <c:pt idx="1">
                  <c:v>Полоса препятствий 2</c:v>
                </c:pt>
                <c:pt idx="2">
                  <c:v>Костровое место</c:v>
                </c:pt>
                <c:pt idx="3">
                  <c:v>Центр топографии и  ориентирования</c:v>
                </c:pt>
                <c:pt idx="4">
                  <c:v>Снаряжение </c:v>
                </c:pt>
                <c:pt idx="5">
                  <c:v>Оснащение прогулочных участков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75</c:v>
                </c:pt>
                <c:pt idx="1">
                  <c:v>30</c:v>
                </c:pt>
                <c:pt idx="2">
                  <c:v>85</c:v>
                </c:pt>
                <c:pt idx="3">
                  <c:v>10</c:v>
                </c:pt>
                <c:pt idx="4">
                  <c:v>95</c:v>
                </c:pt>
                <c:pt idx="5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>
                  <a:lumMod val="95000"/>
                  <a:lumOff val="5000"/>
                  <a:alpha val="70000"/>
                </a:schemeClr>
              </a:solidFill>
            </a:ln>
            <a:effectLst/>
          </c:spPr>
          <c:cat>
            <c:strRef>
              <c:f>Лист1!$A$2:$A$7</c:f>
              <c:strCache>
                <c:ptCount val="6"/>
                <c:pt idx="0">
                  <c:v>Полоса препятствий 1</c:v>
                </c:pt>
                <c:pt idx="1">
                  <c:v>Полоса препятствий 2</c:v>
                </c:pt>
                <c:pt idx="2">
                  <c:v>Костровое место</c:v>
                </c:pt>
                <c:pt idx="3">
                  <c:v>Центр топографии и  ориентирования</c:v>
                </c:pt>
                <c:pt idx="4">
                  <c:v>Снаряжение </c:v>
                </c:pt>
                <c:pt idx="5">
                  <c:v>Оснащение прогулочных участков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85</c:v>
                </c:pt>
                <c:pt idx="1">
                  <c:v>30</c:v>
                </c:pt>
                <c:pt idx="2">
                  <c:v>95</c:v>
                </c:pt>
                <c:pt idx="3">
                  <c:v>50</c:v>
                </c:pt>
                <c:pt idx="4">
                  <c:v>100</c:v>
                </c:pt>
                <c:pt idx="5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015200"/>
        <c:axId val="165015760"/>
      </c:radarChart>
      <c:catAx>
        <c:axId val="165015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5015760"/>
        <c:crosses val="autoZero"/>
        <c:auto val="1"/>
        <c:lblAlgn val="ctr"/>
        <c:lblOffset val="100"/>
        <c:noMultiLvlLbl val="0"/>
      </c:catAx>
      <c:valAx>
        <c:axId val="1650157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015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1321995130003"/>
          <c:y val="0.15793865921393074"/>
          <c:w val="0.79700659596247481"/>
          <c:h val="0.770017517135756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1.7725829157062851E-2"/>
                  <c:y val="-0.205193218290865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900" dirty="0"/>
                      <a:t>Высшая категория
</a:t>
                    </a:r>
                    <a:r>
                      <a:rPr lang="ru-RU" sz="900" dirty="0" smtClean="0"/>
                      <a:t>45%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900" dirty="0"/>
                      <a:t>Первая категория
</a:t>
                    </a:r>
                    <a:r>
                      <a:rPr lang="ru-RU" sz="900" dirty="0" smtClean="0"/>
                      <a:t>24%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dirty="0"/>
                      <a:t>Соответствие занимаемой должности</a:t>
                    </a:r>
                    <a:r>
                      <a:rPr lang="ru-RU" sz="900" dirty="0"/>
                      <a:t>
</a:t>
                    </a:r>
                    <a:r>
                      <a:rPr lang="ru-RU" sz="900" dirty="0" smtClean="0"/>
                      <a:t>10%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</c:v>
                </c:pt>
                <c:pt idx="1">
                  <c:v>24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71-401F-9D0F-6D96D8C97DA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789EF-1E1C-411D-A389-3FA1D0ABBF6A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2DAE243-08E2-4C03-AC1C-B91105DAEE7D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	Разработать содержание программы «Юный турист», использовать туристскую деятельность с дошкольниками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9B7413-C7BA-4AE5-B154-E149E91D2F8D}" type="par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F3B1EE2-6DE6-4166-B558-C7390C8C0E9C}" type="sib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762946-DFA0-4E4C-B5A7-712FABD8E2B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	Выстроить сетевое взаимодействие с ДОО, организациями общего образования и дополнительного образования с привлечением ресурсов социальных партнеров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71A054-C072-4632-9083-6F60B49AD479}" type="sibTrans" cxnId="{540E3C99-F31A-4E78-927E-3925812D1A12}">
      <dgm:prSet/>
      <dgm:spPr/>
      <dgm:t>
        <a:bodyPr/>
        <a:lstStyle/>
        <a:p>
          <a:endParaRPr lang="ru-RU"/>
        </a:p>
      </dgm:t>
    </dgm:pt>
    <dgm:pt modelId="{91AF0F58-FC91-490B-ABA6-ED72B70056B4}" type="parTrans" cxnId="{540E3C99-F31A-4E78-927E-3925812D1A12}">
      <dgm:prSet/>
      <dgm:spPr/>
      <dgm:t>
        <a:bodyPr/>
        <a:lstStyle/>
        <a:p>
          <a:endParaRPr lang="ru-RU"/>
        </a:p>
      </dgm:t>
    </dgm:pt>
    <dgm:pt modelId="{26C5982A-7349-4399-BCCB-79E9FCEA2D1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	Апробировать модель педагогического сотрудничества с семьями воспитанников при реализации программы «Юный турист»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1988C-FA2B-458C-82E6-8103A4FB95CE}" type="sibTrans" cxnId="{3445E9A1-9989-4A53-AE4B-2CEF841F456D}">
      <dgm:prSet/>
      <dgm:spPr/>
      <dgm:t>
        <a:bodyPr/>
        <a:lstStyle/>
        <a:p>
          <a:endParaRPr lang="ru-RU"/>
        </a:p>
      </dgm:t>
    </dgm:pt>
    <dgm:pt modelId="{0E0CEFB2-6C39-43AB-8587-54C4B3DF640E}" type="parTrans" cxnId="{3445E9A1-9989-4A53-AE4B-2CEF841F456D}">
      <dgm:prSet/>
      <dgm:spPr/>
      <dgm:t>
        <a:bodyPr/>
        <a:lstStyle/>
        <a:p>
          <a:endParaRPr lang="ru-RU"/>
        </a:p>
      </dgm:t>
    </dgm:pt>
    <dgm:pt modelId="{D7729CC9-C267-4877-8E84-5B2ED8C99F3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	Повысить профессиональные компетенции педагогических кадров в области применения современных образовательных технологий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D3420D-AF0F-495E-BFDD-E0C1CE638987}" type="sibTrans" cxnId="{3CC90E30-F31A-4800-B152-29A205BB8009}">
      <dgm:prSet/>
      <dgm:spPr/>
      <dgm:t>
        <a:bodyPr/>
        <a:lstStyle/>
        <a:p>
          <a:endParaRPr lang="ru-RU"/>
        </a:p>
      </dgm:t>
    </dgm:pt>
    <dgm:pt modelId="{424D1633-B4F9-472F-A5C0-06C5FD49D238}" type="parTrans" cxnId="{3CC90E30-F31A-4800-B152-29A205BB8009}">
      <dgm:prSet/>
      <dgm:spPr/>
      <dgm:t>
        <a:bodyPr/>
        <a:lstStyle/>
        <a:p>
          <a:endParaRPr lang="ru-RU"/>
        </a:p>
      </dgm:t>
    </dgm:pt>
    <dgm:pt modelId="{A2520EAE-4F8A-45A7-A3EA-D39FA33B5AC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	Создать развивающую предметно-пространственную среду для реализации программы на территории детского сада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AD2495-D69E-41EA-9674-7D2DF21FFE67}" type="sib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FF2B4A-C076-4BFE-A1B0-E6B0809F133E}" type="par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48E64F-27EB-45DB-BB56-DFAEC1FC3D9A}" type="pres">
      <dgm:prSet presAssocID="{1CF789EF-1E1C-411D-A389-3FA1D0ABBF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73AA98-23D8-466E-9929-321FAD1C27E1}" type="pres">
      <dgm:prSet presAssocID="{52DAE243-08E2-4C03-AC1C-B91105DAEE7D}" presName="parentLin" presStyleCnt="0"/>
      <dgm:spPr/>
      <dgm:t>
        <a:bodyPr/>
        <a:lstStyle/>
        <a:p>
          <a:endParaRPr lang="ru-RU"/>
        </a:p>
      </dgm:t>
    </dgm:pt>
    <dgm:pt modelId="{51E71408-F711-4CF9-8B74-559DDC494DDD}" type="pres">
      <dgm:prSet presAssocID="{52DAE243-08E2-4C03-AC1C-B91105DAEE7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5C4234A-99D6-45E4-8193-1D68FC82B84E}" type="pres">
      <dgm:prSet presAssocID="{52DAE243-08E2-4C03-AC1C-B91105DAEE7D}" presName="parentText" presStyleLbl="node1" presStyleIdx="0" presStyleCnt="5" custScaleX="135272" custScaleY="179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9B6C3-3278-4E39-853D-C5D15D95344E}" type="pres">
      <dgm:prSet presAssocID="{52DAE243-08E2-4C03-AC1C-B91105DAEE7D}" presName="negativeSpace" presStyleCnt="0"/>
      <dgm:spPr/>
      <dgm:t>
        <a:bodyPr/>
        <a:lstStyle/>
        <a:p>
          <a:endParaRPr lang="ru-RU"/>
        </a:p>
      </dgm:t>
    </dgm:pt>
    <dgm:pt modelId="{0E39B9AC-5D23-458B-A895-A25F5B616EF1}" type="pres">
      <dgm:prSet presAssocID="{52DAE243-08E2-4C03-AC1C-B91105DAEE7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4BBF0-49FC-4A3F-B8B4-3739DB2AD4C0}" type="pres">
      <dgm:prSet presAssocID="{DF3B1EE2-6DE6-4166-B558-C7390C8C0E9C}" presName="spaceBetweenRectangles" presStyleCnt="0"/>
      <dgm:spPr/>
      <dgm:t>
        <a:bodyPr/>
        <a:lstStyle/>
        <a:p>
          <a:endParaRPr lang="ru-RU"/>
        </a:p>
      </dgm:t>
    </dgm:pt>
    <dgm:pt modelId="{08EDEE51-0EB8-47D1-A8E8-49AE816136E8}" type="pres">
      <dgm:prSet presAssocID="{A2520EAE-4F8A-45A7-A3EA-D39FA33B5AC7}" presName="parentLin" presStyleCnt="0"/>
      <dgm:spPr/>
      <dgm:t>
        <a:bodyPr/>
        <a:lstStyle/>
        <a:p>
          <a:endParaRPr lang="ru-RU"/>
        </a:p>
      </dgm:t>
    </dgm:pt>
    <dgm:pt modelId="{DC84DF52-1954-4F9A-9B7B-689143BFDDFA}" type="pres">
      <dgm:prSet presAssocID="{A2520EAE-4F8A-45A7-A3EA-D39FA33B5AC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E62C767-A1B6-4102-A3A3-76B6B01286F1}" type="pres">
      <dgm:prSet presAssocID="{A2520EAE-4F8A-45A7-A3EA-D39FA33B5AC7}" presName="parentText" presStyleLbl="node1" presStyleIdx="1" presStyleCnt="5" custScaleX="137021" custScaleY="223301" custLinFactX="1546" custLinFactNeighborX="100000" custLinFactNeighborY="-68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D0E7-2ACC-4BF9-B1FA-F8BBA8DD5906}" type="pres">
      <dgm:prSet presAssocID="{A2520EAE-4F8A-45A7-A3EA-D39FA33B5AC7}" presName="negativeSpace" presStyleCnt="0"/>
      <dgm:spPr/>
      <dgm:t>
        <a:bodyPr/>
        <a:lstStyle/>
        <a:p>
          <a:endParaRPr lang="ru-RU"/>
        </a:p>
      </dgm:t>
    </dgm:pt>
    <dgm:pt modelId="{14C4E9E3-E08F-45CA-ADF5-0FBD6837741A}" type="pres">
      <dgm:prSet presAssocID="{A2520EAE-4F8A-45A7-A3EA-D39FA33B5AC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C2987-04D0-4AA1-BACF-B6D10E4E9383}" type="pres">
      <dgm:prSet presAssocID="{7AAD2495-D69E-41EA-9674-7D2DF21FFE67}" presName="spaceBetweenRectangles" presStyleCnt="0"/>
      <dgm:spPr/>
      <dgm:t>
        <a:bodyPr/>
        <a:lstStyle/>
        <a:p>
          <a:endParaRPr lang="ru-RU"/>
        </a:p>
      </dgm:t>
    </dgm:pt>
    <dgm:pt modelId="{1B45BA4C-086B-4B05-9C8D-E8B72AF745AE}" type="pres">
      <dgm:prSet presAssocID="{D7729CC9-C267-4877-8E84-5B2ED8C99F3F}" presName="parentLin" presStyleCnt="0"/>
      <dgm:spPr/>
      <dgm:t>
        <a:bodyPr/>
        <a:lstStyle/>
        <a:p>
          <a:endParaRPr lang="ru-RU"/>
        </a:p>
      </dgm:t>
    </dgm:pt>
    <dgm:pt modelId="{72EF462B-7B23-40E0-8DDD-8D571C6B12EC}" type="pres">
      <dgm:prSet presAssocID="{D7729CC9-C267-4877-8E84-5B2ED8C99F3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3AA2F7F-49EF-4D10-8E6C-6F8A759CB60F}" type="pres">
      <dgm:prSet presAssocID="{D7729CC9-C267-4877-8E84-5B2ED8C99F3F}" presName="parentText" presStyleLbl="node1" presStyleIdx="2" presStyleCnt="5" custScaleX="138589" custScaleY="183976" custLinFactNeighborX="13229" custLinFactNeighborY="10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0BC32-396F-4658-8130-B0F2DF5EC118}" type="pres">
      <dgm:prSet presAssocID="{D7729CC9-C267-4877-8E84-5B2ED8C99F3F}" presName="negativeSpace" presStyleCnt="0"/>
      <dgm:spPr/>
      <dgm:t>
        <a:bodyPr/>
        <a:lstStyle/>
        <a:p>
          <a:endParaRPr lang="ru-RU"/>
        </a:p>
      </dgm:t>
    </dgm:pt>
    <dgm:pt modelId="{73045BED-F3A5-4E03-A593-CE6A5E4697D6}" type="pres">
      <dgm:prSet presAssocID="{D7729CC9-C267-4877-8E84-5B2ED8C99F3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B62D2-B55D-40C0-9A4F-8D5DC08391E0}" type="pres">
      <dgm:prSet presAssocID="{ACD3420D-AF0F-495E-BFDD-E0C1CE638987}" presName="spaceBetweenRectangles" presStyleCnt="0"/>
      <dgm:spPr/>
      <dgm:t>
        <a:bodyPr/>
        <a:lstStyle/>
        <a:p>
          <a:endParaRPr lang="ru-RU"/>
        </a:p>
      </dgm:t>
    </dgm:pt>
    <dgm:pt modelId="{2CB51FD4-A9CA-43E4-BC2D-18D84CD11760}" type="pres">
      <dgm:prSet presAssocID="{26C5982A-7349-4399-BCCB-79E9FCEA2D1A}" presName="parentLin" presStyleCnt="0"/>
      <dgm:spPr/>
      <dgm:t>
        <a:bodyPr/>
        <a:lstStyle/>
        <a:p>
          <a:endParaRPr lang="ru-RU"/>
        </a:p>
      </dgm:t>
    </dgm:pt>
    <dgm:pt modelId="{0A444F85-943E-415D-B189-F1D9F9786301}" type="pres">
      <dgm:prSet presAssocID="{26C5982A-7349-4399-BCCB-79E9FCEA2D1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EE59A97-F3A4-447F-8A8F-7B02526E5AE7}" type="pres">
      <dgm:prSet presAssocID="{26C5982A-7349-4399-BCCB-79E9FCEA2D1A}" presName="parentText" presStyleLbl="node1" presStyleIdx="3" presStyleCnt="5" custScaleX="142857" custScaleY="1760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7C6D4-9DC0-46D5-8727-B71A567EF685}" type="pres">
      <dgm:prSet presAssocID="{26C5982A-7349-4399-BCCB-79E9FCEA2D1A}" presName="negativeSpace" presStyleCnt="0"/>
      <dgm:spPr/>
      <dgm:t>
        <a:bodyPr/>
        <a:lstStyle/>
        <a:p>
          <a:endParaRPr lang="ru-RU"/>
        </a:p>
      </dgm:t>
    </dgm:pt>
    <dgm:pt modelId="{A714E4EA-4ECC-4D00-A95D-D32BB70988B8}" type="pres">
      <dgm:prSet presAssocID="{26C5982A-7349-4399-BCCB-79E9FCEA2D1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543F0-0646-4FB4-89CB-4927E64D9021}" type="pres">
      <dgm:prSet presAssocID="{0AC1988C-FA2B-458C-82E6-8103A4FB95CE}" presName="spaceBetweenRectangles" presStyleCnt="0"/>
      <dgm:spPr/>
      <dgm:t>
        <a:bodyPr/>
        <a:lstStyle/>
        <a:p>
          <a:endParaRPr lang="ru-RU"/>
        </a:p>
      </dgm:t>
    </dgm:pt>
    <dgm:pt modelId="{974094AD-16E4-4D61-9EA3-173B33600B1C}" type="pres">
      <dgm:prSet presAssocID="{4C762946-DFA0-4E4C-B5A7-712FABD8E2B3}" presName="parentLin" presStyleCnt="0"/>
      <dgm:spPr/>
      <dgm:t>
        <a:bodyPr/>
        <a:lstStyle/>
        <a:p>
          <a:endParaRPr lang="ru-RU"/>
        </a:p>
      </dgm:t>
    </dgm:pt>
    <dgm:pt modelId="{905D10AF-F835-4A19-B1C9-1F76FBD0D92B}" type="pres">
      <dgm:prSet presAssocID="{4C762946-DFA0-4E4C-B5A7-712FABD8E2B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38E2C80-7F60-4291-8EA3-AC682934C27A}" type="pres">
      <dgm:prSet presAssocID="{4C762946-DFA0-4E4C-B5A7-712FABD8E2B3}" presName="parentText" presStyleLbl="node1" presStyleIdx="4" presStyleCnt="5" custScaleX="136547" custScaleY="273258" custLinFactNeighborX="-5558" custLinFactNeighborY="81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40D3A-947B-42A5-A1E8-6B11CB03CDCC}" type="pres">
      <dgm:prSet presAssocID="{4C762946-DFA0-4E4C-B5A7-712FABD8E2B3}" presName="negativeSpace" presStyleCnt="0"/>
      <dgm:spPr/>
      <dgm:t>
        <a:bodyPr/>
        <a:lstStyle/>
        <a:p>
          <a:endParaRPr lang="ru-RU"/>
        </a:p>
      </dgm:t>
    </dgm:pt>
    <dgm:pt modelId="{422DE088-FBBC-496F-8F7F-DC5F617A6A63}" type="pres">
      <dgm:prSet presAssocID="{4C762946-DFA0-4E4C-B5A7-712FABD8E2B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CF6FDF-DD0A-44C4-B39A-8E250FF51F76}" type="presOf" srcId="{52DAE243-08E2-4C03-AC1C-B91105DAEE7D}" destId="{51E71408-F711-4CF9-8B74-559DDC494DDD}" srcOrd="0" destOrd="0" presId="urn:microsoft.com/office/officeart/2005/8/layout/list1"/>
    <dgm:cxn modelId="{455B8BF1-6691-4632-BD23-97441BB54655}" srcId="{1CF789EF-1E1C-411D-A389-3FA1D0ABBF6A}" destId="{A2520EAE-4F8A-45A7-A3EA-D39FA33B5AC7}" srcOrd="1" destOrd="0" parTransId="{A0FF2B4A-C076-4BFE-A1B0-E6B0809F133E}" sibTransId="{7AAD2495-D69E-41EA-9674-7D2DF21FFE67}"/>
    <dgm:cxn modelId="{3445E9A1-9989-4A53-AE4B-2CEF841F456D}" srcId="{1CF789EF-1E1C-411D-A389-3FA1D0ABBF6A}" destId="{26C5982A-7349-4399-BCCB-79E9FCEA2D1A}" srcOrd="3" destOrd="0" parTransId="{0E0CEFB2-6C39-43AB-8587-54C4B3DF640E}" sibTransId="{0AC1988C-FA2B-458C-82E6-8103A4FB95CE}"/>
    <dgm:cxn modelId="{127F1106-AA8A-4B89-837B-690587C11929}" type="presOf" srcId="{26C5982A-7349-4399-BCCB-79E9FCEA2D1A}" destId="{0A444F85-943E-415D-B189-F1D9F9786301}" srcOrd="0" destOrd="0" presId="urn:microsoft.com/office/officeart/2005/8/layout/list1"/>
    <dgm:cxn modelId="{CB070911-D229-4617-A357-8A5E08634151}" srcId="{1CF789EF-1E1C-411D-A389-3FA1D0ABBF6A}" destId="{52DAE243-08E2-4C03-AC1C-B91105DAEE7D}" srcOrd="0" destOrd="0" parTransId="{F29B7413-C7BA-4AE5-B154-E149E91D2F8D}" sibTransId="{DF3B1EE2-6DE6-4166-B558-C7390C8C0E9C}"/>
    <dgm:cxn modelId="{9C642B3A-C381-4F9A-A462-8851BD25F68C}" type="presOf" srcId="{D7729CC9-C267-4877-8E84-5B2ED8C99F3F}" destId="{72EF462B-7B23-40E0-8DDD-8D571C6B12EC}" srcOrd="0" destOrd="0" presId="urn:microsoft.com/office/officeart/2005/8/layout/list1"/>
    <dgm:cxn modelId="{D3216225-16C0-4A8D-B895-B5DCD0C8D16A}" type="presOf" srcId="{D7729CC9-C267-4877-8E84-5B2ED8C99F3F}" destId="{23AA2F7F-49EF-4D10-8E6C-6F8A759CB60F}" srcOrd="1" destOrd="0" presId="urn:microsoft.com/office/officeart/2005/8/layout/list1"/>
    <dgm:cxn modelId="{540E3C99-F31A-4E78-927E-3925812D1A12}" srcId="{1CF789EF-1E1C-411D-A389-3FA1D0ABBF6A}" destId="{4C762946-DFA0-4E4C-B5A7-712FABD8E2B3}" srcOrd="4" destOrd="0" parTransId="{91AF0F58-FC91-490B-ABA6-ED72B70056B4}" sibTransId="{3971A054-C072-4632-9083-6F60B49AD479}"/>
    <dgm:cxn modelId="{0CF6D0CB-0161-4245-817A-932603E86F6F}" type="presOf" srcId="{4C762946-DFA0-4E4C-B5A7-712FABD8E2B3}" destId="{238E2C80-7F60-4291-8EA3-AC682934C27A}" srcOrd="1" destOrd="0" presId="urn:microsoft.com/office/officeart/2005/8/layout/list1"/>
    <dgm:cxn modelId="{DAE3DA78-B46D-4E77-94FE-F233F23BCFE1}" type="presOf" srcId="{26C5982A-7349-4399-BCCB-79E9FCEA2D1A}" destId="{8EE59A97-F3A4-447F-8A8F-7B02526E5AE7}" srcOrd="1" destOrd="0" presId="urn:microsoft.com/office/officeart/2005/8/layout/list1"/>
    <dgm:cxn modelId="{B0CD0DEE-EA02-4415-BBC2-0E41B85C505B}" type="presOf" srcId="{A2520EAE-4F8A-45A7-A3EA-D39FA33B5AC7}" destId="{DC84DF52-1954-4F9A-9B7B-689143BFDDFA}" srcOrd="0" destOrd="0" presId="urn:microsoft.com/office/officeart/2005/8/layout/list1"/>
    <dgm:cxn modelId="{A83CF837-C60F-477C-B3AF-07C851AE6400}" type="presOf" srcId="{1CF789EF-1E1C-411D-A389-3FA1D0ABBF6A}" destId="{A448E64F-27EB-45DB-BB56-DFAEC1FC3D9A}" srcOrd="0" destOrd="0" presId="urn:microsoft.com/office/officeart/2005/8/layout/list1"/>
    <dgm:cxn modelId="{3CC90E30-F31A-4800-B152-29A205BB8009}" srcId="{1CF789EF-1E1C-411D-A389-3FA1D0ABBF6A}" destId="{D7729CC9-C267-4877-8E84-5B2ED8C99F3F}" srcOrd="2" destOrd="0" parTransId="{424D1633-B4F9-472F-A5C0-06C5FD49D238}" sibTransId="{ACD3420D-AF0F-495E-BFDD-E0C1CE638987}"/>
    <dgm:cxn modelId="{183475C2-AE3C-40DC-ACAA-B71EC6F3C91C}" type="presOf" srcId="{4C762946-DFA0-4E4C-B5A7-712FABD8E2B3}" destId="{905D10AF-F835-4A19-B1C9-1F76FBD0D92B}" srcOrd="0" destOrd="0" presId="urn:microsoft.com/office/officeart/2005/8/layout/list1"/>
    <dgm:cxn modelId="{B927CE4F-064B-4549-BC7F-904D6588B25D}" type="presOf" srcId="{A2520EAE-4F8A-45A7-A3EA-D39FA33B5AC7}" destId="{1E62C767-A1B6-4102-A3A3-76B6B01286F1}" srcOrd="1" destOrd="0" presId="urn:microsoft.com/office/officeart/2005/8/layout/list1"/>
    <dgm:cxn modelId="{9740A845-CC93-4BA0-8752-9C741F5E9045}" type="presOf" srcId="{52DAE243-08E2-4C03-AC1C-B91105DAEE7D}" destId="{85C4234A-99D6-45E4-8193-1D68FC82B84E}" srcOrd="1" destOrd="0" presId="urn:microsoft.com/office/officeart/2005/8/layout/list1"/>
    <dgm:cxn modelId="{0D5966AE-059D-41F4-BEED-10E8CEA90589}" type="presParOf" srcId="{A448E64F-27EB-45DB-BB56-DFAEC1FC3D9A}" destId="{9E73AA98-23D8-466E-9929-321FAD1C27E1}" srcOrd="0" destOrd="0" presId="urn:microsoft.com/office/officeart/2005/8/layout/list1"/>
    <dgm:cxn modelId="{750C5DC6-7F2A-43F0-BD12-280CBC05DA2C}" type="presParOf" srcId="{9E73AA98-23D8-466E-9929-321FAD1C27E1}" destId="{51E71408-F711-4CF9-8B74-559DDC494DDD}" srcOrd="0" destOrd="0" presId="urn:microsoft.com/office/officeart/2005/8/layout/list1"/>
    <dgm:cxn modelId="{2CEF9D20-37AA-4ADF-A88E-55DB550E5D6E}" type="presParOf" srcId="{9E73AA98-23D8-466E-9929-321FAD1C27E1}" destId="{85C4234A-99D6-45E4-8193-1D68FC82B84E}" srcOrd="1" destOrd="0" presId="urn:microsoft.com/office/officeart/2005/8/layout/list1"/>
    <dgm:cxn modelId="{127BDAB4-DE53-40FA-8FE9-ADA0AFC4FE56}" type="presParOf" srcId="{A448E64F-27EB-45DB-BB56-DFAEC1FC3D9A}" destId="{0369B6C3-3278-4E39-853D-C5D15D95344E}" srcOrd="1" destOrd="0" presId="urn:microsoft.com/office/officeart/2005/8/layout/list1"/>
    <dgm:cxn modelId="{7D80DB46-0ACE-490E-B790-85434F49A169}" type="presParOf" srcId="{A448E64F-27EB-45DB-BB56-DFAEC1FC3D9A}" destId="{0E39B9AC-5D23-458B-A895-A25F5B616EF1}" srcOrd="2" destOrd="0" presId="urn:microsoft.com/office/officeart/2005/8/layout/list1"/>
    <dgm:cxn modelId="{874F6C35-8530-4AEC-B823-A41485E6EB39}" type="presParOf" srcId="{A448E64F-27EB-45DB-BB56-DFAEC1FC3D9A}" destId="{7B94BBF0-49FC-4A3F-B8B4-3739DB2AD4C0}" srcOrd="3" destOrd="0" presId="urn:microsoft.com/office/officeart/2005/8/layout/list1"/>
    <dgm:cxn modelId="{28CBB513-275C-4E96-B7E2-DD10C7D6826C}" type="presParOf" srcId="{A448E64F-27EB-45DB-BB56-DFAEC1FC3D9A}" destId="{08EDEE51-0EB8-47D1-A8E8-49AE816136E8}" srcOrd="4" destOrd="0" presId="urn:microsoft.com/office/officeart/2005/8/layout/list1"/>
    <dgm:cxn modelId="{28044B6D-A428-42F5-95EF-1EAFE6A2F21B}" type="presParOf" srcId="{08EDEE51-0EB8-47D1-A8E8-49AE816136E8}" destId="{DC84DF52-1954-4F9A-9B7B-689143BFDDFA}" srcOrd="0" destOrd="0" presId="urn:microsoft.com/office/officeart/2005/8/layout/list1"/>
    <dgm:cxn modelId="{8AA4D578-8B06-4B8D-8293-7F6B02E206AB}" type="presParOf" srcId="{08EDEE51-0EB8-47D1-A8E8-49AE816136E8}" destId="{1E62C767-A1B6-4102-A3A3-76B6B01286F1}" srcOrd="1" destOrd="0" presId="urn:microsoft.com/office/officeart/2005/8/layout/list1"/>
    <dgm:cxn modelId="{329CA6CC-1C90-431E-89D2-F68022615DD2}" type="presParOf" srcId="{A448E64F-27EB-45DB-BB56-DFAEC1FC3D9A}" destId="{4151D0E7-2ACC-4BF9-B1FA-F8BBA8DD5906}" srcOrd="5" destOrd="0" presId="urn:microsoft.com/office/officeart/2005/8/layout/list1"/>
    <dgm:cxn modelId="{48D89EB2-896A-4FB6-9C23-28AC598C043F}" type="presParOf" srcId="{A448E64F-27EB-45DB-BB56-DFAEC1FC3D9A}" destId="{14C4E9E3-E08F-45CA-ADF5-0FBD6837741A}" srcOrd="6" destOrd="0" presId="urn:microsoft.com/office/officeart/2005/8/layout/list1"/>
    <dgm:cxn modelId="{F59A3CB6-B56D-4BA3-B6E8-546384089929}" type="presParOf" srcId="{A448E64F-27EB-45DB-BB56-DFAEC1FC3D9A}" destId="{F85C2987-04D0-4AA1-BACF-B6D10E4E9383}" srcOrd="7" destOrd="0" presId="urn:microsoft.com/office/officeart/2005/8/layout/list1"/>
    <dgm:cxn modelId="{6A34C642-18B2-492F-B3AF-A4A0EFC23BA8}" type="presParOf" srcId="{A448E64F-27EB-45DB-BB56-DFAEC1FC3D9A}" destId="{1B45BA4C-086B-4B05-9C8D-E8B72AF745AE}" srcOrd="8" destOrd="0" presId="urn:microsoft.com/office/officeart/2005/8/layout/list1"/>
    <dgm:cxn modelId="{73BADAC8-2F93-4F26-952B-7345771443BB}" type="presParOf" srcId="{1B45BA4C-086B-4B05-9C8D-E8B72AF745AE}" destId="{72EF462B-7B23-40E0-8DDD-8D571C6B12EC}" srcOrd="0" destOrd="0" presId="urn:microsoft.com/office/officeart/2005/8/layout/list1"/>
    <dgm:cxn modelId="{9873FF32-DA4D-4760-A322-A14DDDD22E34}" type="presParOf" srcId="{1B45BA4C-086B-4B05-9C8D-E8B72AF745AE}" destId="{23AA2F7F-49EF-4D10-8E6C-6F8A759CB60F}" srcOrd="1" destOrd="0" presId="urn:microsoft.com/office/officeart/2005/8/layout/list1"/>
    <dgm:cxn modelId="{BA37820B-1024-4635-B7CF-783E516C9B5B}" type="presParOf" srcId="{A448E64F-27EB-45DB-BB56-DFAEC1FC3D9A}" destId="{6390BC32-396F-4658-8130-B0F2DF5EC118}" srcOrd="9" destOrd="0" presId="urn:microsoft.com/office/officeart/2005/8/layout/list1"/>
    <dgm:cxn modelId="{57A7A374-22CB-4102-8752-BF453CA6E8F3}" type="presParOf" srcId="{A448E64F-27EB-45DB-BB56-DFAEC1FC3D9A}" destId="{73045BED-F3A5-4E03-A593-CE6A5E4697D6}" srcOrd="10" destOrd="0" presId="urn:microsoft.com/office/officeart/2005/8/layout/list1"/>
    <dgm:cxn modelId="{0C5C153D-F0BE-473E-AA5C-CE0905C0AD7A}" type="presParOf" srcId="{A448E64F-27EB-45DB-BB56-DFAEC1FC3D9A}" destId="{7EAB62D2-B55D-40C0-9A4F-8D5DC08391E0}" srcOrd="11" destOrd="0" presId="urn:microsoft.com/office/officeart/2005/8/layout/list1"/>
    <dgm:cxn modelId="{F82ECEC3-148C-41DF-A5E0-452B8CF5A89F}" type="presParOf" srcId="{A448E64F-27EB-45DB-BB56-DFAEC1FC3D9A}" destId="{2CB51FD4-A9CA-43E4-BC2D-18D84CD11760}" srcOrd="12" destOrd="0" presId="urn:microsoft.com/office/officeart/2005/8/layout/list1"/>
    <dgm:cxn modelId="{E1637EB5-9313-4122-955F-71AC915D0E18}" type="presParOf" srcId="{2CB51FD4-A9CA-43E4-BC2D-18D84CD11760}" destId="{0A444F85-943E-415D-B189-F1D9F9786301}" srcOrd="0" destOrd="0" presId="urn:microsoft.com/office/officeart/2005/8/layout/list1"/>
    <dgm:cxn modelId="{30F9A4AE-5E8A-42F0-9450-62F621C916AE}" type="presParOf" srcId="{2CB51FD4-A9CA-43E4-BC2D-18D84CD11760}" destId="{8EE59A97-F3A4-447F-8A8F-7B02526E5AE7}" srcOrd="1" destOrd="0" presId="urn:microsoft.com/office/officeart/2005/8/layout/list1"/>
    <dgm:cxn modelId="{6D234228-8B01-4306-86A2-F5EBA616D93D}" type="presParOf" srcId="{A448E64F-27EB-45DB-BB56-DFAEC1FC3D9A}" destId="{6987C6D4-9DC0-46D5-8727-B71A567EF685}" srcOrd="13" destOrd="0" presId="urn:microsoft.com/office/officeart/2005/8/layout/list1"/>
    <dgm:cxn modelId="{30129F83-567D-4DEB-9084-29D0D2F53B52}" type="presParOf" srcId="{A448E64F-27EB-45DB-BB56-DFAEC1FC3D9A}" destId="{A714E4EA-4ECC-4D00-A95D-D32BB70988B8}" srcOrd="14" destOrd="0" presId="urn:microsoft.com/office/officeart/2005/8/layout/list1"/>
    <dgm:cxn modelId="{8627542E-55C8-4472-B163-67F874CB41D2}" type="presParOf" srcId="{A448E64F-27EB-45DB-BB56-DFAEC1FC3D9A}" destId="{E15543F0-0646-4FB4-89CB-4927E64D9021}" srcOrd="15" destOrd="0" presId="urn:microsoft.com/office/officeart/2005/8/layout/list1"/>
    <dgm:cxn modelId="{3119C1AE-C702-4CAA-8922-E7CE700FE1B7}" type="presParOf" srcId="{A448E64F-27EB-45DB-BB56-DFAEC1FC3D9A}" destId="{974094AD-16E4-4D61-9EA3-173B33600B1C}" srcOrd="16" destOrd="0" presId="urn:microsoft.com/office/officeart/2005/8/layout/list1"/>
    <dgm:cxn modelId="{4C9182C7-5735-4216-8069-ADFFC3F1735C}" type="presParOf" srcId="{974094AD-16E4-4D61-9EA3-173B33600B1C}" destId="{905D10AF-F835-4A19-B1C9-1F76FBD0D92B}" srcOrd="0" destOrd="0" presId="urn:microsoft.com/office/officeart/2005/8/layout/list1"/>
    <dgm:cxn modelId="{F3D1C6BC-AAB1-4457-9EB8-C76B14999B1C}" type="presParOf" srcId="{974094AD-16E4-4D61-9EA3-173B33600B1C}" destId="{238E2C80-7F60-4291-8EA3-AC682934C27A}" srcOrd="1" destOrd="0" presId="urn:microsoft.com/office/officeart/2005/8/layout/list1"/>
    <dgm:cxn modelId="{B5F028EE-0F5B-4926-8633-EAFB256886E0}" type="presParOf" srcId="{A448E64F-27EB-45DB-BB56-DFAEC1FC3D9A}" destId="{02840D3A-947B-42A5-A1E8-6B11CB03CDCC}" srcOrd="17" destOrd="0" presId="urn:microsoft.com/office/officeart/2005/8/layout/list1"/>
    <dgm:cxn modelId="{694DEEE4-156B-416D-9275-3693D41CE5E3}" type="presParOf" srcId="{A448E64F-27EB-45DB-BB56-DFAEC1FC3D9A}" destId="{422DE088-FBBC-496F-8F7F-DC5F617A6A6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F789EF-1E1C-411D-A389-3FA1D0ABBF6A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2DAE243-08E2-4C03-AC1C-B91105DAEE7D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	Доработка программы «Юный турист» и методических продуктов для ее реализации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9B7413-C7BA-4AE5-B154-E149E91D2F8D}" type="par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F3B1EE2-6DE6-4166-B558-C7390C8C0E9C}" type="sibTrans" cxnId="{CB070911-D229-4617-A357-8A5E086341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762946-DFA0-4E4C-B5A7-712FABD8E2B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	Диссеминация и трансляция практического опыта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71A054-C072-4632-9083-6F60B49AD479}" type="sibTrans" cxnId="{540E3C99-F31A-4E78-927E-3925812D1A12}">
      <dgm:prSet/>
      <dgm:spPr/>
      <dgm:t>
        <a:bodyPr/>
        <a:lstStyle/>
        <a:p>
          <a:endParaRPr lang="ru-RU"/>
        </a:p>
      </dgm:t>
    </dgm:pt>
    <dgm:pt modelId="{91AF0F58-FC91-490B-ABA6-ED72B70056B4}" type="parTrans" cxnId="{540E3C99-F31A-4E78-927E-3925812D1A12}">
      <dgm:prSet/>
      <dgm:spPr/>
      <dgm:t>
        <a:bodyPr/>
        <a:lstStyle/>
        <a:p>
          <a:endParaRPr lang="ru-RU"/>
        </a:p>
      </dgm:t>
    </dgm:pt>
    <dgm:pt modelId="{26C5982A-7349-4399-BCCB-79E9FCEA2D1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	Совершенствование развивающей предметно-пространственной среды через расширение предметного и дидактического содержания в центрах туристской активности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1988C-FA2B-458C-82E6-8103A4FB95CE}" type="sibTrans" cxnId="{3445E9A1-9989-4A53-AE4B-2CEF841F456D}">
      <dgm:prSet/>
      <dgm:spPr/>
      <dgm:t>
        <a:bodyPr/>
        <a:lstStyle/>
        <a:p>
          <a:endParaRPr lang="ru-RU"/>
        </a:p>
      </dgm:t>
    </dgm:pt>
    <dgm:pt modelId="{0E0CEFB2-6C39-43AB-8587-54C4B3DF640E}" type="parTrans" cxnId="{3445E9A1-9989-4A53-AE4B-2CEF841F456D}">
      <dgm:prSet/>
      <dgm:spPr/>
      <dgm:t>
        <a:bodyPr/>
        <a:lstStyle/>
        <a:p>
          <a:endParaRPr lang="ru-RU"/>
        </a:p>
      </dgm:t>
    </dgm:pt>
    <dgm:pt modelId="{D7729CC9-C267-4877-8E84-5B2ED8C99F3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	Повышение профессиональных компетенций педагогических кадров в области применения туризма как технологии физического развития дошкольников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D3420D-AF0F-495E-BFDD-E0C1CE638987}" type="sibTrans" cxnId="{3CC90E30-F31A-4800-B152-29A205BB8009}">
      <dgm:prSet/>
      <dgm:spPr/>
      <dgm:t>
        <a:bodyPr/>
        <a:lstStyle/>
        <a:p>
          <a:endParaRPr lang="ru-RU"/>
        </a:p>
      </dgm:t>
    </dgm:pt>
    <dgm:pt modelId="{424D1633-B4F9-472F-A5C0-06C5FD49D238}" type="parTrans" cxnId="{3CC90E30-F31A-4800-B152-29A205BB8009}">
      <dgm:prSet/>
      <dgm:spPr/>
      <dgm:t>
        <a:bodyPr/>
        <a:lstStyle/>
        <a:p>
          <a:endParaRPr lang="ru-RU"/>
        </a:p>
      </dgm:t>
    </dgm:pt>
    <dgm:pt modelId="{A2520EAE-4F8A-45A7-A3EA-D39FA33B5AC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	Выстраивание системы физического развития дошкольников (3-е физкультурное занятие) на основе организации туристской деятельности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AD2495-D69E-41EA-9674-7D2DF21FFE67}" type="sib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FF2B4A-C076-4BFE-A1B0-E6B0809F133E}" type="parTrans" cxnId="{455B8BF1-6691-4632-BD23-97441BB546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48E64F-27EB-45DB-BB56-DFAEC1FC3D9A}" type="pres">
      <dgm:prSet presAssocID="{1CF789EF-1E1C-411D-A389-3FA1D0ABBF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73AA98-23D8-466E-9929-321FAD1C27E1}" type="pres">
      <dgm:prSet presAssocID="{52DAE243-08E2-4C03-AC1C-B91105DAEE7D}" presName="parentLin" presStyleCnt="0"/>
      <dgm:spPr/>
      <dgm:t>
        <a:bodyPr/>
        <a:lstStyle/>
        <a:p>
          <a:endParaRPr lang="ru-RU"/>
        </a:p>
      </dgm:t>
    </dgm:pt>
    <dgm:pt modelId="{51E71408-F711-4CF9-8B74-559DDC494DDD}" type="pres">
      <dgm:prSet presAssocID="{52DAE243-08E2-4C03-AC1C-B91105DAEE7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5C4234A-99D6-45E4-8193-1D68FC82B84E}" type="pres">
      <dgm:prSet presAssocID="{52DAE243-08E2-4C03-AC1C-B91105DAEE7D}" presName="parentText" presStyleLbl="node1" presStyleIdx="0" presStyleCnt="5" custScaleX="135272" custScaleY="179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9B6C3-3278-4E39-853D-C5D15D95344E}" type="pres">
      <dgm:prSet presAssocID="{52DAE243-08E2-4C03-AC1C-B91105DAEE7D}" presName="negativeSpace" presStyleCnt="0"/>
      <dgm:spPr/>
      <dgm:t>
        <a:bodyPr/>
        <a:lstStyle/>
        <a:p>
          <a:endParaRPr lang="ru-RU"/>
        </a:p>
      </dgm:t>
    </dgm:pt>
    <dgm:pt modelId="{0E39B9AC-5D23-458B-A895-A25F5B616EF1}" type="pres">
      <dgm:prSet presAssocID="{52DAE243-08E2-4C03-AC1C-B91105DAEE7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4BBF0-49FC-4A3F-B8B4-3739DB2AD4C0}" type="pres">
      <dgm:prSet presAssocID="{DF3B1EE2-6DE6-4166-B558-C7390C8C0E9C}" presName="spaceBetweenRectangles" presStyleCnt="0"/>
      <dgm:spPr/>
      <dgm:t>
        <a:bodyPr/>
        <a:lstStyle/>
        <a:p>
          <a:endParaRPr lang="ru-RU"/>
        </a:p>
      </dgm:t>
    </dgm:pt>
    <dgm:pt modelId="{08EDEE51-0EB8-47D1-A8E8-49AE816136E8}" type="pres">
      <dgm:prSet presAssocID="{A2520EAE-4F8A-45A7-A3EA-D39FA33B5AC7}" presName="parentLin" presStyleCnt="0"/>
      <dgm:spPr/>
      <dgm:t>
        <a:bodyPr/>
        <a:lstStyle/>
        <a:p>
          <a:endParaRPr lang="ru-RU"/>
        </a:p>
      </dgm:t>
    </dgm:pt>
    <dgm:pt modelId="{DC84DF52-1954-4F9A-9B7B-689143BFDDFA}" type="pres">
      <dgm:prSet presAssocID="{A2520EAE-4F8A-45A7-A3EA-D39FA33B5AC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E62C767-A1B6-4102-A3A3-76B6B01286F1}" type="pres">
      <dgm:prSet presAssocID="{A2520EAE-4F8A-45A7-A3EA-D39FA33B5AC7}" presName="parentText" presStyleLbl="node1" presStyleIdx="1" presStyleCnt="5" custScaleX="137021" custScaleY="223301" custLinFactX="1546" custLinFactNeighborX="100000" custLinFactNeighborY="-68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D0E7-2ACC-4BF9-B1FA-F8BBA8DD5906}" type="pres">
      <dgm:prSet presAssocID="{A2520EAE-4F8A-45A7-A3EA-D39FA33B5AC7}" presName="negativeSpace" presStyleCnt="0"/>
      <dgm:spPr/>
      <dgm:t>
        <a:bodyPr/>
        <a:lstStyle/>
        <a:p>
          <a:endParaRPr lang="ru-RU"/>
        </a:p>
      </dgm:t>
    </dgm:pt>
    <dgm:pt modelId="{14C4E9E3-E08F-45CA-ADF5-0FBD6837741A}" type="pres">
      <dgm:prSet presAssocID="{A2520EAE-4F8A-45A7-A3EA-D39FA33B5AC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C2987-04D0-4AA1-BACF-B6D10E4E9383}" type="pres">
      <dgm:prSet presAssocID="{7AAD2495-D69E-41EA-9674-7D2DF21FFE67}" presName="spaceBetweenRectangles" presStyleCnt="0"/>
      <dgm:spPr/>
      <dgm:t>
        <a:bodyPr/>
        <a:lstStyle/>
        <a:p>
          <a:endParaRPr lang="ru-RU"/>
        </a:p>
      </dgm:t>
    </dgm:pt>
    <dgm:pt modelId="{1B45BA4C-086B-4B05-9C8D-E8B72AF745AE}" type="pres">
      <dgm:prSet presAssocID="{D7729CC9-C267-4877-8E84-5B2ED8C99F3F}" presName="parentLin" presStyleCnt="0"/>
      <dgm:spPr/>
      <dgm:t>
        <a:bodyPr/>
        <a:lstStyle/>
        <a:p>
          <a:endParaRPr lang="ru-RU"/>
        </a:p>
      </dgm:t>
    </dgm:pt>
    <dgm:pt modelId="{72EF462B-7B23-40E0-8DDD-8D571C6B12EC}" type="pres">
      <dgm:prSet presAssocID="{D7729CC9-C267-4877-8E84-5B2ED8C99F3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3AA2F7F-49EF-4D10-8E6C-6F8A759CB60F}" type="pres">
      <dgm:prSet presAssocID="{D7729CC9-C267-4877-8E84-5B2ED8C99F3F}" presName="parentText" presStyleLbl="node1" presStyleIdx="2" presStyleCnt="5" custScaleX="138589" custScaleY="183976" custLinFactNeighborX="13229" custLinFactNeighborY="10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0BC32-396F-4658-8130-B0F2DF5EC118}" type="pres">
      <dgm:prSet presAssocID="{D7729CC9-C267-4877-8E84-5B2ED8C99F3F}" presName="negativeSpace" presStyleCnt="0"/>
      <dgm:spPr/>
      <dgm:t>
        <a:bodyPr/>
        <a:lstStyle/>
        <a:p>
          <a:endParaRPr lang="ru-RU"/>
        </a:p>
      </dgm:t>
    </dgm:pt>
    <dgm:pt modelId="{73045BED-F3A5-4E03-A593-CE6A5E4697D6}" type="pres">
      <dgm:prSet presAssocID="{D7729CC9-C267-4877-8E84-5B2ED8C99F3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B62D2-B55D-40C0-9A4F-8D5DC08391E0}" type="pres">
      <dgm:prSet presAssocID="{ACD3420D-AF0F-495E-BFDD-E0C1CE638987}" presName="spaceBetweenRectangles" presStyleCnt="0"/>
      <dgm:spPr/>
      <dgm:t>
        <a:bodyPr/>
        <a:lstStyle/>
        <a:p>
          <a:endParaRPr lang="ru-RU"/>
        </a:p>
      </dgm:t>
    </dgm:pt>
    <dgm:pt modelId="{2CB51FD4-A9CA-43E4-BC2D-18D84CD11760}" type="pres">
      <dgm:prSet presAssocID="{26C5982A-7349-4399-BCCB-79E9FCEA2D1A}" presName="parentLin" presStyleCnt="0"/>
      <dgm:spPr/>
      <dgm:t>
        <a:bodyPr/>
        <a:lstStyle/>
        <a:p>
          <a:endParaRPr lang="ru-RU"/>
        </a:p>
      </dgm:t>
    </dgm:pt>
    <dgm:pt modelId="{0A444F85-943E-415D-B189-F1D9F9786301}" type="pres">
      <dgm:prSet presAssocID="{26C5982A-7349-4399-BCCB-79E9FCEA2D1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EE59A97-F3A4-447F-8A8F-7B02526E5AE7}" type="pres">
      <dgm:prSet presAssocID="{26C5982A-7349-4399-BCCB-79E9FCEA2D1A}" presName="parentText" presStyleLbl="node1" presStyleIdx="3" presStyleCnt="5" custScaleX="142857" custScaleY="1760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7C6D4-9DC0-46D5-8727-B71A567EF685}" type="pres">
      <dgm:prSet presAssocID="{26C5982A-7349-4399-BCCB-79E9FCEA2D1A}" presName="negativeSpace" presStyleCnt="0"/>
      <dgm:spPr/>
      <dgm:t>
        <a:bodyPr/>
        <a:lstStyle/>
        <a:p>
          <a:endParaRPr lang="ru-RU"/>
        </a:p>
      </dgm:t>
    </dgm:pt>
    <dgm:pt modelId="{A714E4EA-4ECC-4D00-A95D-D32BB70988B8}" type="pres">
      <dgm:prSet presAssocID="{26C5982A-7349-4399-BCCB-79E9FCEA2D1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543F0-0646-4FB4-89CB-4927E64D9021}" type="pres">
      <dgm:prSet presAssocID="{0AC1988C-FA2B-458C-82E6-8103A4FB95CE}" presName="spaceBetweenRectangles" presStyleCnt="0"/>
      <dgm:spPr/>
      <dgm:t>
        <a:bodyPr/>
        <a:lstStyle/>
        <a:p>
          <a:endParaRPr lang="ru-RU"/>
        </a:p>
      </dgm:t>
    </dgm:pt>
    <dgm:pt modelId="{974094AD-16E4-4D61-9EA3-173B33600B1C}" type="pres">
      <dgm:prSet presAssocID="{4C762946-DFA0-4E4C-B5A7-712FABD8E2B3}" presName="parentLin" presStyleCnt="0"/>
      <dgm:spPr/>
      <dgm:t>
        <a:bodyPr/>
        <a:lstStyle/>
        <a:p>
          <a:endParaRPr lang="ru-RU"/>
        </a:p>
      </dgm:t>
    </dgm:pt>
    <dgm:pt modelId="{905D10AF-F835-4A19-B1C9-1F76FBD0D92B}" type="pres">
      <dgm:prSet presAssocID="{4C762946-DFA0-4E4C-B5A7-712FABD8E2B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38E2C80-7F60-4291-8EA3-AC682934C27A}" type="pres">
      <dgm:prSet presAssocID="{4C762946-DFA0-4E4C-B5A7-712FABD8E2B3}" presName="parentText" presStyleLbl="node1" presStyleIdx="4" presStyleCnt="5" custScaleX="136547" custScaleY="164154" custLinFactNeighborX="-5558" custLinFactNeighborY="81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40D3A-947B-42A5-A1E8-6B11CB03CDCC}" type="pres">
      <dgm:prSet presAssocID="{4C762946-DFA0-4E4C-B5A7-712FABD8E2B3}" presName="negativeSpace" presStyleCnt="0"/>
      <dgm:spPr/>
      <dgm:t>
        <a:bodyPr/>
        <a:lstStyle/>
        <a:p>
          <a:endParaRPr lang="ru-RU"/>
        </a:p>
      </dgm:t>
    </dgm:pt>
    <dgm:pt modelId="{422DE088-FBBC-496F-8F7F-DC5F617A6A63}" type="pres">
      <dgm:prSet presAssocID="{4C762946-DFA0-4E4C-B5A7-712FABD8E2B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D0B807-16AE-421D-80BE-74280A0A472D}" type="presOf" srcId="{52DAE243-08E2-4C03-AC1C-B91105DAEE7D}" destId="{51E71408-F711-4CF9-8B74-559DDC494DDD}" srcOrd="0" destOrd="0" presId="urn:microsoft.com/office/officeart/2005/8/layout/list1"/>
    <dgm:cxn modelId="{7038915F-AF8E-4055-966C-034C962A1151}" type="presOf" srcId="{26C5982A-7349-4399-BCCB-79E9FCEA2D1A}" destId="{8EE59A97-F3A4-447F-8A8F-7B02526E5AE7}" srcOrd="1" destOrd="0" presId="urn:microsoft.com/office/officeart/2005/8/layout/list1"/>
    <dgm:cxn modelId="{23F4D0E1-97BB-49C4-9C65-574B8B83B8FF}" type="presOf" srcId="{26C5982A-7349-4399-BCCB-79E9FCEA2D1A}" destId="{0A444F85-943E-415D-B189-F1D9F9786301}" srcOrd="0" destOrd="0" presId="urn:microsoft.com/office/officeart/2005/8/layout/list1"/>
    <dgm:cxn modelId="{BCACF6A0-96F1-420C-84D5-C8930EBC1931}" type="presOf" srcId="{D7729CC9-C267-4877-8E84-5B2ED8C99F3F}" destId="{23AA2F7F-49EF-4D10-8E6C-6F8A759CB60F}" srcOrd="1" destOrd="0" presId="urn:microsoft.com/office/officeart/2005/8/layout/list1"/>
    <dgm:cxn modelId="{2B8CA5E5-5C76-4B57-A2AD-F61A9A097432}" type="presOf" srcId="{A2520EAE-4F8A-45A7-A3EA-D39FA33B5AC7}" destId="{1E62C767-A1B6-4102-A3A3-76B6B01286F1}" srcOrd="1" destOrd="0" presId="urn:microsoft.com/office/officeart/2005/8/layout/list1"/>
    <dgm:cxn modelId="{5986B559-B856-4D53-BFD9-0BC322BA076D}" type="presOf" srcId="{D7729CC9-C267-4877-8E84-5B2ED8C99F3F}" destId="{72EF462B-7B23-40E0-8DDD-8D571C6B12EC}" srcOrd="0" destOrd="0" presId="urn:microsoft.com/office/officeart/2005/8/layout/list1"/>
    <dgm:cxn modelId="{780E776F-5C27-43D2-ACB1-2E95A7581C4B}" type="presOf" srcId="{4C762946-DFA0-4E4C-B5A7-712FABD8E2B3}" destId="{905D10AF-F835-4A19-B1C9-1F76FBD0D92B}" srcOrd="0" destOrd="0" presId="urn:microsoft.com/office/officeart/2005/8/layout/list1"/>
    <dgm:cxn modelId="{3F091AC4-B463-4415-917F-91A777B7D9E1}" type="presOf" srcId="{A2520EAE-4F8A-45A7-A3EA-D39FA33B5AC7}" destId="{DC84DF52-1954-4F9A-9B7B-689143BFDDFA}" srcOrd="0" destOrd="0" presId="urn:microsoft.com/office/officeart/2005/8/layout/list1"/>
    <dgm:cxn modelId="{5CA62F84-797A-446F-BE38-F3CBB6ED8DD1}" type="presOf" srcId="{52DAE243-08E2-4C03-AC1C-B91105DAEE7D}" destId="{85C4234A-99D6-45E4-8193-1D68FC82B84E}" srcOrd="1" destOrd="0" presId="urn:microsoft.com/office/officeart/2005/8/layout/list1"/>
    <dgm:cxn modelId="{454A0F8E-DBAA-4C66-91B4-14723EAD08FC}" type="presOf" srcId="{1CF789EF-1E1C-411D-A389-3FA1D0ABBF6A}" destId="{A448E64F-27EB-45DB-BB56-DFAEC1FC3D9A}" srcOrd="0" destOrd="0" presId="urn:microsoft.com/office/officeart/2005/8/layout/list1"/>
    <dgm:cxn modelId="{3CC90E30-F31A-4800-B152-29A205BB8009}" srcId="{1CF789EF-1E1C-411D-A389-3FA1D0ABBF6A}" destId="{D7729CC9-C267-4877-8E84-5B2ED8C99F3F}" srcOrd="2" destOrd="0" parTransId="{424D1633-B4F9-472F-A5C0-06C5FD49D238}" sibTransId="{ACD3420D-AF0F-495E-BFDD-E0C1CE638987}"/>
    <dgm:cxn modelId="{540E3C99-F31A-4E78-927E-3925812D1A12}" srcId="{1CF789EF-1E1C-411D-A389-3FA1D0ABBF6A}" destId="{4C762946-DFA0-4E4C-B5A7-712FABD8E2B3}" srcOrd="4" destOrd="0" parTransId="{91AF0F58-FC91-490B-ABA6-ED72B70056B4}" sibTransId="{3971A054-C072-4632-9083-6F60B49AD479}"/>
    <dgm:cxn modelId="{3445E9A1-9989-4A53-AE4B-2CEF841F456D}" srcId="{1CF789EF-1E1C-411D-A389-3FA1D0ABBF6A}" destId="{26C5982A-7349-4399-BCCB-79E9FCEA2D1A}" srcOrd="3" destOrd="0" parTransId="{0E0CEFB2-6C39-43AB-8587-54C4B3DF640E}" sibTransId="{0AC1988C-FA2B-458C-82E6-8103A4FB95CE}"/>
    <dgm:cxn modelId="{455B8BF1-6691-4632-BD23-97441BB54655}" srcId="{1CF789EF-1E1C-411D-A389-3FA1D0ABBF6A}" destId="{A2520EAE-4F8A-45A7-A3EA-D39FA33B5AC7}" srcOrd="1" destOrd="0" parTransId="{A0FF2B4A-C076-4BFE-A1B0-E6B0809F133E}" sibTransId="{7AAD2495-D69E-41EA-9674-7D2DF21FFE67}"/>
    <dgm:cxn modelId="{61855E90-1183-49A9-8C0A-17DC84728FC5}" type="presOf" srcId="{4C762946-DFA0-4E4C-B5A7-712FABD8E2B3}" destId="{238E2C80-7F60-4291-8EA3-AC682934C27A}" srcOrd="1" destOrd="0" presId="urn:microsoft.com/office/officeart/2005/8/layout/list1"/>
    <dgm:cxn modelId="{CB070911-D229-4617-A357-8A5E08634151}" srcId="{1CF789EF-1E1C-411D-A389-3FA1D0ABBF6A}" destId="{52DAE243-08E2-4C03-AC1C-B91105DAEE7D}" srcOrd="0" destOrd="0" parTransId="{F29B7413-C7BA-4AE5-B154-E149E91D2F8D}" sibTransId="{DF3B1EE2-6DE6-4166-B558-C7390C8C0E9C}"/>
    <dgm:cxn modelId="{FF1C64F1-EA69-4DC6-A4A5-F0562F06EC51}" type="presParOf" srcId="{A448E64F-27EB-45DB-BB56-DFAEC1FC3D9A}" destId="{9E73AA98-23D8-466E-9929-321FAD1C27E1}" srcOrd="0" destOrd="0" presId="urn:microsoft.com/office/officeart/2005/8/layout/list1"/>
    <dgm:cxn modelId="{0520858A-0625-4FE8-8D02-69E6959C5BB2}" type="presParOf" srcId="{9E73AA98-23D8-466E-9929-321FAD1C27E1}" destId="{51E71408-F711-4CF9-8B74-559DDC494DDD}" srcOrd="0" destOrd="0" presId="urn:microsoft.com/office/officeart/2005/8/layout/list1"/>
    <dgm:cxn modelId="{E4B1E59E-D8F6-4080-9070-67BEF9358BB9}" type="presParOf" srcId="{9E73AA98-23D8-466E-9929-321FAD1C27E1}" destId="{85C4234A-99D6-45E4-8193-1D68FC82B84E}" srcOrd="1" destOrd="0" presId="urn:microsoft.com/office/officeart/2005/8/layout/list1"/>
    <dgm:cxn modelId="{CB19F877-E75A-4A5C-BABF-50F4F0163223}" type="presParOf" srcId="{A448E64F-27EB-45DB-BB56-DFAEC1FC3D9A}" destId="{0369B6C3-3278-4E39-853D-C5D15D95344E}" srcOrd="1" destOrd="0" presId="urn:microsoft.com/office/officeart/2005/8/layout/list1"/>
    <dgm:cxn modelId="{57ACE158-1C79-4004-9E8D-4F1F465F669C}" type="presParOf" srcId="{A448E64F-27EB-45DB-BB56-DFAEC1FC3D9A}" destId="{0E39B9AC-5D23-458B-A895-A25F5B616EF1}" srcOrd="2" destOrd="0" presId="urn:microsoft.com/office/officeart/2005/8/layout/list1"/>
    <dgm:cxn modelId="{EA35B161-D878-4892-8C97-18CA10E05A02}" type="presParOf" srcId="{A448E64F-27EB-45DB-BB56-DFAEC1FC3D9A}" destId="{7B94BBF0-49FC-4A3F-B8B4-3739DB2AD4C0}" srcOrd="3" destOrd="0" presId="urn:microsoft.com/office/officeart/2005/8/layout/list1"/>
    <dgm:cxn modelId="{8E01BA20-8179-441B-B2AB-7B56CDDEF165}" type="presParOf" srcId="{A448E64F-27EB-45DB-BB56-DFAEC1FC3D9A}" destId="{08EDEE51-0EB8-47D1-A8E8-49AE816136E8}" srcOrd="4" destOrd="0" presId="urn:microsoft.com/office/officeart/2005/8/layout/list1"/>
    <dgm:cxn modelId="{5CDCF14E-15BB-4195-AE85-D769EC974787}" type="presParOf" srcId="{08EDEE51-0EB8-47D1-A8E8-49AE816136E8}" destId="{DC84DF52-1954-4F9A-9B7B-689143BFDDFA}" srcOrd="0" destOrd="0" presId="urn:microsoft.com/office/officeart/2005/8/layout/list1"/>
    <dgm:cxn modelId="{71D86E4D-9399-44B3-86A4-BBA9001F098C}" type="presParOf" srcId="{08EDEE51-0EB8-47D1-A8E8-49AE816136E8}" destId="{1E62C767-A1B6-4102-A3A3-76B6B01286F1}" srcOrd="1" destOrd="0" presId="urn:microsoft.com/office/officeart/2005/8/layout/list1"/>
    <dgm:cxn modelId="{5741894C-CDA7-4407-BC62-307C8A63D5AD}" type="presParOf" srcId="{A448E64F-27EB-45DB-BB56-DFAEC1FC3D9A}" destId="{4151D0E7-2ACC-4BF9-B1FA-F8BBA8DD5906}" srcOrd="5" destOrd="0" presId="urn:microsoft.com/office/officeart/2005/8/layout/list1"/>
    <dgm:cxn modelId="{F482997B-7C0B-41DF-B63D-4D356C04DB39}" type="presParOf" srcId="{A448E64F-27EB-45DB-BB56-DFAEC1FC3D9A}" destId="{14C4E9E3-E08F-45CA-ADF5-0FBD6837741A}" srcOrd="6" destOrd="0" presId="urn:microsoft.com/office/officeart/2005/8/layout/list1"/>
    <dgm:cxn modelId="{E1B58474-BF43-4913-BCC3-5063BE778D84}" type="presParOf" srcId="{A448E64F-27EB-45DB-BB56-DFAEC1FC3D9A}" destId="{F85C2987-04D0-4AA1-BACF-B6D10E4E9383}" srcOrd="7" destOrd="0" presId="urn:microsoft.com/office/officeart/2005/8/layout/list1"/>
    <dgm:cxn modelId="{7801DAE2-356E-4A18-964D-7AA166F7F1FF}" type="presParOf" srcId="{A448E64F-27EB-45DB-BB56-DFAEC1FC3D9A}" destId="{1B45BA4C-086B-4B05-9C8D-E8B72AF745AE}" srcOrd="8" destOrd="0" presId="urn:microsoft.com/office/officeart/2005/8/layout/list1"/>
    <dgm:cxn modelId="{DBCDE372-4356-4AC9-9F6E-9BF8BF0D2017}" type="presParOf" srcId="{1B45BA4C-086B-4B05-9C8D-E8B72AF745AE}" destId="{72EF462B-7B23-40E0-8DDD-8D571C6B12EC}" srcOrd="0" destOrd="0" presId="urn:microsoft.com/office/officeart/2005/8/layout/list1"/>
    <dgm:cxn modelId="{EFB3E057-8851-4CB6-A04E-9314E152B508}" type="presParOf" srcId="{1B45BA4C-086B-4B05-9C8D-E8B72AF745AE}" destId="{23AA2F7F-49EF-4D10-8E6C-6F8A759CB60F}" srcOrd="1" destOrd="0" presId="urn:microsoft.com/office/officeart/2005/8/layout/list1"/>
    <dgm:cxn modelId="{75DC0990-5083-438F-B310-9A9C80A6C303}" type="presParOf" srcId="{A448E64F-27EB-45DB-BB56-DFAEC1FC3D9A}" destId="{6390BC32-396F-4658-8130-B0F2DF5EC118}" srcOrd="9" destOrd="0" presId="urn:microsoft.com/office/officeart/2005/8/layout/list1"/>
    <dgm:cxn modelId="{8DB3C6E0-B501-49B8-A649-492B3186E17B}" type="presParOf" srcId="{A448E64F-27EB-45DB-BB56-DFAEC1FC3D9A}" destId="{73045BED-F3A5-4E03-A593-CE6A5E4697D6}" srcOrd="10" destOrd="0" presId="urn:microsoft.com/office/officeart/2005/8/layout/list1"/>
    <dgm:cxn modelId="{D6A07BA1-34B7-4AFE-92D8-102E8BD1A243}" type="presParOf" srcId="{A448E64F-27EB-45DB-BB56-DFAEC1FC3D9A}" destId="{7EAB62D2-B55D-40C0-9A4F-8D5DC08391E0}" srcOrd="11" destOrd="0" presId="urn:microsoft.com/office/officeart/2005/8/layout/list1"/>
    <dgm:cxn modelId="{6DED1A02-E4E0-4B84-B4D3-7F2877886E37}" type="presParOf" srcId="{A448E64F-27EB-45DB-BB56-DFAEC1FC3D9A}" destId="{2CB51FD4-A9CA-43E4-BC2D-18D84CD11760}" srcOrd="12" destOrd="0" presId="urn:microsoft.com/office/officeart/2005/8/layout/list1"/>
    <dgm:cxn modelId="{E7766A19-01B1-45C0-A169-EB4FD3F28820}" type="presParOf" srcId="{2CB51FD4-A9CA-43E4-BC2D-18D84CD11760}" destId="{0A444F85-943E-415D-B189-F1D9F9786301}" srcOrd="0" destOrd="0" presId="urn:microsoft.com/office/officeart/2005/8/layout/list1"/>
    <dgm:cxn modelId="{638165DA-58EF-4F62-B262-B93A19CA42D7}" type="presParOf" srcId="{2CB51FD4-A9CA-43E4-BC2D-18D84CD11760}" destId="{8EE59A97-F3A4-447F-8A8F-7B02526E5AE7}" srcOrd="1" destOrd="0" presId="urn:microsoft.com/office/officeart/2005/8/layout/list1"/>
    <dgm:cxn modelId="{5359CD65-497D-491B-A0DF-451E313A4C0D}" type="presParOf" srcId="{A448E64F-27EB-45DB-BB56-DFAEC1FC3D9A}" destId="{6987C6D4-9DC0-46D5-8727-B71A567EF685}" srcOrd="13" destOrd="0" presId="urn:microsoft.com/office/officeart/2005/8/layout/list1"/>
    <dgm:cxn modelId="{7BC133EE-80D9-4A19-99FA-8B7F1FDBAFC7}" type="presParOf" srcId="{A448E64F-27EB-45DB-BB56-DFAEC1FC3D9A}" destId="{A714E4EA-4ECC-4D00-A95D-D32BB70988B8}" srcOrd="14" destOrd="0" presId="urn:microsoft.com/office/officeart/2005/8/layout/list1"/>
    <dgm:cxn modelId="{0ACC0C92-E496-41C2-9FD9-6D8E56FA311E}" type="presParOf" srcId="{A448E64F-27EB-45DB-BB56-DFAEC1FC3D9A}" destId="{E15543F0-0646-4FB4-89CB-4927E64D9021}" srcOrd="15" destOrd="0" presId="urn:microsoft.com/office/officeart/2005/8/layout/list1"/>
    <dgm:cxn modelId="{54B8624B-68E6-40D8-AEAB-DD234B3915C4}" type="presParOf" srcId="{A448E64F-27EB-45DB-BB56-DFAEC1FC3D9A}" destId="{974094AD-16E4-4D61-9EA3-173B33600B1C}" srcOrd="16" destOrd="0" presId="urn:microsoft.com/office/officeart/2005/8/layout/list1"/>
    <dgm:cxn modelId="{9AF2FFD9-4FBE-4598-91EB-778452DAE2D5}" type="presParOf" srcId="{974094AD-16E4-4D61-9EA3-173B33600B1C}" destId="{905D10AF-F835-4A19-B1C9-1F76FBD0D92B}" srcOrd="0" destOrd="0" presId="urn:microsoft.com/office/officeart/2005/8/layout/list1"/>
    <dgm:cxn modelId="{7066E35E-512F-478D-9F16-2F4FE27B6A0B}" type="presParOf" srcId="{974094AD-16E4-4D61-9EA3-173B33600B1C}" destId="{238E2C80-7F60-4291-8EA3-AC682934C27A}" srcOrd="1" destOrd="0" presId="urn:microsoft.com/office/officeart/2005/8/layout/list1"/>
    <dgm:cxn modelId="{102114B9-7F3B-4BE4-819B-E936485F49A3}" type="presParOf" srcId="{A448E64F-27EB-45DB-BB56-DFAEC1FC3D9A}" destId="{02840D3A-947B-42A5-A1E8-6B11CB03CDCC}" srcOrd="17" destOrd="0" presId="urn:microsoft.com/office/officeart/2005/8/layout/list1"/>
    <dgm:cxn modelId="{2298EEFE-8D3F-415D-8ECF-9BAA3027ED0E}" type="presParOf" srcId="{A448E64F-27EB-45DB-BB56-DFAEC1FC3D9A}" destId="{422DE088-FBBC-496F-8F7F-DC5F617A6A6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D9438C-717A-4533-A8ED-C9C0076E6BE5}" type="doc">
      <dgm:prSet loTypeId="urn:microsoft.com/office/officeart/2005/8/layout/pyramid2" loCatId="list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4AC9FC1-2B8C-4FEC-ABFB-7B45A425FE7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II открытый городской онлайн-конкурс «Сокровища Чёрного моря»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62164CE-16B9-4413-B817-1E0EE0FBA053}" type="parTrans" cxnId="{8B2E51F8-639B-4721-9DDA-96FF5C4E819F}">
      <dgm:prSet/>
      <dgm:spPr/>
      <dgm:t>
        <a:bodyPr/>
        <a:lstStyle/>
        <a:p>
          <a:endParaRPr lang="ru-RU"/>
        </a:p>
      </dgm:t>
    </dgm:pt>
    <dgm:pt modelId="{9B48CC98-2E01-4864-8777-09B07369A2BD}" type="sibTrans" cxnId="{8B2E51F8-639B-4721-9DDA-96FF5C4E819F}">
      <dgm:prSet/>
      <dgm:spPr/>
      <dgm:t>
        <a:bodyPr/>
        <a:lstStyle/>
        <a:p>
          <a:endParaRPr lang="ru-RU"/>
        </a:p>
      </dgm:t>
    </dgm:pt>
    <dgm:pt modelId="{B7C06D10-09B4-47CE-A33F-2B56157627A8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Городская акция «Мусору не место в море»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93FCCC1-E93E-4A4E-ACF5-27FAA400A470}" type="parTrans" cxnId="{C7A5D9E3-0EF5-47E3-B2B3-2B648E3DA099}">
      <dgm:prSet/>
      <dgm:spPr/>
      <dgm:t>
        <a:bodyPr/>
        <a:lstStyle/>
        <a:p>
          <a:endParaRPr lang="ru-RU"/>
        </a:p>
      </dgm:t>
    </dgm:pt>
    <dgm:pt modelId="{3233E6D7-1096-4311-8844-F1AAFF970C42}" type="sibTrans" cxnId="{C7A5D9E3-0EF5-47E3-B2B3-2B648E3DA099}">
      <dgm:prSet/>
      <dgm:spPr/>
      <dgm:t>
        <a:bodyPr/>
        <a:lstStyle/>
        <a:p>
          <a:endParaRPr lang="ru-RU"/>
        </a:p>
      </dgm:t>
    </dgm:pt>
    <dgm:pt modelId="{BAF7A992-689A-4F3C-A42E-41F6AE40A98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Научно-практический семинар «Качество дошкольного образования (3 доклада)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43D07DC-39D4-465E-A78D-6E8CAAB9DC86}" type="parTrans" cxnId="{12DC9B69-8E4E-43A8-9179-60D01003CBDE}">
      <dgm:prSet/>
      <dgm:spPr/>
      <dgm:t>
        <a:bodyPr/>
        <a:lstStyle/>
        <a:p>
          <a:endParaRPr lang="ru-RU"/>
        </a:p>
      </dgm:t>
    </dgm:pt>
    <dgm:pt modelId="{6FDDB55C-3CEF-4F6F-8F24-B00D7FC5376D}" type="sibTrans" cxnId="{12DC9B69-8E4E-43A8-9179-60D01003CBDE}">
      <dgm:prSet/>
      <dgm:spPr/>
      <dgm:t>
        <a:bodyPr/>
        <a:lstStyle/>
        <a:p>
          <a:endParaRPr lang="ru-RU"/>
        </a:p>
      </dgm:t>
    </dgm:pt>
    <dgm:pt modelId="{5DF6CF37-48EC-428C-B262-AD97641D574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Трансляция опыта работы на базе СЦРО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98EC2A7-ECFC-415D-93A7-BE6EA93EBA01}" type="parTrans" cxnId="{B762CBE8-CB2F-4A5C-92B4-7E8CF7721CDA}">
      <dgm:prSet/>
      <dgm:spPr/>
      <dgm:t>
        <a:bodyPr/>
        <a:lstStyle/>
        <a:p>
          <a:endParaRPr lang="ru-RU"/>
        </a:p>
      </dgm:t>
    </dgm:pt>
    <dgm:pt modelId="{9AD74173-0DB8-4B8F-940E-EB70CC994A17}" type="sibTrans" cxnId="{B762CBE8-CB2F-4A5C-92B4-7E8CF7721CDA}">
      <dgm:prSet/>
      <dgm:spPr/>
      <dgm:t>
        <a:bodyPr/>
        <a:lstStyle/>
        <a:p>
          <a:endParaRPr lang="ru-RU"/>
        </a:p>
      </dgm:t>
    </dgm:pt>
    <dgm:pt modelId="{E9745654-5290-4202-B5A6-12655EE08EC7}" type="pres">
      <dgm:prSet presAssocID="{2DD9438C-717A-4533-A8ED-C9C0076E6BE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EE89C53-B7BE-4B50-B1B8-9881B2A2219A}" type="pres">
      <dgm:prSet presAssocID="{2DD9438C-717A-4533-A8ED-C9C0076E6BE5}" presName="pyramid" presStyleLbl="node1" presStyleIdx="0" presStyleCnt="1" custLinFactNeighborX="-4756" custLinFactNeighborY="-353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98C8AF43-D1E4-4EBD-AA72-4AA754F998BF}" type="pres">
      <dgm:prSet presAssocID="{2DD9438C-717A-4533-A8ED-C9C0076E6BE5}" presName="theList" presStyleCnt="0"/>
      <dgm:spPr/>
      <dgm:t>
        <a:bodyPr/>
        <a:lstStyle/>
        <a:p>
          <a:endParaRPr lang="ru-RU"/>
        </a:p>
      </dgm:t>
    </dgm:pt>
    <dgm:pt modelId="{A8206C4D-DDF1-4E18-A790-97F5B215FDF0}" type="pres">
      <dgm:prSet presAssocID="{24AC9FC1-2B8C-4FEC-ABFB-7B45A425FE7F}" presName="aNode" presStyleLbl="fgAcc1" presStyleIdx="0" presStyleCnt="4" custScaleX="128505" custScaleY="260236" custLinFactY="-100000" custLinFactNeighborX="7722" custLinFactNeighborY="-118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85968-DD80-4938-B784-051AE22A29CC}" type="pres">
      <dgm:prSet presAssocID="{24AC9FC1-2B8C-4FEC-ABFB-7B45A425FE7F}" presName="aSpace" presStyleCnt="0"/>
      <dgm:spPr/>
      <dgm:t>
        <a:bodyPr/>
        <a:lstStyle/>
        <a:p>
          <a:endParaRPr lang="ru-RU"/>
        </a:p>
      </dgm:t>
    </dgm:pt>
    <dgm:pt modelId="{3BF71031-F53F-47A5-B977-D881AE36717D}" type="pres">
      <dgm:prSet presAssocID="{B7C06D10-09B4-47CE-A33F-2B56157627A8}" presName="aNode" presStyleLbl="fgAcc1" presStyleIdx="1" presStyleCnt="4" custScaleX="125287" custScaleY="199638" custLinFactY="-75016" custLinFactNeighborX="68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E73D3-5E41-4EA4-BCBC-18319C2C1498}" type="pres">
      <dgm:prSet presAssocID="{B7C06D10-09B4-47CE-A33F-2B56157627A8}" presName="aSpace" presStyleCnt="0"/>
      <dgm:spPr/>
      <dgm:t>
        <a:bodyPr/>
        <a:lstStyle/>
        <a:p>
          <a:endParaRPr lang="ru-RU"/>
        </a:p>
      </dgm:t>
    </dgm:pt>
    <dgm:pt modelId="{44321B0F-BB12-4ED3-8ADF-256F3C0F2706}" type="pres">
      <dgm:prSet presAssocID="{BAF7A992-689A-4F3C-A42E-41F6AE40A98F}" presName="aNode" presStyleLbl="fgAcc1" presStyleIdx="2" presStyleCnt="4" custScaleX="125380" custScaleY="361183" custLinFactY="-66989" custLinFactNeighborX="90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5E401-E394-4B86-93DA-E19E98D8836D}" type="pres">
      <dgm:prSet presAssocID="{BAF7A992-689A-4F3C-A42E-41F6AE40A98F}" presName="aSpace" presStyleCnt="0"/>
      <dgm:spPr/>
      <dgm:t>
        <a:bodyPr/>
        <a:lstStyle/>
        <a:p>
          <a:endParaRPr lang="ru-RU"/>
        </a:p>
      </dgm:t>
    </dgm:pt>
    <dgm:pt modelId="{784AA986-00A7-47AF-A9D9-7FA409A99E67}" type="pres">
      <dgm:prSet presAssocID="{5DF6CF37-48EC-428C-B262-AD97641D574D}" presName="aNode" presStyleLbl="fgAcc1" presStyleIdx="3" presStyleCnt="4" custScaleX="119712" custScaleY="198880" custLinFactY="-43551" custLinFactNeighborX="100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C2AB2-D58B-4A4F-A397-DFE88DE3ED7B}" type="pres">
      <dgm:prSet presAssocID="{5DF6CF37-48EC-428C-B262-AD97641D574D}" presName="aSpace" presStyleCnt="0"/>
      <dgm:spPr/>
      <dgm:t>
        <a:bodyPr/>
        <a:lstStyle/>
        <a:p>
          <a:endParaRPr lang="ru-RU"/>
        </a:p>
      </dgm:t>
    </dgm:pt>
  </dgm:ptLst>
  <dgm:cxnLst>
    <dgm:cxn modelId="{8B2E51F8-639B-4721-9DDA-96FF5C4E819F}" srcId="{2DD9438C-717A-4533-A8ED-C9C0076E6BE5}" destId="{24AC9FC1-2B8C-4FEC-ABFB-7B45A425FE7F}" srcOrd="0" destOrd="0" parTransId="{662164CE-16B9-4413-B817-1E0EE0FBA053}" sibTransId="{9B48CC98-2E01-4864-8777-09B07369A2BD}"/>
    <dgm:cxn modelId="{38394B49-C338-47DC-A7F5-AFAF30CD7337}" type="presOf" srcId="{2DD9438C-717A-4533-A8ED-C9C0076E6BE5}" destId="{E9745654-5290-4202-B5A6-12655EE08EC7}" srcOrd="0" destOrd="0" presId="urn:microsoft.com/office/officeart/2005/8/layout/pyramid2"/>
    <dgm:cxn modelId="{AB429492-1E78-4F64-B5BD-23A86294BF96}" type="presOf" srcId="{BAF7A992-689A-4F3C-A42E-41F6AE40A98F}" destId="{44321B0F-BB12-4ED3-8ADF-256F3C0F2706}" srcOrd="0" destOrd="0" presId="urn:microsoft.com/office/officeart/2005/8/layout/pyramid2"/>
    <dgm:cxn modelId="{F6F1F7A4-B20B-448A-AD1E-AE76ABBE9205}" type="presOf" srcId="{5DF6CF37-48EC-428C-B262-AD97641D574D}" destId="{784AA986-00A7-47AF-A9D9-7FA409A99E67}" srcOrd="0" destOrd="0" presId="urn:microsoft.com/office/officeart/2005/8/layout/pyramid2"/>
    <dgm:cxn modelId="{211AE29E-499C-4E81-87D8-A5FCFF570503}" type="presOf" srcId="{B7C06D10-09B4-47CE-A33F-2B56157627A8}" destId="{3BF71031-F53F-47A5-B977-D881AE36717D}" srcOrd="0" destOrd="0" presId="urn:microsoft.com/office/officeart/2005/8/layout/pyramid2"/>
    <dgm:cxn modelId="{B762CBE8-CB2F-4A5C-92B4-7E8CF7721CDA}" srcId="{2DD9438C-717A-4533-A8ED-C9C0076E6BE5}" destId="{5DF6CF37-48EC-428C-B262-AD97641D574D}" srcOrd="3" destOrd="0" parTransId="{A98EC2A7-ECFC-415D-93A7-BE6EA93EBA01}" sibTransId="{9AD74173-0DB8-4B8F-940E-EB70CC994A17}"/>
    <dgm:cxn modelId="{C7A5D9E3-0EF5-47E3-B2B3-2B648E3DA099}" srcId="{2DD9438C-717A-4533-A8ED-C9C0076E6BE5}" destId="{B7C06D10-09B4-47CE-A33F-2B56157627A8}" srcOrd="1" destOrd="0" parTransId="{193FCCC1-E93E-4A4E-ACF5-27FAA400A470}" sibTransId="{3233E6D7-1096-4311-8844-F1AAFF970C42}"/>
    <dgm:cxn modelId="{006C2832-70D7-4CD6-AEE0-65A8F7CC8062}" type="presOf" srcId="{24AC9FC1-2B8C-4FEC-ABFB-7B45A425FE7F}" destId="{A8206C4D-DDF1-4E18-A790-97F5B215FDF0}" srcOrd="0" destOrd="0" presId="urn:microsoft.com/office/officeart/2005/8/layout/pyramid2"/>
    <dgm:cxn modelId="{12DC9B69-8E4E-43A8-9179-60D01003CBDE}" srcId="{2DD9438C-717A-4533-A8ED-C9C0076E6BE5}" destId="{BAF7A992-689A-4F3C-A42E-41F6AE40A98F}" srcOrd="2" destOrd="0" parTransId="{043D07DC-39D4-465E-A78D-6E8CAAB9DC86}" sibTransId="{6FDDB55C-3CEF-4F6F-8F24-B00D7FC5376D}"/>
    <dgm:cxn modelId="{8D2BECDF-BE14-4B40-BE4E-7CB2B39D2AC9}" type="presParOf" srcId="{E9745654-5290-4202-B5A6-12655EE08EC7}" destId="{DEE89C53-B7BE-4B50-B1B8-9881B2A2219A}" srcOrd="0" destOrd="0" presId="urn:microsoft.com/office/officeart/2005/8/layout/pyramid2"/>
    <dgm:cxn modelId="{2DA67C19-3D6F-41D0-BEA8-82BCBFC88A1B}" type="presParOf" srcId="{E9745654-5290-4202-B5A6-12655EE08EC7}" destId="{98C8AF43-D1E4-4EBD-AA72-4AA754F998BF}" srcOrd="1" destOrd="0" presId="urn:microsoft.com/office/officeart/2005/8/layout/pyramid2"/>
    <dgm:cxn modelId="{E7CCE18C-48EB-483B-B5FF-A31BA892DA9A}" type="presParOf" srcId="{98C8AF43-D1E4-4EBD-AA72-4AA754F998BF}" destId="{A8206C4D-DDF1-4E18-A790-97F5B215FDF0}" srcOrd="0" destOrd="0" presId="urn:microsoft.com/office/officeart/2005/8/layout/pyramid2"/>
    <dgm:cxn modelId="{47B75E37-F49A-4691-BFE4-91F49E2ED2DF}" type="presParOf" srcId="{98C8AF43-D1E4-4EBD-AA72-4AA754F998BF}" destId="{E4D85968-DD80-4938-B784-051AE22A29CC}" srcOrd="1" destOrd="0" presId="urn:microsoft.com/office/officeart/2005/8/layout/pyramid2"/>
    <dgm:cxn modelId="{A6460261-9308-40FC-8F79-764645430662}" type="presParOf" srcId="{98C8AF43-D1E4-4EBD-AA72-4AA754F998BF}" destId="{3BF71031-F53F-47A5-B977-D881AE36717D}" srcOrd="2" destOrd="0" presId="urn:microsoft.com/office/officeart/2005/8/layout/pyramid2"/>
    <dgm:cxn modelId="{DE507224-C5E4-494B-8EDB-26C9297CB6CD}" type="presParOf" srcId="{98C8AF43-D1E4-4EBD-AA72-4AA754F998BF}" destId="{F22E73D3-5E41-4EA4-BCBC-18319C2C1498}" srcOrd="3" destOrd="0" presId="urn:microsoft.com/office/officeart/2005/8/layout/pyramid2"/>
    <dgm:cxn modelId="{7483BB3C-579A-4657-B71B-38BA8A9314C7}" type="presParOf" srcId="{98C8AF43-D1E4-4EBD-AA72-4AA754F998BF}" destId="{44321B0F-BB12-4ED3-8ADF-256F3C0F2706}" srcOrd="4" destOrd="0" presId="urn:microsoft.com/office/officeart/2005/8/layout/pyramid2"/>
    <dgm:cxn modelId="{8DEB7275-6D88-423A-BE99-A8C86FBE243E}" type="presParOf" srcId="{98C8AF43-D1E4-4EBD-AA72-4AA754F998BF}" destId="{34B5E401-E394-4B86-93DA-E19E98D8836D}" srcOrd="5" destOrd="0" presId="urn:microsoft.com/office/officeart/2005/8/layout/pyramid2"/>
    <dgm:cxn modelId="{9E4BE249-9E3C-4297-95C3-6CE8585D03B6}" type="presParOf" srcId="{98C8AF43-D1E4-4EBD-AA72-4AA754F998BF}" destId="{784AA986-00A7-47AF-A9D9-7FA409A99E67}" srcOrd="6" destOrd="0" presId="urn:microsoft.com/office/officeart/2005/8/layout/pyramid2"/>
    <dgm:cxn modelId="{7BCBD447-D590-48CA-AA97-0EEF88B26D38}" type="presParOf" srcId="{98C8AF43-D1E4-4EBD-AA72-4AA754F998BF}" destId="{4D6C2AB2-D58B-4A4F-A397-DFE88DE3ED7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0.35345</cdr:x>
      <cdr:y>0.40741</cdr:y>
    </cdr:from>
    <cdr:to>
      <cdr:x>0.35345</cdr:x>
      <cdr:y>0.75926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 flipV="1">
          <a:off x="2952328" y="1584176"/>
          <a:ext cx="0" cy="13681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0.35345</cdr:x>
      <cdr:y>0.75926</cdr:y>
    </cdr:from>
    <cdr:to>
      <cdr:x>0.50018</cdr:x>
      <cdr:y>0.94444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2952328" y="2952328"/>
          <a:ext cx="1225661" cy="72008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0.64655</cdr:x>
      <cdr:y>0.40741</cdr:y>
    </cdr:from>
    <cdr:to>
      <cdr:x>0.64655</cdr:x>
      <cdr:y>0.75926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5400600" y="1584176"/>
          <a:ext cx="0" cy="13681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0.50046</cdr:x>
      <cdr:y>0.75926</cdr:y>
    </cdr:from>
    <cdr:to>
      <cdr:x>0.64655</cdr:x>
      <cdr:y>0.94444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 flipV="1">
          <a:off x="4180273" y="2952328"/>
          <a:ext cx="1220327" cy="72008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1BE05-8E20-47D2-B257-10566507085F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531FD-C238-404C-9CB4-53A8E5A54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35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A5C42-0807-4CA9-8906-7BB5E978C623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AEAF-712A-4FEA-B867-AA98464048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4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2B745-9A79-4921-9D7E-568600FE337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8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9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33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Целевые прогулки в рамках клуба «Семейные приключения»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32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AEAF-712A-4FEA-B867-AA98464048F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6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2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4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1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6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0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3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1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0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3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7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937B-DCCE-47EC-909C-4F4437F0E218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5B74-90AC-4798-9587-E13443DDE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4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llasarjan.wixsite.com/mysite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allasarjan.wixsite.com/mysit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dou67.sochi-schools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1SEYwg8XY0-oNH710T5lGnbP2uADQVq-Z9j_TaD4Bj3U/viewform?edit_requested=true" TargetMode="External"/><Relationship Id="rId3" Type="http://schemas.openxmlformats.org/officeDocument/2006/relationships/hyperlink" Target="http://dou67.sochi-schools.ru/contact/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allasarjan.wixsite.com/mysite" TargetMode="External"/><Relationship Id="rId7" Type="http://schemas.openxmlformats.org/officeDocument/2006/relationships/hyperlink" Target="http://dou67.sochi-schools.ru/innovatsionnaya-deyatelnost/kip-2018/realizatsiya-proekta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dou67.sochi-schools.ru/wp-content/uploads/2021/01/YUnyj-turist_2021.pdf" TargetMode="External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2809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комбинированного вида №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4046" y="1268760"/>
            <a:ext cx="8280920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и создание условий для реализации программы «Юный турист»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физического развития дошкольников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088" l="0" r="100000">
                        <a14:foregroundMark x1="32385" y1="24818" x2="35077" y2="29635"/>
                        <a14:foregroundMark x1="38308" y1="22993" x2="40462" y2="28394"/>
                        <a14:foregroundMark x1="26615" y1="42993" x2="13846" y2="58540"/>
                        <a14:foregroundMark x1="20615" y1="54672" x2="20615" y2="60949"/>
                        <a14:foregroundMark x1="50846" y1="36934" x2="48923" y2="43358"/>
                        <a14:foregroundMark x1="50846" y1="37299" x2="56615" y2="37883"/>
                        <a14:foregroundMark x1="58308" y1="37518" x2="51923" y2="43942"/>
                        <a14:foregroundMark x1="49154" y1="34672" x2="48769" y2="39124"/>
                        <a14:foregroundMark x1="47000" y1="50438" x2="51077" y2="61314"/>
                        <a14:foregroundMark x1="46154" y1="51825" x2="46615" y2="62117"/>
                        <a14:foregroundMark x1="50615" y1="60365" x2="50000" y2="63139"/>
                        <a14:foregroundMark x1="46154" y1="61752" x2="50231" y2="64599"/>
                        <a14:foregroundMark x1="79615" y1="50438" x2="72538" y2="68175"/>
                        <a14:foregroundMark x1="66154" y1="55693" x2="88923" y2="63139"/>
                        <a14:foregroundMark x1="85308" y1="51022" x2="83000" y2="68175"/>
                        <a14:foregroundMark x1="57462" y1="73285" x2="88769" y2="70438"/>
                        <a14:foregroundMark x1="92538" y1="64161" x2="90846" y2="72482"/>
                        <a14:foregroundMark x1="60000" y1="82117" x2="63385" y2="88175"/>
                        <a14:foregroundMark x1="63615" y1="63358" x2="58308" y2="66423"/>
                        <a14:foregroundMark x1="89154" y1="55693" x2="92154" y2="63796"/>
                        <a14:foregroundMark x1="48769" y1="81971" x2="55769" y2="84599"/>
                        <a14:foregroundMark x1="61692" y1="79343" x2="63000" y2="85182"/>
                        <a14:foregroundMark x1="71923" y1="58540" x2="70231" y2="68175"/>
                        <a14:foregroundMark x1="63231" y1="80146" x2="66846" y2="84745"/>
                        <a14:foregroundMark x1="55308" y1="79489" x2="72538" y2="84745"/>
                        <a14:foregroundMark x1="52154" y1="79489" x2="62385" y2="79489"/>
                        <a14:foregroundMark x1="63385" y1="79343" x2="70692" y2="8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58"/>
          <a:stretch/>
        </p:blipFill>
        <p:spPr>
          <a:xfrm flipH="1">
            <a:off x="4556708" y="4149080"/>
            <a:ext cx="2754024" cy="2401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8" b="16473"/>
          <a:stretch/>
        </p:blipFill>
        <p:spPr>
          <a:xfrm>
            <a:off x="38525" y="3876114"/>
            <a:ext cx="4518183" cy="28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2. РППС для организации туристской деятельности</a:t>
            </a:r>
            <a:endParaRPr lang="ru-RU" dirty="0"/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7894"/>
          <a:stretch/>
        </p:blipFill>
        <p:spPr>
          <a:xfrm>
            <a:off x="333207" y="1916832"/>
            <a:ext cx="849827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hlinkClick r:id="rId3"/>
          </p:cNvPr>
          <p:cNvSpPr txBox="1"/>
          <p:nvPr/>
        </p:nvSpPr>
        <p:spPr>
          <a:xfrm>
            <a:off x="368300" y="1096490"/>
            <a:ext cx="849827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Cambria" panose="02040503050406030204" pitchFamily="18" charset="0"/>
              </a:rPr>
              <a:t>Стадион </a:t>
            </a:r>
            <a:r>
              <a:rPr lang="ru-RU" b="1" dirty="0">
                <a:latin typeface="Cambria" panose="02040503050406030204" pitchFamily="18" charset="0"/>
              </a:rPr>
              <a:t>полимерным </a:t>
            </a:r>
            <a:r>
              <a:rPr lang="ru-RU" b="1" dirty="0" smtClean="0">
                <a:latin typeface="Cambria" panose="02040503050406030204" pitchFamily="18" charset="0"/>
              </a:rPr>
              <a:t>покрытием. Оснащен </a:t>
            </a:r>
            <a:r>
              <a:rPr lang="ru-RU" b="1" dirty="0">
                <a:latin typeface="Cambria" panose="02040503050406030204" pitchFamily="18" charset="0"/>
              </a:rPr>
              <a:t>спортивно-игровыми </a:t>
            </a:r>
            <a:r>
              <a:rPr lang="ru-RU" b="1" dirty="0" smtClean="0">
                <a:latin typeface="Cambria" panose="02040503050406030204" pitchFamily="18" charset="0"/>
              </a:rPr>
              <a:t>комплексами: </a:t>
            </a:r>
            <a:r>
              <a:rPr lang="ru-RU" b="1" dirty="0">
                <a:latin typeface="Cambria" panose="02040503050406030204" pitchFamily="18" charset="0"/>
              </a:rPr>
              <a:t>«Тоннель», «</a:t>
            </a:r>
            <a:r>
              <a:rPr lang="ru-RU" b="1" dirty="0" err="1">
                <a:latin typeface="Cambria" panose="02040503050406030204" pitchFamily="18" charset="0"/>
              </a:rPr>
              <a:t>Кольцеброс</a:t>
            </a:r>
            <a:r>
              <a:rPr lang="ru-RU" b="1" dirty="0">
                <a:latin typeface="Cambria" panose="02040503050406030204" pitchFamily="18" charset="0"/>
              </a:rPr>
              <a:t>», «Брус», «Мишень», «Турник»</a:t>
            </a:r>
            <a:endParaRPr lang="ru-RU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899592" y="204141"/>
            <a:ext cx="679751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mbria" panose="02040503050406030204" pitchFamily="18" charset="0"/>
              </a:rPr>
              <a:t>ПЕРЕНОСНЫЕ ФИЗКУЛЬТУРНО-ИГРОВЫЕ МОДУЛИ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375" t="5894" r="-1104" b="-8248"/>
          <a:stretch/>
        </p:blipFill>
        <p:spPr>
          <a:xfrm>
            <a:off x="368300" y="836712"/>
            <a:ext cx="8244532" cy="62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144000" cy="9807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«Перезагрузка» помещения рекреации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5768" r="8672"/>
          <a:stretch/>
        </p:blipFill>
        <p:spPr bwMode="auto">
          <a:xfrm>
            <a:off x="63444" y="1340768"/>
            <a:ext cx="896448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0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9807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 препятствий №1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t="16692" r="16607" b="-1"/>
          <a:stretch/>
        </p:blipFill>
        <p:spPr bwMode="auto">
          <a:xfrm>
            <a:off x="2915816" y="1139524"/>
            <a:ext cx="2276856" cy="35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5244"/>
            <a:ext cx="2372933" cy="35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G_69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r="13559"/>
          <a:stretch/>
        </p:blipFill>
        <p:spPr bwMode="auto">
          <a:xfrm>
            <a:off x="5436096" y="1622254"/>
            <a:ext cx="3582398" cy="260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5157192"/>
            <a:ext cx="2372933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«Паутинка»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9739" y="5157192"/>
            <a:ext cx="2372933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«Болото»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48668" y="5157192"/>
            <a:ext cx="3557254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«Параллельная переправа»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39552" y="6093296"/>
            <a:ext cx="7992888" cy="36004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1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144000" cy="9807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оснащения туристских центров. В 2020 году приобретены страховочные системы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IMG_63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 bwMode="auto">
          <a:xfrm>
            <a:off x="232990" y="3884763"/>
            <a:ext cx="4198672" cy="261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1" name="Picture 3" descr="IMG_63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63" r="44652"/>
          <a:stretch>
            <a:fillRect/>
          </a:stretch>
        </p:blipFill>
        <p:spPr bwMode="auto">
          <a:xfrm>
            <a:off x="4932040" y="1039235"/>
            <a:ext cx="3888432" cy="3129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4" name="Picture 6" descr="IMG_63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40" r="2165" b="15607"/>
          <a:stretch>
            <a:fillRect/>
          </a:stretch>
        </p:blipFill>
        <p:spPr bwMode="auto">
          <a:xfrm>
            <a:off x="3491880" y="4249943"/>
            <a:ext cx="5470768" cy="234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4481" b="4275"/>
          <a:stretch/>
        </p:blipFill>
        <p:spPr>
          <a:xfrm>
            <a:off x="198318" y="1029710"/>
            <a:ext cx="4349706" cy="303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28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87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5"/>
          <a:stretch/>
        </p:blipFill>
        <p:spPr bwMode="auto">
          <a:xfrm>
            <a:off x="107504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1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то туризм новое\IMG_1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" y="620688"/>
            <a:ext cx="8560400" cy="57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528" y="188640"/>
            <a:ext cx="3096344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Костровое место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фото спорт 2018\Фото туризм 2018\IMG_1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20472" cy="58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3096344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Скалодром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88" y="904206"/>
            <a:ext cx="8591008" cy="6071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Туристская деятельность в системе физического развития</a:t>
            </a:r>
            <a:endParaRPr lang="ru-RU" dirty="0"/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29859" y="1605154"/>
            <a:ext cx="312191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3-е физкультурное занятие на свежем воздухе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pic>
        <p:nvPicPr>
          <p:cNvPr id="21" name="Picture 2" descr="D:\Фото туризм новое\IMG_1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0" y="2679338"/>
            <a:ext cx="3180368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lipartbest.com/cliparts/yjc/x47/yjcx47K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83" y="1743009"/>
            <a:ext cx="739951" cy="7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03046" y="1615676"/>
            <a:ext cx="312191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Совместная, самостоятельная  деятельность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67544" y="116632"/>
            <a:ext cx="8568952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3. Деятельность участников образовательных отношений</a:t>
            </a:r>
            <a:endParaRPr lang="ru-RU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046958" y="2761422"/>
            <a:ext cx="4248472" cy="1387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воспитанников в области специальной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подготовки по спортивному скалолазанию и туристскому ориентированию</a:t>
            </a:r>
          </a:p>
        </p:txBody>
      </p:sp>
      <p:pic>
        <p:nvPicPr>
          <p:cNvPr id="2050" name="Picture 2" descr="http://dou67.sochi-schools.ru/wp-content/uploads/2021/01/3-mesto-Rybin-Egor-Uzly-218x3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/>
          <a:stretch/>
        </p:blipFill>
        <p:spPr bwMode="auto">
          <a:xfrm>
            <a:off x="3651774" y="4250929"/>
            <a:ext cx="1696495" cy="25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ou67.sochi-schools.ru/wp-content/uploads/2021/01/3-mesto-Bezhkin-Roma-ruk.-Ivashuta-O.V.-212x30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09" y="4265425"/>
            <a:ext cx="1778083" cy="25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ou67.sochi-schools.ru/wp-content/uploads/2021/01/2-mesto-Galitskij-Grigorij-ruk.-Goliontseva-I.V.-215x30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53" y="4217243"/>
            <a:ext cx="1837775" cy="25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7" t="19244"/>
          <a:stretch/>
        </p:blipFill>
        <p:spPr bwMode="auto">
          <a:xfrm>
            <a:off x="2195736" y="980728"/>
            <a:ext cx="3224138" cy="325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www.holstgroup.co.uk/wp-content/uploads/2013/09/Lightbulbs-with-red-arrow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8275"/>
            <a:ext cx="4176464" cy="2317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61" y="2211168"/>
            <a:ext cx="3085068" cy="323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55" y="5747706"/>
            <a:ext cx="4341066" cy="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гнутая вправо стрелка 2"/>
          <p:cNvSpPr/>
          <p:nvPr/>
        </p:nvSpPr>
        <p:spPr>
          <a:xfrm>
            <a:off x="8583429" y="5189964"/>
            <a:ext cx="324036" cy="753547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74" y="334011"/>
            <a:ext cx="1918092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1"/>
          <a:stretch/>
        </p:blipFill>
        <p:spPr bwMode="auto">
          <a:xfrm>
            <a:off x="161937" y="690902"/>
            <a:ext cx="1145516" cy="13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" y="0"/>
            <a:ext cx="7056495" cy="668022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сетевого взаимодействия</a:t>
            </a:r>
            <a:endParaRPr lang="ru-RU" sz="2800" b="1" kern="1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2211168"/>
            <a:ext cx="198022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№№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9, 41,118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27,78,120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14, 79,140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105,28,134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993350"/>
            <a:ext cx="1260140" cy="2178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г. Сочи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387" y="4000146"/>
            <a:ext cx="1947068" cy="2178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Ленинградский р-н</a:t>
            </a:r>
            <a:endParaRPr lang="ru-RU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168" y="4228220"/>
            <a:ext cx="198022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№8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№1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280" y="5233301"/>
            <a:ext cx="198022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№201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ДОО №202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0656" y="5027252"/>
            <a:ext cx="1947068" cy="2178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г. Краснодар</a:t>
            </a:r>
            <a:endParaRPr lang="ru-RU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73349" y="404664"/>
            <a:ext cx="2617510" cy="100437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Идея</a:t>
            </a:r>
            <a:endParaRPr lang="ru-RU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E:\фото спорт 2018\Фото туризм 2018\image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4369" r="6783" b="14944"/>
          <a:stretch/>
        </p:blipFill>
        <p:spPr bwMode="auto">
          <a:xfrm>
            <a:off x="454627" y="1839561"/>
            <a:ext cx="8248604" cy="4829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4"/>
          <p:cNvSpPr/>
          <p:nvPr/>
        </p:nvSpPr>
        <p:spPr>
          <a:xfrm>
            <a:off x="2699792" y="184898"/>
            <a:ext cx="6003439" cy="15159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latin typeface="Cambria" panose="02040503050406030204" pitchFamily="18" charset="0"/>
              </a:rPr>
              <a:t>сформировать культуру здорового образа жизни у воспитанников и их родителей посредством туристской деятельности</a:t>
            </a:r>
            <a:endParaRPr lang="ru-RU" sz="2400" b="1" kern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0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761" y="31513"/>
            <a:ext cx="7906414" cy="668022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Диссеминация и </a:t>
            </a:r>
            <a:r>
              <a:rPr lang="ru-RU" sz="2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трансляция </a:t>
            </a:r>
            <a:endParaRPr lang="ru-RU" sz="2800" b="1" kern="1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43254250"/>
              </p:ext>
            </p:extLst>
          </p:nvPr>
        </p:nvGraphicFramePr>
        <p:xfrm>
          <a:off x="1619672" y="937304"/>
          <a:ext cx="792961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AutoShape 4" descr="https://docviewer.yandex.ru/view/178011904/htmlimage?id=3qydf-hskxnjhot4bqj86wh6qrnpkc8opn097dpg9dotcq48v7cx78ju4legg4vii6w5hf3ii5jrl7x47blde4ku027ltt1ov5rpp1jeb&amp;name=image-6yXSKOVCkSv6H5vy4a.jpg&amp;dsid=3002544056ef892884816727e3a57ef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docviewer.yandex.ru/view/178011904/htmlimage?id=3qydf-hskxnjhot4bqj86wh6qrnpkc8opn097dpg9dotcq48v7cx78ju4legg4vii6w5hf3ii5jrl7x47blde4ku027ltt1ov5rpp1jeb&amp;name=image-6yXSKOVCkSv6H5vy4a.jpg&amp;dsid=3002544056ef892884816727e3a57ef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docviewer.yandex.ru/view/178011904/htmlimage?id=3qydf-hskxnjhot4bqj86wh6qrnpkc8opn097dpg9dotcq48v7cx78ju4legg4vii6w5hf3ii5jrl7x47blde4ku027ltt1ov5rpp1jeb&amp;name=image-6yXSKOVCkSv6H5vy4a.jpg&amp;dsid=3002544056ef892884816727e3a57ef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860032" y="5397303"/>
            <a:ext cx="4075423" cy="1081322"/>
            <a:chOff x="3168365" y="1821821"/>
            <a:chExt cx="3901359" cy="112179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168365" y="1821821"/>
              <a:ext cx="3901359" cy="1121790"/>
            </a:xfrm>
            <a:prstGeom prst="roundRect">
              <a:avLst/>
            </a:prstGeom>
          </p:spPr>
          <p:style>
            <a:lnRef idx="1">
              <a:schemeClr val="accent2">
                <a:shade val="50000"/>
                <a:hueOff val="-31880"/>
                <a:satOff val="-5821"/>
                <a:lumOff val="3368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223126" y="1876583"/>
              <a:ext cx="3791838" cy="10122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Трансляция опыта 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в рамках краевого конкурса </a:t>
              </a:r>
              <a:r>
                <a:rPr lang="ru-RU" sz="2000" b="1" dirty="0" err="1">
                  <a:latin typeface="Times New Roman" pitchFamily="18" charset="0"/>
                  <a:cs typeface="Times New Roman" pitchFamily="18" charset="0"/>
                </a:rPr>
                <a:t>видеозанятий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«Работаем по Стандарту»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9942" t="16334"/>
          <a:stretch/>
        </p:blipFill>
        <p:spPr>
          <a:xfrm>
            <a:off x="410434" y="3645024"/>
            <a:ext cx="4234853" cy="2950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2109" b="14734"/>
          <a:stretch/>
        </p:blipFill>
        <p:spPr>
          <a:xfrm>
            <a:off x="331247" y="764704"/>
            <a:ext cx="4314040" cy="2827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3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006" y="1916832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3788" y="4580286"/>
            <a:ext cx="3978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u="sng" dirty="0">
                <a:latin typeface="Cambria" panose="02040503050406030204" pitchFamily="18" charset="0"/>
                <a:hlinkClick r:id="rId2"/>
              </a:rPr>
              <a:t>http://dou67.sochi-schools.ru</a:t>
            </a:r>
            <a:r>
              <a:rPr lang="en-US" sz="2000" b="1" u="sng" dirty="0" smtClean="0">
                <a:latin typeface="Cambria" panose="02040503050406030204" pitchFamily="18" charset="0"/>
                <a:hlinkClick r:id="rId2"/>
              </a:rPr>
              <a:t>/</a:t>
            </a:r>
            <a:r>
              <a:rPr lang="ru-RU" sz="2000" b="1" u="sng" dirty="0" smtClean="0">
                <a:latin typeface="Cambria" panose="02040503050406030204" pitchFamily="18" charset="0"/>
              </a:rPr>
              <a:t>  </a:t>
            </a:r>
            <a:endParaRPr lang="ru-RU" b="1" u="sng" dirty="0">
              <a:latin typeface="Cambria" panose="02040503050406030204" pitchFamily="18" charset="0"/>
            </a:endParaRPr>
          </a:p>
        </p:txBody>
      </p:sp>
      <p:pic>
        <p:nvPicPr>
          <p:cNvPr id="7" name="Picture 6" descr="Instagram-novo-logo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2423" r="22758" b="18848"/>
          <a:stretch>
            <a:fillRect/>
          </a:stretch>
        </p:blipFill>
        <p:spPr bwMode="auto">
          <a:xfrm>
            <a:off x="2411962" y="5838379"/>
            <a:ext cx="962408" cy="7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93274" y="5892727"/>
            <a:ext cx="245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#</a:t>
            </a:r>
            <a:r>
              <a:rPr lang="ru-RU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ютурсочи</a:t>
            </a:r>
            <a:endParaRPr lang="ru-RU" sz="2800" b="1" dirty="0">
              <a:solidFill>
                <a:srgbClr val="3399FF"/>
              </a:solidFill>
              <a:latin typeface="Cambria" panose="02040503050406030204" pitchFamily="18" charset="0"/>
            </a:endParaRPr>
          </a:p>
        </p:txBody>
      </p:sp>
      <p:pic>
        <p:nvPicPr>
          <p:cNvPr id="5124" name="Picture 4" descr="https://image.freepik.com/free-icon/no-translate-detected_318-4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28" y="4563341"/>
            <a:ext cx="465804" cy="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previews.123rf.com/images/lupobianco/lupobianco1304/lupobianco130400014/18949767-Envelope-with-email-symbol-email-concept-Stock-Photo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previews.123rf.com/images/lupobianco/lupobianco1304/lupobianco130400014/18949767-Envelope-with-email-symbol-email-concept-Stock-Photo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 descr="iFS9K605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62" y="5122251"/>
            <a:ext cx="829935" cy="74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95661" y="5295620"/>
            <a:ext cx="2685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anose="02040503050406030204" pitchFamily="18" charset="0"/>
              </a:rPr>
              <a:t>dou67@edu.sochi.ru</a:t>
            </a:r>
            <a:r>
              <a:rPr lang="ru-RU" sz="2000" b="1" dirty="0" smtClean="0">
                <a:latin typeface="Cambria" panose="02040503050406030204" pitchFamily="18" charset="0"/>
              </a:rPr>
              <a:t>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4370" y="5950274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dou67sochi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29512" y="260648"/>
            <a:ext cx="5472608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Cambria" panose="02040503050406030204" pitchFamily="18" charset="0"/>
              </a:rPr>
              <a:t>р</a:t>
            </a:r>
            <a:r>
              <a:rPr lang="ru-RU" b="1" kern="1200" dirty="0" smtClean="0">
                <a:latin typeface="Cambria" panose="02040503050406030204" pitchFamily="18" charset="0"/>
              </a:rPr>
              <a:t>азработка содержания программы «Юный турист» и создание условий для ее реализации</a:t>
            </a:r>
            <a:endParaRPr lang="ru-RU" b="1" kern="1200" dirty="0">
              <a:latin typeface="Cambria" panose="02040503050406030204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51520" y="368660"/>
            <a:ext cx="2664296" cy="64807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60656" y="1255331"/>
            <a:ext cx="2232248" cy="668022"/>
            <a:chOff x="720083" y="163818"/>
            <a:chExt cx="7272801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Задачи: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321458"/>
              </p:ext>
            </p:extLst>
          </p:nvPr>
        </p:nvGraphicFramePr>
        <p:xfrm>
          <a:off x="1043608" y="1772816"/>
          <a:ext cx="7358512" cy="472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63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42976" y="260648"/>
            <a:ext cx="6858048" cy="668022"/>
            <a:chOff x="720083" y="163818"/>
            <a:chExt cx="7272801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Задачи на 2020 год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507834"/>
              </p:ext>
            </p:extLst>
          </p:nvPr>
        </p:nvGraphicFramePr>
        <p:xfrm>
          <a:off x="214282" y="1000108"/>
          <a:ext cx="8462744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31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83"/>
    </mc:Choice>
    <mc:Fallback xmlns="">
      <p:transition spd="slow" advTm="441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753261"/>
              </p:ext>
            </p:extLst>
          </p:nvPr>
        </p:nvGraphicFramePr>
        <p:xfrm>
          <a:off x="323528" y="1124744"/>
          <a:ext cx="8352928" cy="18002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1800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1. Оценка  эффективности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туристской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деятельности в образовательной области «Физическое развитие».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Диагностика педагогического процесса ДОО Н.В. Верещагиной (ОО «Физическое развитие»).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Диагностические тесты развития физических качеств у дошкольников М.А. </a:t>
                      </a:r>
                      <a:r>
                        <a:rPr lang="ru-RU" sz="1400" b="0" dirty="0" err="1">
                          <a:effectLst/>
                          <a:latin typeface="Cambria" panose="02040503050406030204" pitchFamily="18" charset="0"/>
                        </a:rPr>
                        <a:t>Руновой</a:t>
                      </a: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, Г.Н. </a:t>
                      </a:r>
                      <a:r>
                        <a:rPr lang="ru-RU" sz="1400" b="0" dirty="0" err="1">
                          <a:effectLst/>
                          <a:latin typeface="Cambria" panose="02040503050406030204" pitchFamily="18" charset="0"/>
                        </a:rPr>
                        <a:t>Сердюковской</a:t>
                      </a: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Модифицированная методика оценки разнообразия движений Шишкиной В.А., </a:t>
                      </a:r>
                      <a:r>
                        <a:rPr lang="ru-RU" sz="1400" b="0" dirty="0" err="1">
                          <a:effectLst/>
                          <a:latin typeface="Cambria" panose="02040503050406030204" pitchFamily="18" charset="0"/>
                        </a:rPr>
                        <a:t>Дедулевич</a:t>
                      </a: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 М.Н</a:t>
                      </a:r>
                      <a:r>
                        <a:rPr lang="ru-RU" sz="1400" b="0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marL="20129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2912048"/>
              </p:ext>
            </p:extLst>
          </p:nvPr>
        </p:nvGraphicFramePr>
        <p:xfrm>
          <a:off x="323528" y="3140968"/>
          <a:ext cx="83529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00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832103"/>
              </p:ext>
            </p:extLst>
          </p:nvPr>
        </p:nvGraphicFramePr>
        <p:xfrm>
          <a:off x="323528" y="1124744"/>
          <a:ext cx="8352928" cy="136815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2. Оценка развивающей предметно-пространственной среды, созданной в рамках проекта.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Шкалы ECERS-R: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К7. Пространство для игр, развивающих крупную моторику.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К8. Оборудование для развития крупной моторики.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К14. Безопасность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ru-RU" sz="1400" i="1" dirty="0" smtClean="0"/>
                        <a:t>Определение степени оснащения туристских центров (согласно плана)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98336055"/>
              </p:ext>
            </p:extLst>
          </p:nvPr>
        </p:nvGraphicFramePr>
        <p:xfrm>
          <a:off x="395536" y="256490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 flipV="1">
            <a:off x="3347864" y="3429000"/>
            <a:ext cx="1225661" cy="72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73525" y="3429000"/>
            <a:ext cx="1222611" cy="72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43608" y="85243"/>
            <a:ext cx="6861857" cy="543406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0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672529"/>
              </p:ext>
            </p:extLst>
          </p:nvPr>
        </p:nvGraphicFramePr>
        <p:xfrm>
          <a:off x="305471" y="762793"/>
          <a:ext cx="8352928" cy="111287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11128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3.  Показатели эффективности  деятельности педагогических работников 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Мониторинг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показателей эффективности (эффективный контракт)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effectLst/>
                          <a:latin typeface="Cambria" panose="02040503050406030204" pitchFamily="18" charset="0"/>
                        </a:rPr>
                        <a:t> Шкалы </a:t>
                      </a: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ECERS-R </a:t>
                      </a:r>
                    </a:p>
                    <a:p>
                      <a:pPr marL="29146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К10. Образовательная деятельность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4788024" y="1923431"/>
            <a:ext cx="3744416" cy="2808312"/>
            <a:chOff x="323528" y="2420888"/>
            <a:chExt cx="3744416" cy="280831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23528" y="2420888"/>
              <a:ext cx="3744416" cy="280831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2" name="Объект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90888328"/>
                </p:ext>
              </p:extLst>
            </p:nvPr>
          </p:nvGraphicFramePr>
          <p:xfrm>
            <a:off x="395536" y="2492896"/>
            <a:ext cx="3582343" cy="26613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467544" y="4725144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Cambria" panose="02040503050406030204" pitchFamily="18" charset="0"/>
                </a:rPr>
                <a:t>Итоговый показатель 79%</a:t>
              </a:r>
              <a:endParaRPr lang="ru-RU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32348" y="2116448"/>
            <a:ext cx="1620615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Аттестация 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http://detcad14.ucoz.ru/kartinki/vdokhnoveni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r="24045"/>
          <a:stretch/>
        </p:blipFill>
        <p:spPr bwMode="auto">
          <a:xfrm>
            <a:off x="211878" y="2964465"/>
            <a:ext cx="2088745" cy="26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iko.institute/uploads/images/editor/news/regular_news/mkdo_202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r="19864" b="3957"/>
          <a:stretch/>
        </p:blipFill>
        <p:spPr bwMode="auto">
          <a:xfrm>
            <a:off x="2381479" y="2035602"/>
            <a:ext cx="2310400" cy="18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81479" y="3658477"/>
            <a:ext cx="22848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Курсы повышения квалификации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0623" y="4764793"/>
            <a:ext cx="614175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Конкурсы профессионального мастерства:</a:t>
            </a:r>
            <a:endParaRPr lang="ru-RU" b="1" dirty="0"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latin typeface="Cambria" panose="02040503050406030204" pitchFamily="18" charset="0"/>
              </a:rPr>
              <a:t>Региональный уровень – 1 победитель, 2 призера</a:t>
            </a:r>
          </a:p>
          <a:p>
            <a:pPr algn="just"/>
            <a:r>
              <a:rPr lang="ru-RU" b="1" dirty="0" smtClean="0">
                <a:latin typeface="Cambria" panose="02040503050406030204" pitchFamily="18" charset="0"/>
              </a:rPr>
              <a:t>Муниципальный уровень – 4 победителя, 3 призера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980567"/>
            <a:ext cx="261279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Cambria" panose="02040503050406030204" pitchFamily="18" charset="0"/>
              </a:rPr>
              <a:t>Апробационная</a:t>
            </a:r>
            <a:r>
              <a:rPr lang="ru-RU" b="1" dirty="0" smtClean="0">
                <a:latin typeface="Cambria" panose="02040503050406030204" pitchFamily="18" charset="0"/>
              </a:rPr>
              <a:t> площадка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</a:rPr>
              <a:t>ООП «Вдохновение»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9167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Измерение и оценка качества</a:t>
              </a:r>
              <a:endParaRPr lang="ru-RU" sz="28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9613" y="3128760"/>
            <a:ext cx="3192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Cambria" panose="02040503050406030204" pitchFamily="18" charset="0"/>
                <a:hlinkClick r:id="rId3"/>
              </a:rPr>
              <a:t>http://dou67.sochi-schools.ru/contact</a:t>
            </a:r>
            <a:r>
              <a:rPr lang="en-US" sz="2000" b="1" u="sng" dirty="0" smtClean="0">
                <a:latin typeface="Cambria" panose="02040503050406030204" pitchFamily="18" charset="0"/>
                <a:hlinkClick r:id="rId3"/>
              </a:rPr>
              <a:t>/</a:t>
            </a:r>
            <a:r>
              <a:rPr lang="ru-RU" sz="2000" b="1" u="sng" dirty="0" smtClean="0">
                <a:latin typeface="Cambria" panose="02040503050406030204" pitchFamily="18" charset="0"/>
              </a:rPr>
              <a:t> </a:t>
            </a:r>
            <a:endParaRPr lang="ru-RU" b="1" u="sng" dirty="0">
              <a:latin typeface="Cambria" panose="02040503050406030204" pitchFamily="18" charset="0"/>
            </a:endParaRPr>
          </a:p>
        </p:txBody>
      </p:sp>
      <p:pic>
        <p:nvPicPr>
          <p:cNvPr id="9" name="Picture 4" descr="https://image.freepik.com/free-icon/no-translate-detected_318-4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5" y="3278664"/>
            <a:ext cx="465804" cy="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nstagram-novo-logo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2423" r="22758" b="18848"/>
          <a:stretch>
            <a:fillRect/>
          </a:stretch>
        </p:blipFill>
        <p:spPr bwMode="auto">
          <a:xfrm>
            <a:off x="176759" y="3958781"/>
            <a:ext cx="962408" cy="7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66086" y="4080915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dou67sochi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0242" y="4019361"/>
            <a:ext cx="245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#</a:t>
            </a:r>
            <a:r>
              <a:rPr lang="ru-RU" sz="2800" b="1" dirty="0" smtClean="0">
                <a:solidFill>
                  <a:srgbClr val="3399FF"/>
                </a:solidFill>
                <a:latin typeface="Cambria" panose="02040503050406030204" pitchFamily="18" charset="0"/>
              </a:rPr>
              <a:t>ютурсочи</a:t>
            </a:r>
            <a:endParaRPr lang="ru-RU" sz="2800" b="1" dirty="0">
              <a:solidFill>
                <a:srgbClr val="3399FF"/>
              </a:solidFill>
              <a:latin typeface="Cambria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5" y="4869161"/>
            <a:ext cx="4833755" cy="147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4882" y="5107123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4877567"/>
            <a:ext cx="165618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latin typeface="Cambria" panose="02040503050406030204" pitchFamily="18" charset="0"/>
              </a:rPr>
              <a:t>bus.gov.ru</a:t>
            </a:r>
            <a:endParaRPr lang="ru-RU" sz="2000" b="1" u="sng" dirty="0">
              <a:latin typeface="Cambria" panose="020405030504060302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57" y="2268840"/>
            <a:ext cx="3230278" cy="454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508568"/>
              </p:ext>
            </p:extLst>
          </p:nvPr>
        </p:nvGraphicFramePr>
        <p:xfrm>
          <a:off x="332159" y="1052736"/>
          <a:ext cx="8352928" cy="10668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592288"/>
                <a:gridCol w="5760640"/>
              </a:tblGrid>
              <a:tr h="7986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Критерий 4.  Показатели эффективности работы с семьей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Шкалы ECERS-R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Мониторинг активности родительского сообщества в мероприятиях (ДОО, муниципалитета)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Определение степени активности в социальных сетях (Фото выходного дня, участия в мероприятиях #ютурсочи).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50891" marR="50891" marT="0" marB="0"/>
                </a:tc>
              </a:tr>
            </a:tbl>
          </a:graphicData>
        </a:graphic>
      </p:graphicFrame>
      <p:pic>
        <p:nvPicPr>
          <p:cNvPr id="18" name="Picture 4" descr="https://image.freepik.com/free-icon/no-translate-detected_318-4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1" y="2562012"/>
            <a:ext cx="465804" cy="4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hlinkClick r:id="rId8"/>
          </p:cNvPr>
          <p:cNvSpPr/>
          <p:nvPr/>
        </p:nvSpPr>
        <p:spPr>
          <a:xfrm>
            <a:off x="670431" y="2431470"/>
            <a:ext cx="3429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70C0"/>
                </a:solidFill>
                <a:latin typeface="Cambria" panose="02040503050406030204" pitchFamily="18" charset="0"/>
              </a:rPr>
              <a:t>Анкета «Качество предоставляемых услуг </a:t>
            </a:r>
            <a:endParaRPr lang="ru-RU" b="1" u="sng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945851" y="260648"/>
            <a:ext cx="6861857" cy="668022"/>
            <a:chOff x="716044" y="163818"/>
            <a:chExt cx="7276840" cy="12241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Прямоугольник 20"/>
            <p:cNvSpPr/>
            <p:nvPr/>
          </p:nvSpPr>
          <p:spPr>
            <a:xfrm>
              <a:off x="720083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16044" y="163818"/>
              <a:ext cx="7272801" cy="12241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kern="12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Результативность</a:t>
              </a:r>
              <a:endParaRPr lang="ru-RU" sz="3600" b="1" kern="12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hlinkClick r:id="rId3"/>
          </p:cNvPr>
          <p:cNvSpPr txBox="1"/>
          <p:nvPr/>
        </p:nvSpPr>
        <p:spPr>
          <a:xfrm>
            <a:off x="984187" y="1052736"/>
            <a:ext cx="661214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ИННОВАЦИОННЫЕ ПРОДУКТЫ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28" y="1571224"/>
            <a:ext cx="2980877" cy="415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hlinkClick r:id="rId3"/>
          </p:cNvPr>
          <p:cNvSpPr txBox="1"/>
          <p:nvPr/>
        </p:nvSpPr>
        <p:spPr>
          <a:xfrm>
            <a:off x="184933" y="5780513"/>
            <a:ext cx="3004284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dou67.sochi-schools.ru/wp-content/uploads/2021/01/YUnyj-turist_2021.pdf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217" y="1594064"/>
            <a:ext cx="2961496" cy="414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hlinkClick r:id="rId3"/>
          </p:cNvPr>
          <p:cNvSpPr txBox="1"/>
          <p:nvPr/>
        </p:nvSpPr>
        <p:spPr>
          <a:xfrm>
            <a:off x="3216238" y="5723690"/>
            <a:ext cx="2961496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http://dou67.sochi-schools.ru/innovatsionnaya-deyatelnost/kip-2018/realizatsiya-proekta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 l="508" r="7932"/>
          <a:stretch/>
        </p:blipFill>
        <p:spPr>
          <a:xfrm>
            <a:off x="6290802" y="2431318"/>
            <a:ext cx="2585052" cy="3246206"/>
          </a:xfrm>
          <a:prstGeom prst="rect">
            <a:avLst/>
          </a:prstGeom>
        </p:spPr>
      </p:pic>
      <p:pic>
        <p:nvPicPr>
          <p:cNvPr id="28" name="Picture 2" descr="https://c7.hotpng.com/preview/928/445/263/renter-needs-computer-icons-gps-navigation-systems-global-positioning-system-journey-planner-location.jpg">
            <a:hlinkClick r:id="rId3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750131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hlinkClick r:id="rId3"/>
          </p:cNvPr>
          <p:cNvSpPr txBox="1"/>
          <p:nvPr/>
        </p:nvSpPr>
        <p:spPr>
          <a:xfrm>
            <a:off x="6290802" y="1657155"/>
            <a:ext cx="2585052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приложение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турист. Путешествуем вместе»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3"/>
          </p:cNvPr>
          <p:cNvSpPr txBox="1"/>
          <p:nvPr/>
        </p:nvSpPr>
        <p:spPr>
          <a:xfrm>
            <a:off x="6303810" y="6149845"/>
            <a:ext cx="258505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allasarjan.wixsite.com/mysite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544</Words>
  <Application>Microsoft Office PowerPoint</Application>
  <PresentationFormat>Экран (4:3)</PresentationFormat>
  <Paragraphs>119</Paragraphs>
  <Slides>21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Cambria</vt:lpstr>
      <vt:lpstr>Calibri</vt:lpstr>
      <vt:lpstr>Times New Roman</vt:lpstr>
      <vt:lpstr>Symbol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РППС для организации туристской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Туристская деятельность в системе физического развития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121431</dc:creator>
  <cp:lastModifiedBy>Детский сад №67-4</cp:lastModifiedBy>
  <cp:revision>115</cp:revision>
  <cp:lastPrinted>2020-02-11T08:57:51Z</cp:lastPrinted>
  <dcterms:created xsi:type="dcterms:W3CDTF">2017-12-12T09:34:05Z</dcterms:created>
  <dcterms:modified xsi:type="dcterms:W3CDTF">2021-01-23T14:19:59Z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4007892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