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2" r:id="rId4"/>
    <p:sldId id="277" r:id="rId5"/>
    <p:sldId id="279" r:id="rId6"/>
    <p:sldId id="28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574E9-BDC1-4082-8330-A31AD896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6ABC75-753E-4563-A7C0-7CB045802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DBD4D-A813-48EA-8FE3-FE9F0772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07956B-3E0C-41D7-B78C-0E1CF916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9E25C-5F67-4CC3-9BAA-10FDE3E9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7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867E4-CB88-43BF-A24C-E41FE462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F10968-94CC-4A94-9FB8-5E73F2EB7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689B2-EAE7-4F0E-B81F-6EDC93C0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3DDF3-97AD-4CEF-B683-1BCEE6E8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D52E2-2184-4F5F-8773-3A19FCE8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5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1146EA-23C8-4AB0-9F72-AAB7EFB1A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623E5-E6C5-4E4A-A6DC-77C501507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70EFA-676E-4AAD-87E3-B7EB2DC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ADA4D3-C13C-4FFF-89A6-2A10213E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F7712-C9BA-47B2-AA5A-5981074E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4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8B769-B1BA-421E-81C7-1FE11BDC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40878-0E8F-4376-9C91-C5C6B7EC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031C8E-4E45-4074-BB07-42C246A9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59382-F740-4250-B93F-DC114684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510A4-6559-4B75-8DE1-AA35768D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1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9F78F-D691-4B98-8291-DAB188E3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5935B6-ACA7-4ACF-8C9D-030986D72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DE927F-7939-4698-9F74-7CD8C235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0C7D2D-936A-4FA4-B785-B60299B4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BBBA8-6034-499E-850D-A4E27308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0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D9F5F-767B-41A0-BE70-5D495F23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139C5-A208-4589-90F0-7B8A3E66D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122EE2-4E2C-4D00-B2BA-85F7E7880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4F4147-E399-4B85-99B5-4F1FAD3F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DEB848-3F54-4024-A383-36368CB5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3A4EE4-2981-470B-BAAB-A82A1691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4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233DF-B348-48C2-B3E2-C2DFC7CD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CF9636-410F-44B1-92A8-EE122FF7D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C73952-58C3-49A7-8EFA-80FDDE7F7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8AEFB4-3206-464C-B885-5690DFB2D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9E7361-B412-4444-85A8-7D5C0E575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6B6C83-8057-4A00-AC44-6501DD55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2E34EA-C01F-411F-98F2-3DB6514E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F91D02-9D3F-40E7-B6F6-9A89C5D3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4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A885C-CA5D-4B81-B86E-328DD2EA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F17DCE-531F-4799-A2CF-4B5D7739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6CC004-5C9C-405D-A189-9F5B06F2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92A52C-7F30-494A-8E63-17A38AF5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9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332F2A-C3E2-475E-B272-0672CA8C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2FA3DE-5FEA-405A-BD4D-7D1D7EAC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09CC0C-DB54-4951-BF01-D25399CA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7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9D997-B240-4C44-9A5E-F532B3E4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A1172A-14A7-4B5C-A779-F7166E70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F00068-5040-4695-9B20-0038C6D60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1797A7-9010-453A-A9A0-79C725BB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B5992-382E-43C0-AD40-1043857D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D11F4B-5E2A-450D-AF1B-CCD58ACD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0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490BF-CF77-4C3B-8AA2-B0EF3884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9F5605-C8D6-414F-8BA7-23BA1192F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F3E4F7-FF04-4F10-B247-D49A25838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D9C4A-E927-4747-BC41-A87B678D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7BA938-9C14-4347-8EF0-516F6C86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CB7645-87E8-46FE-811E-608D8B7A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378B9-07C5-4F3D-89DE-DB6D0927D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0226EF-B35B-4656-9F3E-E5788CAD3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F9BE4-F3CA-43C7-BD55-544EB9D9D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B408-C162-4ADB-A89E-DA003C04ABC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9DACAC-D3A8-458D-80D1-B0E1DDC92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C701B3-D1BF-4D9F-B5E0-82924AB46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club5433270" TargetMode="External"/><Relationship Id="rId3" Type="http://schemas.openxmlformats.org/officeDocument/2006/relationships/hyperlink" Target="https://pednavigator.ru/metodicheskaja-razrabotka-razvitie-proektnyh-i-informacionno-kommunikacionnyh-kompetencij-pri-organizacii-proektnoj-dejatelnosti-obuchajushhihsja-na-primere-kompleksnogo-zadanija-po-russkomu-jazyku-i/" TargetMode="External"/><Relationship Id="rId7" Type="http://schemas.openxmlformats.org/officeDocument/2006/relationships/hyperlink" Target="https://www.facebook.com/groups/obr.direkto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184430342151485" TargetMode="External"/><Relationship Id="rId5" Type="http://schemas.openxmlformats.org/officeDocument/2006/relationships/hyperlink" Target="https://www.facebook.com/groups/991322624235595" TargetMode="External"/><Relationship Id="rId10" Type="http://schemas.openxmlformats.org/officeDocument/2006/relationships/hyperlink" Target="https://vk.com/pedagog_rf" TargetMode="External"/><Relationship Id="rId4" Type="http://schemas.openxmlformats.org/officeDocument/2006/relationships/hyperlink" Target="https://www.facebook.com/groups/obrazeducate" TargetMode="External"/><Relationship Id="rId9" Type="http://schemas.openxmlformats.org/officeDocument/2006/relationships/hyperlink" Target="https://vk.com/lingvomias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713933" y="2589911"/>
            <a:ext cx="3691812" cy="3404489"/>
            <a:chOff x="630805" y="3663599"/>
            <a:chExt cx="3433195" cy="3238247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842"/>
            <a:stretch/>
          </p:blipFill>
          <p:spPr>
            <a:xfrm>
              <a:off x="630805" y="3663599"/>
              <a:ext cx="3098800" cy="32382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Овал 12"/>
            <p:cNvSpPr/>
            <p:nvPr/>
          </p:nvSpPr>
          <p:spPr>
            <a:xfrm>
              <a:off x="3276600" y="4902200"/>
              <a:ext cx="787400" cy="78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9972" y="-44829"/>
            <a:ext cx="1804354" cy="154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127" y="1388434"/>
            <a:ext cx="121088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"Отчет о работе краевой инновационной площадки в 2022 году"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1446" y="4267538"/>
            <a:ext cx="6205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Павелко Е.И., заместитель директора по УВР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Савина Р.Р., учитель информатики МАОУ лицей № 90 </a:t>
            </a: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Изместьева Е.Г., директор МАОУ лицей № 90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 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78409-8269-44BB-BEB7-D9DC402738CA}"/>
              </a:ext>
            </a:extLst>
          </p:cNvPr>
          <p:cNvSpPr txBox="1"/>
          <p:nvPr/>
        </p:nvSpPr>
        <p:spPr>
          <a:xfrm>
            <a:off x="4700684" y="6374508"/>
            <a:ext cx="2188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Краснодар, 2022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77E755-D540-477E-BB38-847AEA492EFE}"/>
              </a:ext>
            </a:extLst>
          </p:cNvPr>
          <p:cNvSpPr/>
          <p:nvPr/>
        </p:nvSpPr>
        <p:spPr>
          <a:xfrm>
            <a:off x="3309747" y="2861289"/>
            <a:ext cx="7663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площадки: «Организация взаимодействия учителей-предметников как эффективный способ формирования и развития ключевых информационно-коммуникационных компетенций обучающихся» </a:t>
            </a:r>
          </a:p>
        </p:txBody>
      </p:sp>
    </p:spTree>
    <p:extLst>
      <p:ext uri="{BB962C8B-B14F-4D97-AF65-F5344CB8AC3E}">
        <p14:creationId xmlns:p14="http://schemas.microsoft.com/office/powerpoint/2010/main" val="53738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FFA113-93E5-492C-9790-96057BC91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818" y="4957947"/>
            <a:ext cx="2078182" cy="190005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52071"/>
            <a:ext cx="11289145" cy="73861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Тема, цель, новизна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0" y="1652824"/>
            <a:ext cx="119033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«Организация взаимодействия учителей-предметников как эффективный способ формирования и развития ключевых информационно-коммуникационных компетенций обучающихся»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проекта является создание модели организации деятельности учителей-предметников, направленной на формирование ключевых информационно-коммуникационных компетенций обучающихся основной школы.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заключается в разработке и апробации модели организации согласованных действий учителей по формированию ключевых информационно-коммуникационных компетенций обучающихся.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EACD2C-A026-4F9B-9621-4C03FF949A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1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52071"/>
            <a:ext cx="11289145" cy="73861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эффекты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485192" y="1652824"/>
            <a:ext cx="112891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1: Освоенные учащимися информационно-коммуникационные компетенции.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2: Продуктивное взаимодействие учителей разных предметов между собой.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EACD2C-A026-4F9B-9621-4C03FF949A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53D4AC4-543F-4158-BE6D-CF115C8F3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213" y="3826772"/>
            <a:ext cx="3150637" cy="275680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0FFC35F-74EE-4CFE-BBD5-552342EE7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861" y="3360242"/>
            <a:ext cx="2756807" cy="27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972" y="1105126"/>
            <a:ext cx="12191999" cy="73861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проекта (инновационные продукты)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0" y="2105406"/>
            <a:ext cx="119033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календарно-тематическое планирование деятельности учителей-предметников по формированию и развитию информационно-коммуникационных компетенций обучающихся основной школы (разработано и внедрено в учебный процесс).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по различным предметам «Формирование и развитие информационно-коммуникационных компетенций обучающихся на уроках гуманитарного и естественно-научного циклов» (подготовлен к публикации).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использованием информационно-коммуникационных технологий в базовой школе РАН» (Базовые школы РАН: опыт и перспективы реализации проекта. Выпуск 2. М.: РАН. – 2022)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E7372E-6CE0-449E-AFFA-AFB3D228C0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DAD440-2608-4833-888D-EF45ADBC6C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972" y="1105126"/>
            <a:ext cx="12191999" cy="738617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опыта работы КИП в профессиональных сетевых группах и на сайтах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0" y="2224834"/>
            <a:ext cx="119033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hlinkClick r:id="rId3"/>
              </a:rPr>
              <a:t>Сайт «Педагогический навигатор»</a:t>
            </a:r>
            <a:endParaRPr lang="ru-RU" dirty="0"/>
          </a:p>
          <a:p>
            <a:r>
              <a:rPr lang="ru-RU" dirty="0">
                <a:hlinkClick r:id="rId4"/>
              </a:rPr>
              <a:t>Сообщество «Российской образование»</a:t>
            </a:r>
            <a:r>
              <a:rPr lang="en-US" dirty="0">
                <a:hlinkClick r:id="rId4"/>
              </a:rPr>
              <a:t> </a:t>
            </a:r>
            <a:r>
              <a:rPr lang="ru-RU" dirty="0">
                <a:hlinkClick r:id="rId4"/>
              </a:rPr>
              <a:t>на сайте </a:t>
            </a:r>
            <a:r>
              <a:rPr lang="en-US" dirty="0">
                <a:hlinkClick r:id="rId4"/>
              </a:rPr>
              <a:t>facebook.com</a:t>
            </a:r>
            <a:r>
              <a:rPr lang="ru-RU" dirty="0">
                <a:hlinkClick r:id="rId4"/>
              </a:rPr>
              <a:t> </a:t>
            </a:r>
            <a:endParaRPr lang="ru-RU" dirty="0"/>
          </a:p>
          <a:p>
            <a:r>
              <a:rPr lang="ru-RU" dirty="0">
                <a:hlinkClick r:id="rId5"/>
              </a:rPr>
              <a:t>Сообщество «Ассоциация директоров школ Краснодарского края» на сайте facebook.com </a:t>
            </a:r>
            <a:endParaRPr lang="ru-RU" dirty="0"/>
          </a:p>
          <a:p>
            <a:r>
              <a:rPr lang="ru-RU" dirty="0">
                <a:hlinkClick r:id="rId6"/>
              </a:rPr>
              <a:t>Сообщество «Учительские </a:t>
            </a:r>
            <a:r>
              <a:rPr lang="ru-RU" dirty="0" err="1">
                <a:hlinkClick r:id="rId6"/>
              </a:rPr>
              <a:t>фишечки</a:t>
            </a:r>
            <a:r>
              <a:rPr lang="ru-RU" dirty="0">
                <a:hlinkClick r:id="rId6"/>
              </a:rPr>
              <a:t>» на сайте facebook.com </a:t>
            </a:r>
            <a:endParaRPr lang="ru-RU" dirty="0"/>
          </a:p>
          <a:p>
            <a:r>
              <a:rPr lang="ru-RU" dirty="0">
                <a:hlinkClick r:id="rId7"/>
              </a:rPr>
              <a:t>Сообщество «Управление системой образования» на сайте facebook.com </a:t>
            </a:r>
            <a:endParaRPr lang="ru-RU" dirty="0">
              <a:hlinkClick r:id="rId5"/>
            </a:endParaRPr>
          </a:p>
          <a:p>
            <a:r>
              <a:rPr lang="ru-RU" dirty="0">
                <a:hlinkClick r:id="rId8"/>
              </a:rPr>
              <a:t>Сообщество «Учителя русского языка и литературы» на сайте </a:t>
            </a:r>
            <a:r>
              <a:rPr lang="en-US" dirty="0" err="1">
                <a:hlinkClick r:id="rId8"/>
              </a:rPr>
              <a:t>vk</a:t>
            </a:r>
            <a:r>
              <a:rPr lang="ru-RU" dirty="0">
                <a:hlinkClick r:id="rId8"/>
              </a:rPr>
              <a:t>.com </a:t>
            </a:r>
            <a:endParaRPr lang="ru-RU" dirty="0"/>
          </a:p>
          <a:p>
            <a:r>
              <a:rPr lang="ru-RU" dirty="0">
                <a:hlinkClick r:id="rId9"/>
              </a:rPr>
              <a:t>Сообщество «Учителю русского языка и литературы» на сайте vk.com </a:t>
            </a:r>
            <a:endParaRPr lang="ru-RU" dirty="0"/>
          </a:p>
          <a:p>
            <a:r>
              <a:rPr lang="ru-RU" dirty="0">
                <a:hlinkClick r:id="rId10"/>
              </a:rPr>
              <a:t>Сообщество «Сообщество учителей РФ» на сайте vk.com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DAD440-2608-4833-888D-EF45ADBC6C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972" y="1105126"/>
            <a:ext cx="12191999" cy="738617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диссеминация результатов деятельности КИП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0" y="1910797"/>
            <a:ext cx="119033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для учителей школ города Краснодара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Публичная защита учебно-исследовательских проектов обучающимися экспериментальных классов с участием педагогов г. Краснодара.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опыта работы КИП на краевых курсах повышения квалификации школьных управленческих команд (ИРО, январь-апрель).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по теме проекта для педагогов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99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481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Тема, цель, новизна проекта</vt:lpstr>
      <vt:lpstr>Полученные эффекты</vt:lpstr>
      <vt:lpstr>Результативность проекта (инновационные продукты)</vt:lpstr>
      <vt:lpstr>Публикация опыта работы КИП в профессиональных сетевых группах и на сайтах</vt:lpstr>
      <vt:lpstr>Апробация и диссеминация результатов деятельности КИП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краевой инновационной площадки в 2021 году</dc:title>
  <dc:creator>Владимир Робский</dc:creator>
  <cp:lastModifiedBy>Владимир Робский</cp:lastModifiedBy>
  <cp:revision>18</cp:revision>
  <dcterms:created xsi:type="dcterms:W3CDTF">2022-01-27T01:03:10Z</dcterms:created>
  <dcterms:modified xsi:type="dcterms:W3CDTF">2022-08-25T03:12:05Z</dcterms:modified>
</cp:coreProperties>
</file>