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98" r:id="rId5"/>
    <p:sldId id="299" r:id="rId6"/>
    <p:sldId id="284" r:id="rId7"/>
    <p:sldId id="285" r:id="rId8"/>
    <p:sldId id="286" r:id="rId9"/>
    <p:sldId id="287" r:id="rId10"/>
    <p:sldId id="289" r:id="rId11"/>
    <p:sldId id="300" r:id="rId12"/>
    <p:sldId id="301" r:id="rId13"/>
    <p:sldId id="302" r:id="rId14"/>
    <p:sldId id="294" r:id="rId15"/>
    <p:sldId id="296" r:id="rId16"/>
    <p:sldId id="303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1C0"/>
    <a:srgbClr val="E5DBCD"/>
    <a:srgbClr val="BDA381"/>
    <a:srgbClr val="C9B497"/>
    <a:srgbClr val="AF8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F4ABAA-E94A-4BF7-A368-050DC86429F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419838-F34D-4450-8543-9B3974849871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МБОУ СОШ №6</a:t>
          </a:r>
          <a:endParaRPr lang="ru-RU" sz="1400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5C473228-AB70-451D-9070-8C55100CDEEA}" type="parTrans" cxnId="{A917E1A8-704B-4AED-B5F0-364532BB2183}">
      <dgm:prSet/>
      <dgm:spPr/>
      <dgm:t>
        <a:bodyPr/>
        <a:lstStyle/>
        <a:p>
          <a:endParaRPr lang="ru-RU"/>
        </a:p>
      </dgm:t>
    </dgm:pt>
    <dgm:pt modelId="{3FADCD33-4102-474D-A1B3-BF048F9C8AA1}" type="sibTrans" cxnId="{A917E1A8-704B-4AED-B5F0-364532BB2183}">
      <dgm:prSet/>
      <dgm:spPr/>
      <dgm:t>
        <a:bodyPr/>
        <a:lstStyle/>
        <a:p>
          <a:endParaRPr lang="ru-RU"/>
        </a:p>
      </dgm:t>
    </dgm:pt>
    <dgm:pt modelId="{97EECCC2-48BA-421B-8B81-0A80C2C9B887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приходом храма Трех Святителей станицы Ленинградской</a:t>
          </a:r>
          <a:endParaRPr lang="ru-RU" sz="1200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6C1990EE-E194-4293-8222-AA281F84827E}" type="parTrans" cxnId="{1977F9A5-35CE-474F-843D-474A85A9A18C}">
      <dgm:prSet/>
      <dgm:spPr/>
      <dgm:t>
        <a:bodyPr/>
        <a:lstStyle/>
        <a:p>
          <a:endParaRPr lang="ru-RU"/>
        </a:p>
      </dgm:t>
    </dgm:pt>
    <dgm:pt modelId="{ADD27B05-660F-4168-AB70-BBF5B78D3B66}" type="sibTrans" cxnId="{1977F9A5-35CE-474F-843D-474A85A9A18C}">
      <dgm:prSet/>
      <dgm:spPr/>
      <dgm:t>
        <a:bodyPr/>
        <a:lstStyle/>
        <a:p>
          <a:endParaRPr lang="ru-RU"/>
        </a:p>
      </dgm:t>
    </dgm:pt>
    <dgm:pt modelId="{59F24390-EDF5-42A5-8739-0B1F811F7931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МБО ДО «Станция юных техников» станицы Ленинградской</a:t>
          </a:r>
          <a:endParaRPr lang="ru-RU" sz="1200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AA4EF6F6-A4CF-4882-BF6A-FD19AAA3A383}" type="parTrans" cxnId="{6B55DB5D-4A55-4B4A-88F7-7F1C76EC57FD}">
      <dgm:prSet/>
      <dgm:spPr/>
      <dgm:t>
        <a:bodyPr/>
        <a:lstStyle/>
        <a:p>
          <a:endParaRPr lang="ru-RU"/>
        </a:p>
      </dgm:t>
    </dgm:pt>
    <dgm:pt modelId="{E1695083-3DC4-493E-A18B-DB4FD910DF28}" type="sibTrans" cxnId="{6B55DB5D-4A55-4B4A-88F7-7F1C76EC57FD}">
      <dgm:prSet/>
      <dgm:spPr/>
      <dgm:t>
        <a:bodyPr/>
        <a:lstStyle/>
        <a:p>
          <a:endParaRPr lang="ru-RU"/>
        </a:p>
      </dgm:t>
    </dgm:pt>
    <dgm:pt modelId="{3A7FD26C-5BA0-4A45-8BF7-E5E5ECE099C4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Уманским районным казачьим обществом </a:t>
          </a:r>
          <a:r>
            <a:rPr lang="ru-RU" sz="1200" dirty="0" err="1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отдельского</a:t>
          </a:r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 общества - </a:t>
          </a:r>
          <a:r>
            <a:rPr lang="ru-RU" sz="1200" dirty="0" err="1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Ейский</a:t>
          </a:r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 казачий отдел Кубанского войскового казачьего общества</a:t>
          </a:r>
          <a:endParaRPr lang="ru-RU" sz="1200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8E2C205A-C03A-448D-8FFC-E3B0FB949C1A}" type="parTrans" cxnId="{05631A8B-EB0C-42DE-B432-626042203B63}">
      <dgm:prSet/>
      <dgm:spPr/>
      <dgm:t>
        <a:bodyPr/>
        <a:lstStyle/>
        <a:p>
          <a:endParaRPr lang="ru-RU"/>
        </a:p>
      </dgm:t>
    </dgm:pt>
    <dgm:pt modelId="{924C649F-0A68-4CA3-8660-661F95FFEC91}" type="sibTrans" cxnId="{05631A8B-EB0C-42DE-B432-626042203B63}">
      <dgm:prSet/>
      <dgm:spPr/>
      <dgm:t>
        <a:bodyPr/>
        <a:lstStyle/>
        <a:p>
          <a:endParaRPr lang="ru-RU"/>
        </a:p>
      </dgm:t>
    </dgm:pt>
    <dgm:pt modelId="{9B1A4427-506E-4790-BD5D-2AA5060FADC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МКУ «Архив муниципального образования Ленинградский район»</a:t>
          </a:r>
          <a:endParaRPr lang="ru-RU" sz="1200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05441A8C-178C-430E-931A-D819E52B0220}" type="parTrans" cxnId="{4336F186-6398-49D3-BABE-198F9D337017}">
      <dgm:prSet/>
      <dgm:spPr/>
      <dgm:t>
        <a:bodyPr/>
        <a:lstStyle/>
        <a:p>
          <a:endParaRPr lang="ru-RU"/>
        </a:p>
      </dgm:t>
    </dgm:pt>
    <dgm:pt modelId="{A7196ADE-ABF8-442C-9308-23224C48A727}" type="sibTrans" cxnId="{4336F186-6398-49D3-BABE-198F9D337017}">
      <dgm:prSet/>
      <dgm:spPr/>
      <dgm:t>
        <a:bodyPr/>
        <a:lstStyle/>
        <a:p>
          <a:endParaRPr lang="ru-RU"/>
        </a:p>
      </dgm:t>
    </dgm:pt>
    <dgm:pt modelId="{D3B0D2FA-8A66-425F-AB80-F7FC064594DD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МБУ СКК станицы Ленинградской</a:t>
          </a:r>
          <a:endParaRPr lang="ru-RU" sz="1200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35FF228A-C431-4972-B8A5-952BC34F4771}" type="parTrans" cxnId="{77C6ED87-6A1E-4A4E-9EAE-32BFD90AC9EB}">
      <dgm:prSet/>
      <dgm:spPr/>
      <dgm:t>
        <a:bodyPr/>
        <a:lstStyle/>
        <a:p>
          <a:endParaRPr lang="ru-RU"/>
        </a:p>
      </dgm:t>
    </dgm:pt>
    <dgm:pt modelId="{175CCAB6-E9B7-4CED-B5B5-FF5251214D33}" type="sibTrans" cxnId="{77C6ED87-6A1E-4A4E-9EAE-32BFD90AC9EB}">
      <dgm:prSet/>
      <dgm:spPr/>
      <dgm:t>
        <a:bodyPr/>
        <a:lstStyle/>
        <a:p>
          <a:endParaRPr lang="ru-RU"/>
        </a:p>
      </dgm:t>
    </dgm:pt>
    <dgm:pt modelId="{9B035F76-245F-4BD4-ADBF-97E2A95678F3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МБО ДО «Детско-юношеский центр» станицы Ленинградской</a:t>
          </a:r>
          <a:endParaRPr lang="ru-RU" sz="1200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839E9564-1B4A-43F1-B2F2-A3A1161D13E2}" type="parTrans" cxnId="{59D0072D-5D84-408D-8ED3-8E2C5DD4BB4F}">
      <dgm:prSet/>
      <dgm:spPr/>
      <dgm:t>
        <a:bodyPr/>
        <a:lstStyle/>
        <a:p>
          <a:endParaRPr lang="ru-RU"/>
        </a:p>
      </dgm:t>
    </dgm:pt>
    <dgm:pt modelId="{33C2D6B9-491D-40D8-864C-A8EB1B37FF51}" type="sibTrans" cxnId="{59D0072D-5D84-408D-8ED3-8E2C5DD4BB4F}">
      <dgm:prSet/>
      <dgm:spPr/>
      <dgm:t>
        <a:bodyPr/>
        <a:lstStyle/>
        <a:p>
          <a:endParaRPr lang="ru-RU"/>
        </a:p>
      </dgm:t>
    </dgm:pt>
    <dgm:pt modelId="{4EC16D6C-DE6B-432B-93A3-ED18A8BEF64F}" type="pres">
      <dgm:prSet presAssocID="{C0F4ABAA-E94A-4BF7-A368-050DC86429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DCAC72-C7AE-4D96-8775-322649AB580B}" type="pres">
      <dgm:prSet presAssocID="{DE419838-F34D-4450-8543-9B3974849871}" presName="centerShape" presStyleLbl="node0" presStyleIdx="0" presStyleCnt="1"/>
      <dgm:spPr/>
      <dgm:t>
        <a:bodyPr/>
        <a:lstStyle/>
        <a:p>
          <a:endParaRPr lang="ru-RU"/>
        </a:p>
      </dgm:t>
    </dgm:pt>
    <dgm:pt modelId="{02BBD085-B2C9-4166-A16D-8423E9A411EC}" type="pres">
      <dgm:prSet presAssocID="{6C1990EE-E194-4293-8222-AA281F84827E}" presName="Name9" presStyleLbl="parChTrans1D2" presStyleIdx="0" presStyleCnt="6"/>
      <dgm:spPr/>
      <dgm:t>
        <a:bodyPr/>
        <a:lstStyle/>
        <a:p>
          <a:endParaRPr lang="ru-RU"/>
        </a:p>
      </dgm:t>
    </dgm:pt>
    <dgm:pt modelId="{8116962E-06DF-4965-8E75-F163B3311F4D}" type="pres">
      <dgm:prSet presAssocID="{6C1990EE-E194-4293-8222-AA281F84827E}" presName="connTx" presStyleLbl="parChTrans1D2" presStyleIdx="0" presStyleCnt="6"/>
      <dgm:spPr/>
      <dgm:t>
        <a:bodyPr/>
        <a:lstStyle/>
        <a:p>
          <a:endParaRPr lang="ru-RU"/>
        </a:p>
      </dgm:t>
    </dgm:pt>
    <dgm:pt modelId="{E885D179-C750-4B84-A53F-42B41FE846CA}" type="pres">
      <dgm:prSet presAssocID="{97EECCC2-48BA-421B-8B81-0A80C2C9B887}" presName="node" presStyleLbl="node1" presStyleIdx="0" presStyleCnt="6" custScaleX="264261" custRadScaleRad="146213" custRadScaleInc="-303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007E1-8ECD-49AD-924A-03F6F61D9E13}" type="pres">
      <dgm:prSet presAssocID="{AA4EF6F6-A4CF-4882-BF6A-FD19AAA3A383}" presName="Name9" presStyleLbl="parChTrans1D2" presStyleIdx="1" presStyleCnt="6"/>
      <dgm:spPr/>
      <dgm:t>
        <a:bodyPr/>
        <a:lstStyle/>
        <a:p>
          <a:endParaRPr lang="ru-RU"/>
        </a:p>
      </dgm:t>
    </dgm:pt>
    <dgm:pt modelId="{72A3FC79-BE55-48E6-B4B9-75E0B763BB67}" type="pres">
      <dgm:prSet presAssocID="{AA4EF6F6-A4CF-4882-BF6A-FD19AAA3A383}" presName="connTx" presStyleLbl="parChTrans1D2" presStyleIdx="1" presStyleCnt="6"/>
      <dgm:spPr/>
      <dgm:t>
        <a:bodyPr/>
        <a:lstStyle/>
        <a:p>
          <a:endParaRPr lang="ru-RU"/>
        </a:p>
      </dgm:t>
    </dgm:pt>
    <dgm:pt modelId="{85C2D78D-A3AC-4278-BA35-C19855B0DB1E}" type="pres">
      <dgm:prSet presAssocID="{59F24390-EDF5-42A5-8739-0B1F811F7931}" presName="node" presStyleLbl="node1" presStyleIdx="1" presStyleCnt="6" custScaleX="286234" custRadScaleRad="154519" custRadScaleInc="-5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3BB9D-00EC-4EE2-8ED3-DF0A80C1FA80}" type="pres">
      <dgm:prSet presAssocID="{35FF228A-C431-4972-B8A5-952BC34F4771}" presName="Name9" presStyleLbl="parChTrans1D2" presStyleIdx="2" presStyleCnt="6"/>
      <dgm:spPr/>
      <dgm:t>
        <a:bodyPr/>
        <a:lstStyle/>
        <a:p>
          <a:endParaRPr lang="ru-RU"/>
        </a:p>
      </dgm:t>
    </dgm:pt>
    <dgm:pt modelId="{FAEE2866-965B-4841-808B-1921275FDD30}" type="pres">
      <dgm:prSet presAssocID="{35FF228A-C431-4972-B8A5-952BC34F4771}" presName="connTx" presStyleLbl="parChTrans1D2" presStyleIdx="2" presStyleCnt="6"/>
      <dgm:spPr/>
      <dgm:t>
        <a:bodyPr/>
        <a:lstStyle/>
        <a:p>
          <a:endParaRPr lang="ru-RU"/>
        </a:p>
      </dgm:t>
    </dgm:pt>
    <dgm:pt modelId="{92FF363F-D957-4BEC-B652-0E223BB798E9}" type="pres">
      <dgm:prSet presAssocID="{D3B0D2FA-8A66-425F-AB80-F7FC064594DD}" presName="node" presStyleLbl="node1" presStyleIdx="2" presStyleCnt="6" custScaleX="300125" custRadScaleRad="168773" custRadScaleInc="15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CDE6F-5D03-42F5-ADAC-5791316973F1}" type="pres">
      <dgm:prSet presAssocID="{05441A8C-178C-430E-931A-D819E52B0220}" presName="Name9" presStyleLbl="parChTrans1D2" presStyleIdx="3" presStyleCnt="6"/>
      <dgm:spPr/>
      <dgm:t>
        <a:bodyPr/>
        <a:lstStyle/>
        <a:p>
          <a:endParaRPr lang="ru-RU"/>
        </a:p>
      </dgm:t>
    </dgm:pt>
    <dgm:pt modelId="{A6201C19-009B-4F89-AC8B-46BB3E6DF65B}" type="pres">
      <dgm:prSet presAssocID="{05441A8C-178C-430E-931A-D819E52B0220}" presName="connTx" presStyleLbl="parChTrans1D2" presStyleIdx="3" presStyleCnt="6"/>
      <dgm:spPr/>
      <dgm:t>
        <a:bodyPr/>
        <a:lstStyle/>
        <a:p>
          <a:endParaRPr lang="ru-RU"/>
        </a:p>
      </dgm:t>
    </dgm:pt>
    <dgm:pt modelId="{E7D66435-0B01-462A-B617-79C98539EDED}" type="pres">
      <dgm:prSet presAssocID="{9B1A4427-506E-4790-BD5D-2AA5060FADCA}" presName="node" presStyleLbl="node1" presStyleIdx="3" presStyleCnt="6" custScaleX="262794" custRadScaleRad="152511" custRadScaleInc="-296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08D3E-3115-43AA-B343-7EB86FB43EF9}" type="pres">
      <dgm:prSet presAssocID="{8E2C205A-C03A-448D-8FFC-E3B0FB949C1A}" presName="Name9" presStyleLbl="parChTrans1D2" presStyleIdx="4" presStyleCnt="6"/>
      <dgm:spPr/>
      <dgm:t>
        <a:bodyPr/>
        <a:lstStyle/>
        <a:p>
          <a:endParaRPr lang="ru-RU"/>
        </a:p>
      </dgm:t>
    </dgm:pt>
    <dgm:pt modelId="{747B4F55-16B1-4FF2-BBE4-DDCF689CE4FD}" type="pres">
      <dgm:prSet presAssocID="{8E2C205A-C03A-448D-8FFC-E3B0FB949C1A}" presName="connTx" presStyleLbl="parChTrans1D2" presStyleIdx="4" presStyleCnt="6"/>
      <dgm:spPr/>
      <dgm:t>
        <a:bodyPr/>
        <a:lstStyle/>
        <a:p>
          <a:endParaRPr lang="ru-RU"/>
        </a:p>
      </dgm:t>
    </dgm:pt>
    <dgm:pt modelId="{5C579AEA-2353-4095-A947-CD461930D05A}" type="pres">
      <dgm:prSet presAssocID="{3A7FD26C-5BA0-4A45-8BF7-E5E5ECE099C4}" presName="node" presStyleLbl="node1" presStyleIdx="4" presStyleCnt="6" custScaleX="339645" custRadScaleRad="183995" custRadScaleInc="-4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40FD4-7EE3-4902-B6B3-EBB0EF9A4E8B}" type="pres">
      <dgm:prSet presAssocID="{839E9564-1B4A-43F1-B2F2-A3A1161D13E2}" presName="Name9" presStyleLbl="parChTrans1D2" presStyleIdx="5" presStyleCnt="6"/>
      <dgm:spPr/>
      <dgm:t>
        <a:bodyPr/>
        <a:lstStyle/>
        <a:p>
          <a:endParaRPr lang="ru-RU"/>
        </a:p>
      </dgm:t>
    </dgm:pt>
    <dgm:pt modelId="{6674A265-278D-4AA5-B220-F312F838C91F}" type="pres">
      <dgm:prSet presAssocID="{839E9564-1B4A-43F1-B2F2-A3A1161D13E2}" presName="connTx" presStyleLbl="parChTrans1D2" presStyleIdx="5" presStyleCnt="6"/>
      <dgm:spPr/>
      <dgm:t>
        <a:bodyPr/>
        <a:lstStyle/>
        <a:p>
          <a:endParaRPr lang="ru-RU"/>
        </a:p>
      </dgm:t>
    </dgm:pt>
    <dgm:pt modelId="{E508A035-2CD1-478A-94F4-34E805EBC9FB}" type="pres">
      <dgm:prSet presAssocID="{9B035F76-245F-4BD4-ADBF-97E2A95678F3}" presName="node" presStyleLbl="node1" presStyleIdx="5" presStyleCnt="6" custScaleX="290897" custRadScaleRad="194434" custRadScaleInc="-18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60FAC1-5BA5-4034-B1FA-2612EF6B200B}" type="presOf" srcId="{59F24390-EDF5-42A5-8739-0B1F811F7931}" destId="{85C2D78D-A3AC-4278-BA35-C19855B0DB1E}" srcOrd="0" destOrd="0" presId="urn:microsoft.com/office/officeart/2005/8/layout/radial1"/>
    <dgm:cxn modelId="{77C6ED87-6A1E-4A4E-9EAE-32BFD90AC9EB}" srcId="{DE419838-F34D-4450-8543-9B3974849871}" destId="{D3B0D2FA-8A66-425F-AB80-F7FC064594DD}" srcOrd="2" destOrd="0" parTransId="{35FF228A-C431-4972-B8A5-952BC34F4771}" sibTransId="{175CCAB6-E9B7-4CED-B5B5-FF5251214D33}"/>
    <dgm:cxn modelId="{F5BBB0F4-97BA-4481-ACC9-60D6D68D5D7A}" type="presOf" srcId="{DE419838-F34D-4450-8543-9B3974849871}" destId="{B5DCAC72-C7AE-4D96-8775-322649AB580B}" srcOrd="0" destOrd="0" presId="urn:microsoft.com/office/officeart/2005/8/layout/radial1"/>
    <dgm:cxn modelId="{A903F0FB-3647-4803-8A02-1A9915E1E556}" type="presOf" srcId="{AA4EF6F6-A4CF-4882-BF6A-FD19AAA3A383}" destId="{98D007E1-8ECD-49AD-924A-03F6F61D9E13}" srcOrd="0" destOrd="0" presId="urn:microsoft.com/office/officeart/2005/8/layout/radial1"/>
    <dgm:cxn modelId="{96E4D733-737C-4B1A-A56D-793510134F72}" type="presOf" srcId="{05441A8C-178C-430E-931A-D819E52B0220}" destId="{577CDE6F-5D03-42F5-ADAC-5791316973F1}" srcOrd="0" destOrd="0" presId="urn:microsoft.com/office/officeart/2005/8/layout/radial1"/>
    <dgm:cxn modelId="{7FBB2240-C845-4F07-9408-2BD1D5A9DC44}" type="presOf" srcId="{97EECCC2-48BA-421B-8B81-0A80C2C9B887}" destId="{E885D179-C750-4B84-A53F-42B41FE846CA}" srcOrd="0" destOrd="0" presId="urn:microsoft.com/office/officeart/2005/8/layout/radial1"/>
    <dgm:cxn modelId="{FEF289FE-CA0A-431C-9142-84993CC3D0B4}" type="presOf" srcId="{35FF228A-C431-4972-B8A5-952BC34F4771}" destId="{1613BB9D-00EC-4EE2-8ED3-DF0A80C1FA80}" srcOrd="0" destOrd="0" presId="urn:microsoft.com/office/officeart/2005/8/layout/radial1"/>
    <dgm:cxn modelId="{16C79340-3C2A-43E6-ACC6-853CB19FC46F}" type="presOf" srcId="{AA4EF6F6-A4CF-4882-BF6A-FD19AAA3A383}" destId="{72A3FC79-BE55-48E6-B4B9-75E0B763BB67}" srcOrd="1" destOrd="0" presId="urn:microsoft.com/office/officeart/2005/8/layout/radial1"/>
    <dgm:cxn modelId="{3DCFC566-DBD5-429F-B9CA-7E802C053CB8}" type="presOf" srcId="{839E9564-1B4A-43F1-B2F2-A3A1161D13E2}" destId="{77B40FD4-7EE3-4902-B6B3-EBB0EF9A4E8B}" srcOrd="0" destOrd="0" presId="urn:microsoft.com/office/officeart/2005/8/layout/radial1"/>
    <dgm:cxn modelId="{4EA4C329-405D-4249-A1B6-8AAEBCAE857F}" type="presOf" srcId="{9B035F76-245F-4BD4-ADBF-97E2A95678F3}" destId="{E508A035-2CD1-478A-94F4-34E805EBC9FB}" srcOrd="0" destOrd="0" presId="urn:microsoft.com/office/officeart/2005/8/layout/radial1"/>
    <dgm:cxn modelId="{17E92677-A654-4171-820A-A0B609E92950}" type="presOf" srcId="{8E2C205A-C03A-448D-8FFC-E3B0FB949C1A}" destId="{747B4F55-16B1-4FF2-BBE4-DDCF689CE4FD}" srcOrd="1" destOrd="0" presId="urn:microsoft.com/office/officeart/2005/8/layout/radial1"/>
    <dgm:cxn modelId="{9E006D12-833B-4DB5-A2B0-1351ACEE10D8}" type="presOf" srcId="{6C1990EE-E194-4293-8222-AA281F84827E}" destId="{02BBD085-B2C9-4166-A16D-8423E9A411EC}" srcOrd="0" destOrd="0" presId="urn:microsoft.com/office/officeart/2005/8/layout/radial1"/>
    <dgm:cxn modelId="{59D0072D-5D84-408D-8ED3-8E2C5DD4BB4F}" srcId="{DE419838-F34D-4450-8543-9B3974849871}" destId="{9B035F76-245F-4BD4-ADBF-97E2A95678F3}" srcOrd="5" destOrd="0" parTransId="{839E9564-1B4A-43F1-B2F2-A3A1161D13E2}" sibTransId="{33C2D6B9-491D-40D8-864C-A8EB1B37FF51}"/>
    <dgm:cxn modelId="{2444DC85-0C7F-475D-B375-B6A8483C82D9}" type="presOf" srcId="{8E2C205A-C03A-448D-8FFC-E3B0FB949C1A}" destId="{A4608D3E-3115-43AA-B343-7EB86FB43EF9}" srcOrd="0" destOrd="0" presId="urn:microsoft.com/office/officeart/2005/8/layout/radial1"/>
    <dgm:cxn modelId="{833BFBCD-213E-4DDE-AAF0-C7DBBE18E89D}" type="presOf" srcId="{C0F4ABAA-E94A-4BF7-A368-050DC86429F4}" destId="{4EC16D6C-DE6B-432B-93A3-ED18A8BEF64F}" srcOrd="0" destOrd="0" presId="urn:microsoft.com/office/officeart/2005/8/layout/radial1"/>
    <dgm:cxn modelId="{0AAF6109-EF3E-4985-BE5F-35C3EFD17342}" type="presOf" srcId="{839E9564-1B4A-43F1-B2F2-A3A1161D13E2}" destId="{6674A265-278D-4AA5-B220-F312F838C91F}" srcOrd="1" destOrd="0" presId="urn:microsoft.com/office/officeart/2005/8/layout/radial1"/>
    <dgm:cxn modelId="{1977F9A5-35CE-474F-843D-474A85A9A18C}" srcId="{DE419838-F34D-4450-8543-9B3974849871}" destId="{97EECCC2-48BA-421B-8B81-0A80C2C9B887}" srcOrd="0" destOrd="0" parTransId="{6C1990EE-E194-4293-8222-AA281F84827E}" sibTransId="{ADD27B05-660F-4168-AB70-BBF5B78D3B66}"/>
    <dgm:cxn modelId="{A917E1A8-704B-4AED-B5F0-364532BB2183}" srcId="{C0F4ABAA-E94A-4BF7-A368-050DC86429F4}" destId="{DE419838-F34D-4450-8543-9B3974849871}" srcOrd="0" destOrd="0" parTransId="{5C473228-AB70-451D-9070-8C55100CDEEA}" sibTransId="{3FADCD33-4102-474D-A1B3-BF048F9C8AA1}"/>
    <dgm:cxn modelId="{411070E4-128B-46E6-BDA0-93AD27F9AC86}" type="presOf" srcId="{3A7FD26C-5BA0-4A45-8BF7-E5E5ECE099C4}" destId="{5C579AEA-2353-4095-A947-CD461930D05A}" srcOrd="0" destOrd="0" presId="urn:microsoft.com/office/officeart/2005/8/layout/radial1"/>
    <dgm:cxn modelId="{0C4B3652-1253-4D2C-AEBE-9A98EF4E4B09}" type="presOf" srcId="{05441A8C-178C-430E-931A-D819E52B0220}" destId="{A6201C19-009B-4F89-AC8B-46BB3E6DF65B}" srcOrd="1" destOrd="0" presId="urn:microsoft.com/office/officeart/2005/8/layout/radial1"/>
    <dgm:cxn modelId="{32DA439D-06E4-41CE-A63A-5925F75891DB}" type="presOf" srcId="{D3B0D2FA-8A66-425F-AB80-F7FC064594DD}" destId="{92FF363F-D957-4BEC-B652-0E223BB798E9}" srcOrd="0" destOrd="0" presId="urn:microsoft.com/office/officeart/2005/8/layout/radial1"/>
    <dgm:cxn modelId="{4336F186-6398-49D3-BABE-198F9D337017}" srcId="{DE419838-F34D-4450-8543-9B3974849871}" destId="{9B1A4427-506E-4790-BD5D-2AA5060FADCA}" srcOrd="3" destOrd="0" parTransId="{05441A8C-178C-430E-931A-D819E52B0220}" sibTransId="{A7196ADE-ABF8-442C-9308-23224C48A727}"/>
    <dgm:cxn modelId="{6434E251-C731-4699-A25B-F57951788B0C}" type="presOf" srcId="{35FF228A-C431-4972-B8A5-952BC34F4771}" destId="{FAEE2866-965B-4841-808B-1921275FDD30}" srcOrd="1" destOrd="0" presId="urn:microsoft.com/office/officeart/2005/8/layout/radial1"/>
    <dgm:cxn modelId="{70467CF0-F374-43BA-915C-D0B0952BC746}" type="presOf" srcId="{6C1990EE-E194-4293-8222-AA281F84827E}" destId="{8116962E-06DF-4965-8E75-F163B3311F4D}" srcOrd="1" destOrd="0" presId="urn:microsoft.com/office/officeart/2005/8/layout/radial1"/>
    <dgm:cxn modelId="{5D56005E-3FCA-47A3-82AD-34EDE7E670FA}" type="presOf" srcId="{9B1A4427-506E-4790-BD5D-2AA5060FADCA}" destId="{E7D66435-0B01-462A-B617-79C98539EDED}" srcOrd="0" destOrd="0" presId="urn:microsoft.com/office/officeart/2005/8/layout/radial1"/>
    <dgm:cxn modelId="{6B55DB5D-4A55-4B4A-88F7-7F1C76EC57FD}" srcId="{DE419838-F34D-4450-8543-9B3974849871}" destId="{59F24390-EDF5-42A5-8739-0B1F811F7931}" srcOrd="1" destOrd="0" parTransId="{AA4EF6F6-A4CF-4882-BF6A-FD19AAA3A383}" sibTransId="{E1695083-3DC4-493E-A18B-DB4FD910DF28}"/>
    <dgm:cxn modelId="{05631A8B-EB0C-42DE-B432-626042203B63}" srcId="{DE419838-F34D-4450-8543-9B3974849871}" destId="{3A7FD26C-5BA0-4A45-8BF7-E5E5ECE099C4}" srcOrd="4" destOrd="0" parTransId="{8E2C205A-C03A-448D-8FFC-E3B0FB949C1A}" sibTransId="{924C649F-0A68-4CA3-8660-661F95FFEC91}"/>
    <dgm:cxn modelId="{62B6D0DD-3994-4EEB-A1FB-9CF0150F20CA}" type="presParOf" srcId="{4EC16D6C-DE6B-432B-93A3-ED18A8BEF64F}" destId="{B5DCAC72-C7AE-4D96-8775-322649AB580B}" srcOrd="0" destOrd="0" presId="urn:microsoft.com/office/officeart/2005/8/layout/radial1"/>
    <dgm:cxn modelId="{53C15395-99D1-41ED-9D8A-462F2B517068}" type="presParOf" srcId="{4EC16D6C-DE6B-432B-93A3-ED18A8BEF64F}" destId="{02BBD085-B2C9-4166-A16D-8423E9A411EC}" srcOrd="1" destOrd="0" presId="urn:microsoft.com/office/officeart/2005/8/layout/radial1"/>
    <dgm:cxn modelId="{9E13F206-4A0B-4F41-8B7A-A78E67D0E825}" type="presParOf" srcId="{02BBD085-B2C9-4166-A16D-8423E9A411EC}" destId="{8116962E-06DF-4965-8E75-F163B3311F4D}" srcOrd="0" destOrd="0" presId="urn:microsoft.com/office/officeart/2005/8/layout/radial1"/>
    <dgm:cxn modelId="{BADEB8EB-7BFA-478C-806B-CF3BDB682ED1}" type="presParOf" srcId="{4EC16D6C-DE6B-432B-93A3-ED18A8BEF64F}" destId="{E885D179-C750-4B84-A53F-42B41FE846CA}" srcOrd="2" destOrd="0" presId="urn:microsoft.com/office/officeart/2005/8/layout/radial1"/>
    <dgm:cxn modelId="{F666D9F4-EEF7-4F73-9BFB-706A2D501354}" type="presParOf" srcId="{4EC16D6C-DE6B-432B-93A3-ED18A8BEF64F}" destId="{98D007E1-8ECD-49AD-924A-03F6F61D9E13}" srcOrd="3" destOrd="0" presId="urn:microsoft.com/office/officeart/2005/8/layout/radial1"/>
    <dgm:cxn modelId="{97386E84-A149-4220-92D4-3375A27A9C6B}" type="presParOf" srcId="{98D007E1-8ECD-49AD-924A-03F6F61D9E13}" destId="{72A3FC79-BE55-48E6-B4B9-75E0B763BB67}" srcOrd="0" destOrd="0" presId="urn:microsoft.com/office/officeart/2005/8/layout/radial1"/>
    <dgm:cxn modelId="{348F8BF3-D670-4F03-B058-8D15EBEAFF5A}" type="presParOf" srcId="{4EC16D6C-DE6B-432B-93A3-ED18A8BEF64F}" destId="{85C2D78D-A3AC-4278-BA35-C19855B0DB1E}" srcOrd="4" destOrd="0" presId="urn:microsoft.com/office/officeart/2005/8/layout/radial1"/>
    <dgm:cxn modelId="{C331F028-79D1-4ADC-B120-E1F8A96516A3}" type="presParOf" srcId="{4EC16D6C-DE6B-432B-93A3-ED18A8BEF64F}" destId="{1613BB9D-00EC-4EE2-8ED3-DF0A80C1FA80}" srcOrd="5" destOrd="0" presId="urn:microsoft.com/office/officeart/2005/8/layout/radial1"/>
    <dgm:cxn modelId="{C145A53F-59A1-4A94-9D11-ACFBDE447C38}" type="presParOf" srcId="{1613BB9D-00EC-4EE2-8ED3-DF0A80C1FA80}" destId="{FAEE2866-965B-4841-808B-1921275FDD30}" srcOrd="0" destOrd="0" presId="urn:microsoft.com/office/officeart/2005/8/layout/radial1"/>
    <dgm:cxn modelId="{8A8C4B12-A7A9-480A-9E1A-A2B3BCFB6EDC}" type="presParOf" srcId="{4EC16D6C-DE6B-432B-93A3-ED18A8BEF64F}" destId="{92FF363F-D957-4BEC-B652-0E223BB798E9}" srcOrd="6" destOrd="0" presId="urn:microsoft.com/office/officeart/2005/8/layout/radial1"/>
    <dgm:cxn modelId="{E91CED3E-2C5E-43E5-8D93-B9FBB4D2D0A1}" type="presParOf" srcId="{4EC16D6C-DE6B-432B-93A3-ED18A8BEF64F}" destId="{577CDE6F-5D03-42F5-ADAC-5791316973F1}" srcOrd="7" destOrd="0" presId="urn:microsoft.com/office/officeart/2005/8/layout/radial1"/>
    <dgm:cxn modelId="{9EFEB104-1E11-422E-929D-46F82A489D3A}" type="presParOf" srcId="{577CDE6F-5D03-42F5-ADAC-5791316973F1}" destId="{A6201C19-009B-4F89-AC8B-46BB3E6DF65B}" srcOrd="0" destOrd="0" presId="urn:microsoft.com/office/officeart/2005/8/layout/radial1"/>
    <dgm:cxn modelId="{23F70E47-D06E-467F-AC91-B30DD179F6FC}" type="presParOf" srcId="{4EC16D6C-DE6B-432B-93A3-ED18A8BEF64F}" destId="{E7D66435-0B01-462A-B617-79C98539EDED}" srcOrd="8" destOrd="0" presId="urn:microsoft.com/office/officeart/2005/8/layout/radial1"/>
    <dgm:cxn modelId="{DD9209C0-FA30-4F8B-9A44-C9B072C349BD}" type="presParOf" srcId="{4EC16D6C-DE6B-432B-93A3-ED18A8BEF64F}" destId="{A4608D3E-3115-43AA-B343-7EB86FB43EF9}" srcOrd="9" destOrd="0" presId="urn:microsoft.com/office/officeart/2005/8/layout/radial1"/>
    <dgm:cxn modelId="{EF2ACC5A-D425-471D-8C75-4085D17CB656}" type="presParOf" srcId="{A4608D3E-3115-43AA-B343-7EB86FB43EF9}" destId="{747B4F55-16B1-4FF2-BBE4-DDCF689CE4FD}" srcOrd="0" destOrd="0" presId="urn:microsoft.com/office/officeart/2005/8/layout/radial1"/>
    <dgm:cxn modelId="{F56BD506-5BA1-4794-873F-23BA392F7D8E}" type="presParOf" srcId="{4EC16D6C-DE6B-432B-93A3-ED18A8BEF64F}" destId="{5C579AEA-2353-4095-A947-CD461930D05A}" srcOrd="10" destOrd="0" presId="urn:microsoft.com/office/officeart/2005/8/layout/radial1"/>
    <dgm:cxn modelId="{A4B85358-5C00-497D-8D1D-4F05FB2CCD59}" type="presParOf" srcId="{4EC16D6C-DE6B-432B-93A3-ED18A8BEF64F}" destId="{77B40FD4-7EE3-4902-B6B3-EBB0EF9A4E8B}" srcOrd="11" destOrd="0" presId="urn:microsoft.com/office/officeart/2005/8/layout/radial1"/>
    <dgm:cxn modelId="{263A7AAC-1128-418F-99A9-7D2744AFAB51}" type="presParOf" srcId="{77B40FD4-7EE3-4902-B6B3-EBB0EF9A4E8B}" destId="{6674A265-278D-4AA5-B220-F312F838C91F}" srcOrd="0" destOrd="0" presId="urn:microsoft.com/office/officeart/2005/8/layout/radial1"/>
    <dgm:cxn modelId="{B97F49D3-87BC-4DB1-B396-7B4B915222AE}" type="presParOf" srcId="{4EC16D6C-DE6B-432B-93A3-ED18A8BEF64F}" destId="{E508A035-2CD1-478A-94F4-34E805EBC9FB}" srcOrd="12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CAC72-C7AE-4D96-8775-322649AB580B}">
      <dsp:nvSpPr>
        <dsp:cNvPr id="0" name=""/>
        <dsp:cNvSpPr/>
      </dsp:nvSpPr>
      <dsp:spPr>
        <a:xfrm>
          <a:off x="3614934" y="1640018"/>
          <a:ext cx="1245926" cy="124592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МБОУ СОШ №6</a:t>
          </a:r>
          <a:endParaRPr lang="ru-RU" sz="1400" kern="1200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sp:txBody>
      <dsp:txXfrm>
        <a:off x="3797396" y="1822480"/>
        <a:ext cx="881002" cy="881002"/>
      </dsp:txXfrm>
    </dsp:sp>
    <dsp:sp modelId="{02BBD085-B2C9-4166-A16D-8423E9A411EC}">
      <dsp:nvSpPr>
        <dsp:cNvPr id="0" name=""/>
        <dsp:cNvSpPr/>
      </dsp:nvSpPr>
      <dsp:spPr>
        <a:xfrm rot="10728468">
          <a:off x="3511306" y="2263397"/>
          <a:ext cx="103773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103773" y="13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60598" y="2274428"/>
        <a:ext cx="5188" cy="5188"/>
      </dsp:txXfrm>
    </dsp:sp>
    <dsp:sp modelId="{E885D179-C750-4B84-A53F-42B41FE846CA}">
      <dsp:nvSpPr>
        <dsp:cNvPr id="0" name=""/>
        <dsp:cNvSpPr/>
      </dsp:nvSpPr>
      <dsp:spPr>
        <a:xfrm>
          <a:off x="221302" y="1689346"/>
          <a:ext cx="3292498" cy="124592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приходом храма Трех Святителей станицы Ленинградской</a:t>
          </a:r>
          <a:endParaRPr lang="ru-RU" sz="1200" kern="1200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sp:txBody>
      <dsp:txXfrm>
        <a:off x="703477" y="1871808"/>
        <a:ext cx="2328148" cy="881002"/>
      </dsp:txXfrm>
    </dsp:sp>
    <dsp:sp modelId="{98D007E1-8ECD-49AD-924A-03F6F61D9E13}">
      <dsp:nvSpPr>
        <dsp:cNvPr id="0" name=""/>
        <dsp:cNvSpPr/>
      </dsp:nvSpPr>
      <dsp:spPr>
        <a:xfrm rot="19709442">
          <a:off x="4706566" y="1702439"/>
          <a:ext cx="846985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846985" y="13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08884" y="1694890"/>
        <a:ext cx="42349" cy="42349"/>
      </dsp:txXfrm>
    </dsp:sp>
    <dsp:sp modelId="{85C2D78D-A3AC-4278-BA35-C19855B0DB1E}">
      <dsp:nvSpPr>
        <dsp:cNvPr id="0" name=""/>
        <dsp:cNvSpPr/>
      </dsp:nvSpPr>
      <dsp:spPr>
        <a:xfrm>
          <a:off x="4590877" y="330529"/>
          <a:ext cx="3566266" cy="124592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МБО ДО «Станция юных техников» станицы Ленинградской</a:t>
          </a:r>
          <a:endParaRPr lang="ru-RU" sz="1200" kern="1200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sp:txBody>
      <dsp:txXfrm>
        <a:off x="5113145" y="512991"/>
        <a:ext cx="2521730" cy="881002"/>
      </dsp:txXfrm>
    </dsp:sp>
    <dsp:sp modelId="{1613BB9D-00EC-4EE2-8ED3-DF0A80C1FA80}">
      <dsp:nvSpPr>
        <dsp:cNvPr id="0" name=""/>
        <dsp:cNvSpPr/>
      </dsp:nvSpPr>
      <dsp:spPr>
        <a:xfrm rot="2176047">
          <a:off x="4638448" y="2928474"/>
          <a:ext cx="1050117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1050117" y="13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37253" y="2915847"/>
        <a:ext cx="52505" cy="52505"/>
      </dsp:txXfrm>
    </dsp:sp>
    <dsp:sp modelId="{92FF363F-D957-4BEC-B652-0E223BB798E9}">
      <dsp:nvSpPr>
        <dsp:cNvPr id="0" name=""/>
        <dsp:cNvSpPr/>
      </dsp:nvSpPr>
      <dsp:spPr>
        <a:xfrm>
          <a:off x="4490262" y="3196951"/>
          <a:ext cx="3739337" cy="124592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МБУ СКК станицы Ленинградской</a:t>
          </a:r>
          <a:endParaRPr lang="ru-RU" sz="1200" kern="1200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sp:txBody>
      <dsp:txXfrm>
        <a:off x="5037875" y="3379413"/>
        <a:ext cx="2644111" cy="881002"/>
      </dsp:txXfrm>
    </dsp:sp>
    <dsp:sp modelId="{577CDE6F-5D03-42F5-ADAC-5791316973F1}">
      <dsp:nvSpPr>
        <dsp:cNvPr id="0" name=""/>
        <dsp:cNvSpPr/>
      </dsp:nvSpPr>
      <dsp:spPr>
        <a:xfrm rot="65343">
          <a:off x="4860739" y="2262115"/>
          <a:ext cx="96687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96687" y="13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06666" y="2273323"/>
        <a:ext cx="4834" cy="4834"/>
      </dsp:txXfrm>
    </dsp:sp>
    <dsp:sp modelId="{E7D66435-0B01-462A-B617-79C98539EDED}">
      <dsp:nvSpPr>
        <dsp:cNvPr id="0" name=""/>
        <dsp:cNvSpPr/>
      </dsp:nvSpPr>
      <dsp:spPr>
        <a:xfrm>
          <a:off x="4955378" y="1684778"/>
          <a:ext cx="3274221" cy="124592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МКУ «Архив муниципального образования Ленинградский район»</a:t>
          </a:r>
          <a:endParaRPr lang="ru-RU" sz="1200" kern="1200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sp:txBody>
      <dsp:txXfrm>
        <a:off x="5434877" y="1867240"/>
        <a:ext cx="2315223" cy="881002"/>
      </dsp:txXfrm>
    </dsp:sp>
    <dsp:sp modelId="{A4608D3E-3115-43AA-B343-7EB86FB43EF9}">
      <dsp:nvSpPr>
        <dsp:cNvPr id="0" name=""/>
        <dsp:cNvSpPr/>
      </dsp:nvSpPr>
      <dsp:spPr>
        <a:xfrm rot="8630005">
          <a:off x="2807476" y="2919842"/>
          <a:ext cx="1026390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1026390" y="13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95011" y="2907808"/>
        <a:ext cx="51319" cy="51319"/>
      </dsp:txXfrm>
    </dsp:sp>
    <dsp:sp modelId="{5C579AEA-2353-4095-A947-CD461930D05A}">
      <dsp:nvSpPr>
        <dsp:cNvPr id="0" name=""/>
        <dsp:cNvSpPr/>
      </dsp:nvSpPr>
      <dsp:spPr>
        <a:xfrm>
          <a:off x="0" y="3191212"/>
          <a:ext cx="4231728" cy="124592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Уманским районным казачьим обществом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отдельского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 общества -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Ейский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 казачий отдел Кубанского войскового казачьего общества</a:t>
          </a:r>
          <a:endParaRPr lang="ru-RU" sz="1200" kern="1200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sp:txBody>
      <dsp:txXfrm>
        <a:off x="619722" y="3373674"/>
        <a:ext cx="2992284" cy="881002"/>
      </dsp:txXfrm>
    </dsp:sp>
    <dsp:sp modelId="{77B40FD4-7EE3-4902-B6B3-EBB0EF9A4E8B}">
      <dsp:nvSpPr>
        <dsp:cNvPr id="0" name=""/>
        <dsp:cNvSpPr/>
      </dsp:nvSpPr>
      <dsp:spPr>
        <a:xfrm rot="12501712">
          <a:off x="2723896" y="1709377"/>
          <a:ext cx="1027482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1027482" y="13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11950" y="1697315"/>
        <a:ext cx="51374" cy="51374"/>
      </dsp:txXfrm>
    </dsp:sp>
    <dsp:sp modelId="{E508A035-2CD1-478A-94F4-34E805EBC9FB}">
      <dsp:nvSpPr>
        <dsp:cNvPr id="0" name=""/>
        <dsp:cNvSpPr/>
      </dsp:nvSpPr>
      <dsp:spPr>
        <a:xfrm>
          <a:off x="0" y="330524"/>
          <a:ext cx="3624363" cy="124592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МБО ДО «Детско-юношеский центр» станицы Ленинградской</a:t>
          </a:r>
          <a:endParaRPr lang="ru-RU" sz="1200" kern="1200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sp:txBody>
      <dsp:txXfrm>
        <a:off x="530776" y="512986"/>
        <a:ext cx="2562811" cy="881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hyperlink" Target="https://school6len.obr23.ru/item/636568#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74313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МУНИЦИПАЛЬНОЕ БЮДЖЕТНОЕ ОБЩЕОБРАЗОВАТЕЛЬНОЕ УЧРЕЖДЕНИЕ СРЕДНЯЯ ОБЩЕОБРАЗОВАТЕЛЬНАЯ ШКОЛА №6 ИМЕНИ 302 ТЕРНОПОЛЬСКОЙ КРАСНОЗНАМЕННОЙ ОРДЕНА КУТУЗОВА СТРЕЛКОВОЙ ДИВИЗИИ СТАНИЦЫ ЛЕНИНГРАДСКОЙ МУНИЦИПАЛЬНОГО ОБРАЗОВАНИЯ ЛЕНИНГРАДСКИЙ РАЙОН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5517232"/>
            <a:ext cx="64293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Руководитель проекта: Лещенко Л.С., директор МБОУ СОШ №6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Научный руководитель: Куренная Е.В., кандидат педагогических наук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571744"/>
            <a:ext cx="85011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Отчет о реализации проекта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«Археологическая лаборатория как средство самосознания обучающихся, требующих особого педагогического внимания» за 2020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Участие учащихся в конкурса и мероприятиях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ученик\Desktop\2020-2021\кип\фото к отчету\Новая папка (3)\повтар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2143140" cy="3031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ученик\Desktop\2020-2021\кип\фото к отчету\Новая папка (3)\торопц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4011" y="1179712"/>
            <a:ext cx="2066661" cy="2922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ученик\Desktop\2020-2021\кип\фото к отчету\Новая папка (3)\чеберк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8237" y="1387468"/>
            <a:ext cx="207388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ученик\Desktop\2020-2021\кип\фото к отчету\Новая папка (3)\5c6c734b-1a7b-46b0-8a72-07aac8de70d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580" y="4286255"/>
            <a:ext cx="2849554" cy="2014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ученик\Desktop\2020-2021\кип\фото к отчету\Новая папка (3)\9cea67cc-c350-4937-9c84-5df0f67587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6349000" y="3857213"/>
            <a:ext cx="2070842" cy="29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ученик\Desktop\2020-2021\кип\фото к отчету\Новая папка (3)\d25ac9c2-5c34-4573-b001-7f767b0d184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3525515" y="4236346"/>
            <a:ext cx="2011706" cy="2845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3053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Акция «Окна Победы»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ученик\Desktop\2020-2021\кип\фото к отчету\30b0bed9-9df4-4ce9-a5eb-38846855f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2250298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ученик\Desktop\2020-2021\кип\фото к отчету\507095cc-10f5-40fb-9da5-3f114d0b9fc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143380"/>
            <a:ext cx="6127736" cy="24750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ученик\Desktop\2020-2021\кип\фото к отчету\ab3cfcf1-5819-407f-8088-ac01a29ee09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000108"/>
            <a:ext cx="2871473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Users\ученик\Desktop\2020-2021\кип\фото к отчету\935e71d8-522a-4d36-84e7-2357a48b035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000108"/>
            <a:ext cx="2262181" cy="30162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Работа волонтеров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ученик\Desktop\2020-2021\кип\фото к отчету\Новая папка (4)\22a84022-91ba-4c30-8fd7-9383a22d3f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3765441" cy="2827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ученик\Desktop\2020-2021\кип\фото к отчету\Новая папка (4)\e8c1b4ee-35ad-4b0b-942e-5862272161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14"/>
            <a:ext cx="3813176" cy="2863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ученик\Desktop\2020-2021\кип\фото к отчету\Новая папка (4)\ebd18c77-bc61-4120-8e34-be1b478e41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714752"/>
            <a:ext cx="3860582" cy="2898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ученик\Desktop\2020-2021\кип\фото к отчету\Новая папка (4)\8eb24790-6d9b-43bf-83e6-82d6f272ade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857232"/>
            <a:ext cx="3765441" cy="2827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hlinkClick r:id="rId2"/>
              </a:rPr>
              <a:t>Рабочие тетради для учащихся 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ученик\Pictures\2021-01-21\добро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2142656" cy="3070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ученик\Pictures\2021-01-21\музей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857232"/>
            <a:ext cx="2214578" cy="3160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ученик\Pictures\2021-01-21\арх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928670"/>
            <a:ext cx="2016182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C:\Users\ученик\Pictures\2021-01-21\проект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714752"/>
            <a:ext cx="2095250" cy="2987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C:\Users\ученик\Pictures\2021-01-21\ступ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3847834"/>
            <a:ext cx="2071702" cy="3010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3" name="Picture 7" descr="C:\Users\ученик\Pictures\2021-01-21\турист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3714752"/>
            <a:ext cx="2019822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Апробация и диссеминация результатов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123" name="Picture 3" descr="C:\Users\ученик\Desktop\2020-2021\кип\фото к отчету\Новая папка\014ee1a8-3382-4d4d-9273-268e861150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3635372" cy="2726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ученик\Desktop\2020-2021\кип\фото к отчету\Новая папка\b4e5fb84-5b38-403c-a520-42cfc8d9d5d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7" y="1000108"/>
            <a:ext cx="361952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ученик\Desktop\2020-2021\кип\фото к отчету\Новая папка\1f4d7ed2-1fad-441e-aba0-723c97ad7a7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714752"/>
            <a:ext cx="3921124" cy="294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41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4240557" cy="2972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03" y="476672"/>
            <a:ext cx="4245145" cy="29467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573016"/>
            <a:ext cx="3923928" cy="2942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98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Продолжено сетевое взаимодействие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1131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71472" y="2500306"/>
            <a:ext cx="8190402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Спасибо за внимание</a:t>
            </a:r>
            <a:endParaRPr kumimoji="0" lang="ru-RU" sz="3600" b="0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Цель отчетного периода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972452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Реализация системы воспитательного процесса, направленной на психолого-педагогическую поддержку целевой аудитории проекта. Разработка методического обеспечения реализации разработанной системы.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32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Задачи: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Реализовать целостную систему воспитательного процесса, направленную на психолого-педагогическую поддержку целевой аудитории проекта как фактора формирования самосознания школьников, требующих особого педагогического внимания.</a:t>
            </a:r>
          </a:p>
          <a:p>
            <a:pPr lvl="0"/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Продолжить работу по внедрению в практику школы систему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внеучебной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поисковой, археологической деятельности, музейной педагогики.</a:t>
            </a:r>
          </a:p>
          <a:p>
            <a:pPr lvl="0"/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Реализовать воспитательные практики (внеурочную деятельность).</a:t>
            </a:r>
          </a:p>
          <a:p>
            <a:pPr lvl="0"/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Реализовать индивидуальные траектории обучающихся.</a:t>
            </a:r>
          </a:p>
          <a:p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5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Инновационность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Проблема отсутствия практики системы воспитательного процесса, направленной на психолого-педагогическую поддержку детей, требующих особого педагогического внимания, как фактора формирования самосознания школьников решается посредством создания Лаборатории археологических исследований, внеурочной деятельности, организованной посредством создания индивидуальных планов внеурочной деятельности, в образовательной организации на основе психолого-педагогической поддержки и наставничества данных детей.</a:t>
            </a:r>
            <a:endParaRPr lang="ru-RU" sz="18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Качественный показатель (положительная результативность) самосознания школьников;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Реализация индивидуальных маршрутов социализации обучающихся, требующих особого педагогического внимания;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Снижение / отсутствие правонарушений у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подростков-целевой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аудитории проекта;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Желание школьников продолжить работу в рамках проектной инициативы в качестве волонтеров;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Положительная динамика качества знаний по предметам обществоведческого цикла (увеличение среднего балла по предмету за анализируемый период (по четвертям).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Измерение и оценка качества инновации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Критерии и показатели эффективности инновационной деятельности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049054"/>
              </p:ext>
            </p:extLst>
          </p:nvPr>
        </p:nvGraphicFramePr>
        <p:xfrm>
          <a:off x="450448" y="1417638"/>
          <a:ext cx="8075240" cy="50356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79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8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 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Методы оценивания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самосознания через субъективное отношение к самому себе, к деятельности, окружающим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Степень адаптации по отношениям к одноклассникам, самому себе, родителям, учителям, друзьям вне школы, к учебе, труду, общественной работе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воспитанности по степени </a:t>
                      </a:r>
                      <a:r>
                        <a:rPr lang="ru-RU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адаптированности</a:t>
                      </a: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 системе отношений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Положительные качественные изменение норм и ценностей в зависимости от взаимодействия с </a:t>
                      </a:r>
                      <a:r>
                        <a:rPr lang="ru-RU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референтной</a:t>
                      </a: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личностью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-уровень внутренней мотивации;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-уровень внешней мотивации</a:t>
                      </a:r>
                    </a:p>
                    <a:p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5778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Опросник субъективного отношения ученика к деятельности, к самому себе, и окружающим. </a:t>
                      </a:r>
                    </a:p>
                    <a:p>
                      <a:pPr marL="5778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 «Межличностная зависимость». Методики Р. </a:t>
                      </a:r>
                      <a:r>
                        <a:rPr lang="ru-RU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Гиршфильда</a:t>
                      </a: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адаптация данного теста О.П. </a:t>
                      </a:r>
                      <a:r>
                        <a:rPr lang="ru-RU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Макушиной</a:t>
                      </a: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5778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Диагностика Г.В. Лозовой «Определение склонности к 13 видам зависимостей». Тест на </a:t>
                      </a:r>
                      <a:r>
                        <a:rPr lang="ru-RU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аддикцию</a:t>
                      </a: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12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ориентация или идентификация школьника, моральные предпочтения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7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Сформированность</a:t>
                      </a: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гражданского правосознания, патриотизма, планетарного мышления, социальной ответственности и активности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Диагностические беседы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78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733059"/>
              </p:ext>
            </p:extLst>
          </p:nvPr>
        </p:nvGraphicFramePr>
        <p:xfrm>
          <a:off x="611560" y="692696"/>
          <a:ext cx="7128793" cy="4693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31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Степень </a:t>
                      </a:r>
                      <a:r>
                        <a:rPr lang="ru-RU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сформированности</a:t>
                      </a: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нравственных идеалов и нравственного поведения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Диагностика Г.В. Лозовой «Определение склонности к 13 видам зависимостей». Тест на </a:t>
                      </a:r>
                      <a:r>
                        <a:rPr lang="ru-RU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аддикцию</a:t>
                      </a: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 «Межличностная зависимость». Методики Р. </a:t>
                      </a:r>
                      <a:r>
                        <a:rPr lang="ru-RU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Гиршфильда</a:t>
                      </a: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адаптация данного теста О.П. </a:t>
                      </a:r>
                      <a:r>
                        <a:rPr lang="ru-RU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Макушиной</a:t>
                      </a: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толерантности, стремления помогать другим людям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Ранжирование качества личности, ценности, занятия.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Опросник субъективного отношения ученика к деятельности, к самому себе, и окружающим. 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Внутренняя позиция школьника: ценности и убеждения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Ранжирование качества личности, ценности, занятия.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Недописанный тезис (ценности и убеждения). Данная методика выявляет социальную ориентацию или идентификацию школьника, моральные предпочтения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82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761502"/>
              </p:ext>
            </p:extLst>
          </p:nvPr>
        </p:nvGraphicFramePr>
        <p:xfrm>
          <a:off x="1259632" y="908720"/>
          <a:ext cx="6480720" cy="25922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10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4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5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Снижение/отсутствие правонарушений 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чем у 85 % обучающихся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статистические показатели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Положительная динамика качества знаний по предметам обществоведческого цикла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среднего балла по предмету более чем на 0,1 балла по сравнению с собственными результатами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792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182189"/>
              </p:ext>
            </p:extLst>
          </p:nvPr>
        </p:nvGraphicFramePr>
        <p:xfrm>
          <a:off x="539553" y="1580230"/>
          <a:ext cx="7488831" cy="479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7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164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№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Критерии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Средние значения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Баллы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Уровень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результат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4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Степень адаптации по отношениям к одноклассникам, самому себе, родителям, учителям, друзьям вне школы, к учебе, труду, общественной работе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29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средний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9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Уровень воспитанности по степени адаптированности к системе отношений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197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средний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Неуверенность в себе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средний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Эмоциональная опора на других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высокий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Снижение/отсутствие правонарушений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100 %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8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Положительная динамика качества знаний по предметам обществоведческого цикла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0,2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Результаты промежуточного мониторинга эффективности инновационной деятельности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8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671</Words>
  <Application>Microsoft Office PowerPoint</Application>
  <PresentationFormat>Экран (4:3)</PresentationFormat>
  <Paragraphs>100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Цель отчетного периода</vt:lpstr>
      <vt:lpstr>Задачи:</vt:lpstr>
      <vt:lpstr>Инновационность</vt:lpstr>
      <vt:lpstr>Измерение и оценка качества инновации</vt:lpstr>
      <vt:lpstr>Критерии и показатели эффективности инновационной деятельности</vt:lpstr>
      <vt:lpstr>Презентация PowerPoint</vt:lpstr>
      <vt:lpstr>Презентация PowerPoint</vt:lpstr>
      <vt:lpstr>Результаты промежуточного мониторинга эффективности инновационной деятельности</vt:lpstr>
      <vt:lpstr>Участие учащихся в конкурса и мероприятиях</vt:lpstr>
      <vt:lpstr>Акция «Окна Победы»</vt:lpstr>
      <vt:lpstr>Работа волонтеров</vt:lpstr>
      <vt:lpstr>Рабочие тетради для учащихся </vt:lpstr>
      <vt:lpstr>Апробация и диссеминация результатов</vt:lpstr>
      <vt:lpstr>Презентация PowerPoint</vt:lpstr>
      <vt:lpstr>Продолжено сетевое взаимодействие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ZamUMR</dc:creator>
  <cp:lastModifiedBy>KAMPUKTER</cp:lastModifiedBy>
  <cp:revision>105</cp:revision>
  <dcterms:modified xsi:type="dcterms:W3CDTF">2021-01-21T17:11:10Z</dcterms:modified>
</cp:coreProperties>
</file>