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7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Рисунок 34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6" name="Рисунок 35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2" name="Рисунок 71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73" name="Рисунок 72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9" name="Рисунок 108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110" name="Рисунок 109"/>
          <p:cNvPicPr/>
          <p:nvPr/>
        </p:nvPicPr>
        <p:blipFill>
          <a:blip r:embed="rId2" cstate="print"/>
          <a:stretch/>
        </p:blipFill>
        <p:spPr>
          <a:xfrm>
            <a:off x="2292480" y="176868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4294967295"/>
          <p:cNvPicPr/>
          <p:nvPr/>
        </p:nvPicPr>
        <p:blipFill>
          <a:blip r:embed="rId15" cstate="print"/>
          <a:stretch/>
        </p:blipFill>
        <p:spPr>
          <a:xfrm>
            <a:off x="0" y="-360"/>
            <a:ext cx="1442880" cy="755892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/>
          <p:nvPr/>
        </p:nvPicPr>
        <p:blipFill>
          <a:blip r:embed="rId15" cstate="print"/>
          <a:stretch/>
        </p:blipFill>
        <p:spPr>
          <a:xfrm>
            <a:off x="0" y="-360"/>
            <a:ext cx="1442880" cy="755892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Рисунок 73"/>
          <p:cNvPicPr/>
          <p:nvPr/>
        </p:nvPicPr>
        <p:blipFill>
          <a:blip r:embed="rId15" cstate="print"/>
          <a:stretch/>
        </p:blipFill>
        <p:spPr>
          <a:xfrm>
            <a:off x="0" y="-360"/>
            <a:ext cx="1442880" cy="7558920"/>
          </a:xfrm>
          <a:prstGeom prst="rect">
            <a:avLst/>
          </a:prstGeom>
          <a:ln>
            <a:noFill/>
          </a:ln>
        </p:spPr>
      </p:pic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1554120" y="627480"/>
            <a:ext cx="8441640" cy="585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16000" indent="-214920" algn="ctr">
              <a:lnSpc>
                <a:spcPct val="100000"/>
              </a:lnSpc>
            </a:pPr>
            <a:r>
              <a:rPr lang="ru-RU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Педтехнологии использования ЭОР на уроке информатики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584000" y="1015560"/>
            <a:ext cx="8350920" cy="63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ЭОР на этапе размышления (рефлексии)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На данном этапе целесообразна реализация педагогических приемов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инновационных технологий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(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синквейн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, 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дайджест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, 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анализ изменений первоначального представления о теме урока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, 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технология «трех П»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, 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личностная рефлексия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и др.). Возможно также применение электронных образовательных ресурсов для обобщения изученного материала.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728360" y="2113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Применение ЭОР: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554120" y="627480"/>
            <a:ext cx="8441640" cy="126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CustomShape 2"/>
          <p:cNvSpPr/>
          <p:nvPr/>
        </p:nvSpPr>
        <p:spPr>
          <a:xfrm>
            <a:off x="1554120" y="2101680"/>
            <a:ext cx="844164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3"/>
          <p:cNvSpPr/>
          <p:nvPr/>
        </p:nvSpPr>
        <p:spPr>
          <a:xfrm>
            <a:off x="1565640" y="2739240"/>
            <a:ext cx="8441640" cy="3380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Объяснительно-иллюстративный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метод активно поддерживается демонстрационными программными средствами и информационно-поисковыми системами.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 проектов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реализуется посредством широкого круга системных, прикладных и инструментальных программ.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4"/>
          <p:cNvSpPr/>
          <p:nvPr/>
        </p:nvSpPr>
        <p:spPr>
          <a:xfrm>
            <a:off x="1728360" y="4273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Влияние ЭОР на методы обучения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1554120" y="1598040"/>
            <a:ext cx="8441640" cy="592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Влияние ЭОР на методы обучения настолько велико, что, по существу, некоторые методы уже не могут быть реализованы без средств ИКТ.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Внедрение в практику обучения средств ИКТ вызвало к жизни ряд новых методов обучения, среди которых можно выделить: 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ассоциативный метод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 фальсифицируемости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 прецедентов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учебное компьютерное моделирование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метод</a:t>
            </a:r>
            <a:r>
              <a:rPr lang="ru-RU" sz="32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реификации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1728360" y="5065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Влияние ЭОР на методы обучения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554120" y="1434600"/>
            <a:ext cx="8441640" cy="6341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соответствии с этим методом обучающийся ставится в ситуацию, которая вынуждает его высказывать определенные предположения, гипотезы, в том числе, опровергающие первоначальную теорию. После этого обучающая система предоставляет ему информацию, подтверждающую или опровергающую предположения, давая возможность дальнейшего развития исследования. Если в результате очередной проверки обнаруживается фальсификатор (опровержение), то исследователь должен отказаться от своей теории и разрабатывать следующую.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728360" y="5857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 фальсифицируемости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59080" y="1584000"/>
            <a:ext cx="8441640" cy="584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основе ассоциативного метода лежит создание информационной обучающей среды на базе гипертекста и гипермедиа, которые обуславливают возможность изучать учебный материал не в определенной учителем (или учебной программой) последовательности, а свободно, руководствуясь своими ассоциациями, склонностями и приоритетами.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728360" y="5857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Ассоциативный метод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554120" y="183240"/>
            <a:ext cx="8441640" cy="673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00000"/>
              </a:lnSpc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Компьютерные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модели проще и удобнее исследовать, поскольку они предоставляют возможность проводить вычислительные эксперименты в тех случаях, когда реальные эксперименты затруднены или могут дать непредсказуемый результат. Логичность и </a:t>
            </a:r>
            <a:r>
              <a:rPr lang="ru-RU" sz="2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формализованность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компьютерных моделей позволяют выявить основные факторы, определяющие свойства изучаемого объекта, раскрыть закономерности протекающего процесса, исследовать отклик моделируемой системы на изменения ее параметров и начальных условий.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1728360" y="5857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Компьютерное моделирование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554120" y="1347480"/>
            <a:ext cx="8441640" cy="584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Имеет психологическое основание, поскольку прецедентное рассуждение – это естественный мыслительный процесс, в ходе которого используются знания о предыдущих ситуациях или случаях (прецедентах). При рассмотрении новой проблемы отыскивается похожий прецедент в качестве аналога, а затем делается попытка использовать прецедентное решение, возможно, адаптировав его к изменившейся ситуации.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1728360" y="4057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 прецедентов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554120" y="1656000"/>
            <a:ext cx="8441640" cy="57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Используется с целью дополнения широко доступных кодифицированных знаний неформальными. ЭОР облегчают задачу обеспечения непосредственного контакта обучающихся с членами профессионального сообщества посредством организации видеолекций, форумов, вебинаров и т. д. В данном методе существенным является момент обеспечения двусторонней связи между обучающимися и профессионалами, поскольку это усиливает эмоциональный контакт и является мощным стимулом к развитию.</a:t>
            </a:r>
            <a:endParaRPr lang="ru-RU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728360" y="5857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Метод реификации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554120" y="627480"/>
            <a:ext cx="8441640" cy="584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Подводя итоги, можно сказать, что повышение качества образования обусловлено комплексным применением электронных образовательных ресурсов в сочетании с инновационными формами и методами обучения.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554120" y="195480"/>
            <a:ext cx="8441640" cy="126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Что такое ЭОР?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CustomShape 2"/>
          <p:cNvSpPr/>
          <p:nvPr/>
        </p:nvSpPr>
        <p:spPr>
          <a:xfrm>
            <a:off x="1656000" y="1658520"/>
            <a:ext cx="7918560" cy="5468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Под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электронным образовательным ресурсом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подразумевается целая система представленного при помощи компьютерной техники упорядоченного учебного материала (в формате текстов, графических изображений, аудио, видео и т. п.), предполагающая его активное освоение обучаемыми с целью формирования у них совокупности знаний и практических навыков в определенной научной области ( А. А. Телегин)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1872000" y="553320"/>
            <a:ext cx="7702560" cy="585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16000" indent="-214920" algn="ctr"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Электронные образовательные ресурсы нового поколения – мультимедийный интерактивный продукт, рассчитанный на то, что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школьник сам управляет происходящим, а не является пассивным зрителем или слушателем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Согласно ФГОС важным условием реализации основной образовательной программы является требование наличия </a:t>
            </a: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информационной образовательной среды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(ИОС).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1554120" y="303480"/>
            <a:ext cx="8441640" cy="126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Внедрение ЭОР в учебный процесс позволяет: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1800000" y="2160000"/>
            <a:ext cx="7774560" cy="501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активизировать процесс обучения,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повысить темп урока,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дает возможность формировать коммуникативную и информационную компетенции у обучающихся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увеличить объем самостоятельной и индивидуальной работы учащихся,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разнообразить их формы работы,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активизировать внимание,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повысить творческий потенциал личности.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1656000" y="301320"/>
            <a:ext cx="7918560" cy="1261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Целесообразность применения ЭОР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1440000" y="1769040"/>
            <a:ext cx="8351640" cy="4383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Образовательные задачи, которые можно реализовать, если применить ЭОР.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Используемые ЭОР должны быть органично взаимосвязаны с другими составляющими процесса обучения: целями, содержанием, формами, методами, деятельностью учителя и учащегося.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728000" y="210960"/>
            <a:ext cx="7846560" cy="187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Электронное пособие можно применять в нескольких вариантах: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728000" y="2390760"/>
            <a:ext cx="7846920" cy="4556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на уроках для объяснения материала,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для выполнения практических работ,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для закрепления материала в качестве домашнего задания,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во внеурочной деятельности для подготовки к олимпиадам, ЕГЭ и ОГЭ по информатике,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Font typeface="StarSymbol"/>
              <a:buAutoNum type="arabicParenR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для самостоятельного изучения учащимися в виде дистанционного курса.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1584000" y="1015560"/>
            <a:ext cx="8350920" cy="63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ЭОР на этапе актуализации знаний.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Электронные тесты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ЭОР, в т. ч. собственных разработок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ЭОР на этапе объяснения нового материала.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Электронные учебники;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Мультимедийные презентации;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648000" lvl="2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 Учебные видеофильмы.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ЭОР на этапе закрепления и совершенствования знаний, умений и навыков.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Контроль и оценка знаний, умений и навыков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728360" y="2113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Применение ЭОР: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584000" y="1015560"/>
            <a:ext cx="8350920" cy="63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ЭОР на этапе актуализации знаний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В начале занятия, наиболее целесообразным здесь, например, небольшая компьютерная презентация или видеофильм для иллюстрации постановки задачи в ходе фронтальной работы с учащимися, а также любых других видов учебных ситуаций.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1728360" y="2113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Применение ЭОР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584000" y="1015560"/>
            <a:ext cx="8350920" cy="6379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ЭОР на этапе объяснения нового материала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ahoma"/>
              </a:rPr>
              <a:t>Здесь применение электронных образовательных ресурсов может быть особенно эффективным, поскольку они могут содержать необходимую информацию по изучаемым вопросам. Это может быть работа с электронным учебником, учебной презентацией или обучающей программой.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728360" y="211320"/>
            <a:ext cx="7846560" cy="723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4400" b="1" strike="noStrike" spc="-1">
                <a:solidFill>
                  <a:srgbClr val="4C5784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Применение ЭОР: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867</Words>
  <Application>Microsoft Office PowerPoint</Application>
  <PresentationFormat>Произвольный</PresentationFormat>
  <Paragraphs>71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Office Theme</vt:lpstr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 Томасович Фомин</dc:creator>
  <cp:lastModifiedBy>school26</cp:lastModifiedBy>
  <cp:revision>12</cp:revision>
  <dcterms:created xsi:type="dcterms:W3CDTF">2017-05-19T19:21:18Z</dcterms:created>
  <dcterms:modified xsi:type="dcterms:W3CDTF">2017-05-20T07:21:43Z</dcterms:modified>
  <dc:language>ru-RU</dc:language>
</cp:coreProperties>
</file>