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5" r:id="rId3"/>
    <p:sldId id="291" r:id="rId4"/>
    <p:sldId id="265" r:id="rId5"/>
    <p:sldId id="280" r:id="rId6"/>
    <p:sldId id="269" r:id="rId7"/>
    <p:sldId id="297" r:id="rId8"/>
    <p:sldId id="284" r:id="rId9"/>
    <p:sldId id="296" r:id="rId10"/>
    <p:sldId id="264" r:id="rId11"/>
    <p:sldId id="285" r:id="rId12"/>
    <p:sldId id="286" r:id="rId13"/>
    <p:sldId id="290" r:id="rId14"/>
    <p:sldId id="292" r:id="rId15"/>
    <p:sldId id="294" r:id="rId16"/>
    <p:sldId id="28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2" autoAdjust="0"/>
    <p:restoredTop sz="94541"/>
  </p:normalViewPr>
  <p:slideViewPr>
    <p:cSldViewPr snapToGrid="0" snapToObjects="1">
      <p:cViewPr varScale="1">
        <p:scale>
          <a:sx n="113" d="100"/>
          <a:sy n="113" d="100"/>
        </p:scale>
        <p:origin x="25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Уровни профессиональной </a:t>
            </a:r>
            <a:r>
              <a:rPr lang="ru-RU" dirty="0" smtClean="0"/>
              <a:t>компетентности,</a:t>
            </a:r>
            <a:r>
              <a:rPr lang="ru-RU" baseline="0" dirty="0" smtClean="0"/>
              <a:t> психологический компонент </a:t>
            </a:r>
            <a:r>
              <a:rPr lang="ru-RU" dirty="0" smtClean="0"/>
              <a:t>(%)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Декабрь 2018 г.</c:v>
                </c:pt>
                <c:pt idx="1">
                  <c:v>Декабрь 2019 г.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</c:v>
                </c:pt>
                <c:pt idx="1">
                  <c:v>12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Декабрь 2018 г.</c:v>
                </c:pt>
                <c:pt idx="1">
                  <c:v>Декабрь 2019 г. 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45</c:v>
                </c:pt>
                <c:pt idx="1">
                  <c:v>41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Декабрь 2018 г.</c:v>
                </c:pt>
                <c:pt idx="1">
                  <c:v>Декабрь 2019 г. 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36</c:v>
                </c:pt>
                <c:pt idx="1">
                  <c:v>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756752"/>
        <c:axId val="203920056"/>
      </c:barChart>
      <c:catAx>
        <c:axId val="13756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3920056"/>
        <c:crosses val="autoZero"/>
        <c:auto val="1"/>
        <c:lblAlgn val="ctr"/>
        <c:lblOffset val="100"/>
        <c:noMultiLvlLbl val="0"/>
      </c:catAx>
      <c:valAx>
        <c:axId val="2039200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75675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2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Уровни профессиональной </a:t>
            </a:r>
            <a:r>
              <a:rPr lang="ru-RU" dirty="0" smtClean="0"/>
              <a:t>компетентности, </a:t>
            </a:r>
          </a:p>
          <a:p>
            <a:pPr>
              <a:defRPr sz="144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 smtClean="0"/>
              <a:t>гностический</a:t>
            </a:r>
            <a:r>
              <a:rPr lang="ru-RU" baseline="0" dirty="0" smtClean="0"/>
              <a:t> компонент</a:t>
            </a:r>
            <a:r>
              <a:rPr lang="ru-RU" dirty="0" smtClean="0"/>
              <a:t> </a:t>
            </a:r>
            <a:r>
              <a:rPr lang="ru-RU" dirty="0"/>
              <a:t>(%)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Декабрь 2018 г.</c:v>
                </c:pt>
                <c:pt idx="1">
                  <c:v>Декабрь 2019 г.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38</c:v>
                </c:pt>
                <c:pt idx="1">
                  <c:v>29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Декабрь 2018 г.</c:v>
                </c:pt>
                <c:pt idx="1">
                  <c:v>Декабрь 2019 г. 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44</c:v>
                </c:pt>
                <c:pt idx="1">
                  <c:v>44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Декабрь 2018 г.</c:v>
                </c:pt>
                <c:pt idx="1">
                  <c:v>Декабрь 2019 г. 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18</c:v>
                </c:pt>
                <c:pt idx="1">
                  <c:v>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109032"/>
        <c:axId val="204111384"/>
      </c:barChart>
      <c:catAx>
        <c:axId val="2041090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4111384"/>
        <c:crosses val="autoZero"/>
        <c:auto val="1"/>
        <c:lblAlgn val="ctr"/>
        <c:lblOffset val="100"/>
        <c:noMultiLvlLbl val="0"/>
      </c:catAx>
      <c:valAx>
        <c:axId val="2041113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41090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2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 smtClean="0"/>
              <a:t>Уровни профессиональной компетентности, </a:t>
            </a:r>
          </a:p>
          <a:p>
            <a:pPr>
              <a:defRPr sz="132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 smtClean="0"/>
              <a:t>практический компонент (%)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Декабрь 2018 г.</c:v>
                </c:pt>
                <c:pt idx="1">
                  <c:v>Декабрь 2019 г.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</c:v>
                </c:pt>
                <c:pt idx="1">
                  <c:v>31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Декабрь 2018 г.</c:v>
                </c:pt>
                <c:pt idx="1">
                  <c:v>Декабрь 2019 г. 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49</c:v>
                </c:pt>
                <c:pt idx="1">
                  <c:v>48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Декабрь 2018 г.</c:v>
                </c:pt>
                <c:pt idx="1">
                  <c:v>Декабрь 2019 г. 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15</c:v>
                </c:pt>
                <c:pt idx="1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109424"/>
        <c:axId val="204112952"/>
      </c:barChart>
      <c:catAx>
        <c:axId val="204109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4112952"/>
        <c:crosses val="autoZero"/>
        <c:auto val="1"/>
        <c:lblAlgn val="ctr"/>
        <c:lblOffset val="100"/>
        <c:noMultiLvlLbl val="0"/>
      </c:catAx>
      <c:valAx>
        <c:axId val="2041129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41094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2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image" Target="../media/image46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image" Target="../media/image46.png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image" Target="../media/image46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image" Target="../media/image4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20155D-AACC-4589-A6E5-E1960163209B}" type="doc">
      <dgm:prSet loTypeId="urn:microsoft.com/office/officeart/2005/8/layout/list1" loCatId="list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D4E8BAD0-4DB4-4B55-8EB0-663E5E8BE552}">
      <dgm:prSet phldrT="[Текст]" custT="1"/>
      <dgm:spPr/>
      <dgm:t>
        <a:bodyPr/>
        <a:lstStyle/>
        <a:p>
          <a:pPr algn="just"/>
          <a:r>
            <a:rPr lang="ru-RU" altLang="ru-RU" sz="2800" b="1" i="1" u="sng" dirty="0" smtClean="0">
              <a:ea typeface="Calibri" pitchFamily="34" charset="0"/>
              <a:cs typeface="Times New Roman" pitchFamily="18" charset="0"/>
            </a:rPr>
            <a:t>Цель:</a:t>
          </a:r>
          <a:r>
            <a:rPr lang="ru-RU" altLang="ru-RU" sz="2800" dirty="0" smtClean="0">
              <a:ea typeface="Calibri" pitchFamily="34" charset="0"/>
              <a:cs typeface="Times New Roman" pitchFamily="18" charset="0"/>
            </a:rPr>
            <a:t> </a:t>
          </a:r>
          <a:r>
            <a:rPr lang="ru-RU" sz="2800" dirty="0" smtClean="0"/>
            <a:t>разработка и реализация модели </a:t>
          </a:r>
          <a:r>
            <a:rPr lang="ru-RU" sz="2800" dirty="0" err="1" smtClean="0"/>
            <a:t>внутришкольной</a:t>
          </a:r>
          <a:r>
            <a:rPr lang="ru-RU" sz="2800" dirty="0" smtClean="0"/>
            <a:t> системы повышения информационно-коммуникационной культуры педагогов через конструирование сетевой информационно-образовательной среды школы.</a:t>
          </a:r>
          <a:endParaRPr lang="ru-RU" sz="2800" dirty="0"/>
        </a:p>
      </dgm:t>
    </dgm:pt>
    <dgm:pt modelId="{308A4913-5DB6-4DA5-95AA-DD9DB740CBA1}" type="parTrans" cxnId="{ECAAA8AF-66E2-4DFC-BA2E-B74F68F98BB2}">
      <dgm:prSet/>
      <dgm:spPr/>
      <dgm:t>
        <a:bodyPr/>
        <a:lstStyle/>
        <a:p>
          <a:pPr algn="just"/>
          <a:endParaRPr lang="ru-RU" sz="2400"/>
        </a:p>
      </dgm:t>
    </dgm:pt>
    <dgm:pt modelId="{71C4A9F8-D3AF-4467-A857-5927FED0CC75}" type="sibTrans" cxnId="{ECAAA8AF-66E2-4DFC-BA2E-B74F68F98BB2}">
      <dgm:prSet/>
      <dgm:spPr/>
      <dgm:t>
        <a:bodyPr/>
        <a:lstStyle/>
        <a:p>
          <a:pPr algn="just"/>
          <a:endParaRPr lang="ru-RU" sz="2400"/>
        </a:p>
      </dgm:t>
    </dgm:pt>
    <dgm:pt modelId="{38439AFF-D63E-4B88-8A40-AC2138DDCBA5}" type="pres">
      <dgm:prSet presAssocID="{0620155D-AACC-4589-A6E5-E1960163209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F2AAD0-722B-41FA-8784-BCBE50AE8E20}" type="pres">
      <dgm:prSet presAssocID="{D4E8BAD0-4DB4-4B55-8EB0-663E5E8BE552}" presName="parentLin" presStyleCnt="0"/>
      <dgm:spPr/>
    </dgm:pt>
    <dgm:pt modelId="{A19FDC4D-EE92-4EA0-9AFA-F94D28733BB6}" type="pres">
      <dgm:prSet presAssocID="{D4E8BAD0-4DB4-4B55-8EB0-663E5E8BE552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611B2E1F-08D2-4871-B044-6AA476332863}" type="pres">
      <dgm:prSet presAssocID="{D4E8BAD0-4DB4-4B55-8EB0-663E5E8BE552}" presName="parentText" presStyleLbl="node1" presStyleIdx="0" presStyleCnt="1" custScaleX="154147" custScaleY="112046" custLinFactNeighborX="7719" custLinFactNeighborY="-147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28E245-621A-4EC1-9184-48534D08AB62}" type="pres">
      <dgm:prSet presAssocID="{D4E8BAD0-4DB4-4B55-8EB0-663E5E8BE552}" presName="negativeSpace" presStyleCnt="0"/>
      <dgm:spPr/>
    </dgm:pt>
    <dgm:pt modelId="{2CAC841B-75E5-49FA-BF15-173649ADA374}" type="pres">
      <dgm:prSet presAssocID="{D4E8BAD0-4DB4-4B55-8EB0-663E5E8BE552}" presName="childText" presStyleLbl="conFgAcc1" presStyleIdx="0" presStyleCnt="1" custScaleY="136478" custLinFactY="-3012" custLinFactNeighborY="-100000">
        <dgm:presLayoutVars>
          <dgm:bulletEnabled val="1"/>
        </dgm:presLayoutVars>
      </dgm:prSet>
      <dgm:spPr/>
    </dgm:pt>
  </dgm:ptLst>
  <dgm:cxnLst>
    <dgm:cxn modelId="{ECAAA8AF-66E2-4DFC-BA2E-B74F68F98BB2}" srcId="{0620155D-AACC-4589-A6E5-E1960163209B}" destId="{D4E8BAD0-4DB4-4B55-8EB0-663E5E8BE552}" srcOrd="0" destOrd="0" parTransId="{308A4913-5DB6-4DA5-95AA-DD9DB740CBA1}" sibTransId="{71C4A9F8-D3AF-4467-A857-5927FED0CC75}"/>
    <dgm:cxn modelId="{5202E20F-6672-4722-9333-99B023E188EC}" type="presOf" srcId="{D4E8BAD0-4DB4-4B55-8EB0-663E5E8BE552}" destId="{611B2E1F-08D2-4871-B044-6AA476332863}" srcOrd="1" destOrd="0" presId="urn:microsoft.com/office/officeart/2005/8/layout/list1"/>
    <dgm:cxn modelId="{69737F71-DC64-4FF0-AAA2-0DC184B7F5C2}" type="presOf" srcId="{0620155D-AACC-4589-A6E5-E1960163209B}" destId="{38439AFF-D63E-4B88-8A40-AC2138DDCBA5}" srcOrd="0" destOrd="0" presId="urn:microsoft.com/office/officeart/2005/8/layout/list1"/>
    <dgm:cxn modelId="{42FBC58C-0E85-40B6-8D9F-A16F171FE3C3}" type="presOf" srcId="{D4E8BAD0-4DB4-4B55-8EB0-663E5E8BE552}" destId="{A19FDC4D-EE92-4EA0-9AFA-F94D28733BB6}" srcOrd="0" destOrd="0" presId="urn:microsoft.com/office/officeart/2005/8/layout/list1"/>
    <dgm:cxn modelId="{4F6EE3DD-7CB0-4666-BC22-10A28C75E111}" type="presParOf" srcId="{38439AFF-D63E-4B88-8A40-AC2138DDCBA5}" destId="{9DF2AAD0-722B-41FA-8784-BCBE50AE8E20}" srcOrd="0" destOrd="0" presId="urn:microsoft.com/office/officeart/2005/8/layout/list1"/>
    <dgm:cxn modelId="{2DBBF495-633F-4017-8C5B-979292EC20C5}" type="presParOf" srcId="{9DF2AAD0-722B-41FA-8784-BCBE50AE8E20}" destId="{A19FDC4D-EE92-4EA0-9AFA-F94D28733BB6}" srcOrd="0" destOrd="0" presId="urn:microsoft.com/office/officeart/2005/8/layout/list1"/>
    <dgm:cxn modelId="{754E168F-D8CD-4A40-8E89-8820731D1B00}" type="presParOf" srcId="{9DF2AAD0-722B-41FA-8784-BCBE50AE8E20}" destId="{611B2E1F-08D2-4871-B044-6AA476332863}" srcOrd="1" destOrd="0" presId="urn:microsoft.com/office/officeart/2005/8/layout/list1"/>
    <dgm:cxn modelId="{DC703DFE-1A22-4F2B-8183-B3D109B6A463}" type="presParOf" srcId="{38439AFF-D63E-4B88-8A40-AC2138DDCBA5}" destId="{CD28E245-621A-4EC1-9184-48534D08AB62}" srcOrd="1" destOrd="0" presId="urn:microsoft.com/office/officeart/2005/8/layout/list1"/>
    <dgm:cxn modelId="{E0265455-036F-417D-B5B2-2A147AA04B67}" type="presParOf" srcId="{38439AFF-D63E-4B88-8A40-AC2138DDCBA5}" destId="{2CAC841B-75E5-49FA-BF15-173649ADA37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85340A4-2674-4A3B-8919-B5CBFE9863E5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B8166E4-71E1-462C-9B70-2CE60F3108E3}">
      <dgm:prSet phldrT="[Текст]" custT="1"/>
      <dgm:spPr/>
      <dgm:t>
        <a:bodyPr/>
        <a:lstStyle/>
        <a:p>
          <a:pPr algn="just"/>
          <a:r>
            <a:rPr lang="ru-RU" sz="2400" b="1" dirty="0" smtClean="0">
              <a:latin typeface="+mn-lt"/>
            </a:rPr>
            <a:t>ПРОВЕДЕНА СИСТЕМНАЯ ДИАГНОСТИКА УРОВНЯ ПРОФЕССИОНАЛЬНОЙ КОМПЕТЕНТНОСТИ ПЕДАГОГОВ В ОБЛАСТИ ИНФОРМАЦИОННО-КОММУНИКАЦИОННЫХ ТЕХНОЛОГИЙ ОТНОСИТЕЛЬНО МОТИВАЦИОННОГО, ГНОСТИЧЕСКОГО И ПОВЕДЕНЧЕСКОГО КОМПОНЕНТОВ</a:t>
          </a:r>
          <a:endParaRPr lang="ru-RU" sz="2400" b="1" dirty="0">
            <a:latin typeface="+mn-lt"/>
          </a:endParaRPr>
        </a:p>
      </dgm:t>
    </dgm:pt>
    <dgm:pt modelId="{0B2C4315-6749-443D-893F-3885DD890866}" type="parTrans" cxnId="{0856C0F0-7CA4-4A94-8511-140B8E50F37B}">
      <dgm:prSet/>
      <dgm:spPr/>
      <dgm:t>
        <a:bodyPr/>
        <a:lstStyle/>
        <a:p>
          <a:pPr algn="just"/>
          <a:endParaRPr lang="ru-RU" sz="1800"/>
        </a:p>
      </dgm:t>
    </dgm:pt>
    <dgm:pt modelId="{30BBE3F7-3BF5-480B-B46F-0D3D8FE45E52}" type="sibTrans" cxnId="{0856C0F0-7CA4-4A94-8511-140B8E50F37B}">
      <dgm:prSet/>
      <dgm:spPr/>
      <dgm:t>
        <a:bodyPr/>
        <a:lstStyle/>
        <a:p>
          <a:pPr algn="just"/>
          <a:endParaRPr lang="ru-RU" sz="1800"/>
        </a:p>
      </dgm:t>
    </dgm:pt>
    <dgm:pt modelId="{0A9DA9D1-C90B-4A87-8293-4D535B55057E}">
      <dgm:prSet phldrT="[Текст]" custT="1"/>
      <dgm:spPr/>
      <dgm:t>
        <a:bodyPr/>
        <a:lstStyle/>
        <a:p>
          <a:pPr algn="just"/>
          <a:r>
            <a:rPr lang="ru-RU" sz="2400" b="1" dirty="0" smtClean="0">
              <a:latin typeface="+mn-lt"/>
            </a:rPr>
            <a:t>РАЗРАБОТАНА ПРОЦЕССУАЛЬНАЯ МОДЕЛЬ ПРОФЕССИОНАЛЬНОЙ ПОДГОТОВКИ ПЕДАГОГОВ К ОРГАНИЗАЦИИ СЕТЕВЫХ ОБРАЗОВАТЕЛЬНЫХ СОБЫТИЙ С ИСПОЛЬЗОВАНИЕМ ИНТЕРНЕТ-ТЕХНОЛОГИЙ</a:t>
          </a:r>
          <a:endParaRPr lang="ru-RU" sz="2400" b="1" dirty="0">
            <a:latin typeface="+mn-lt"/>
          </a:endParaRPr>
        </a:p>
      </dgm:t>
    </dgm:pt>
    <dgm:pt modelId="{03DB966C-E5A8-4F8A-B29C-56615845F7C7}" type="parTrans" cxnId="{3FFF5AC9-D05A-4E7B-94E3-1FD4688FCDA7}">
      <dgm:prSet/>
      <dgm:spPr/>
      <dgm:t>
        <a:bodyPr/>
        <a:lstStyle/>
        <a:p>
          <a:pPr algn="just"/>
          <a:endParaRPr lang="ru-RU" sz="1800"/>
        </a:p>
      </dgm:t>
    </dgm:pt>
    <dgm:pt modelId="{647E587C-F406-4F6E-83DE-BE96E54FD147}" type="sibTrans" cxnId="{3FFF5AC9-D05A-4E7B-94E3-1FD4688FCDA7}">
      <dgm:prSet/>
      <dgm:spPr/>
      <dgm:t>
        <a:bodyPr/>
        <a:lstStyle/>
        <a:p>
          <a:pPr algn="just"/>
          <a:endParaRPr lang="ru-RU" sz="1800"/>
        </a:p>
      </dgm:t>
    </dgm:pt>
    <dgm:pt modelId="{1A9222EB-4EC2-4602-ABEF-E7160923BA50}" type="pres">
      <dgm:prSet presAssocID="{B85340A4-2674-4A3B-8919-B5CBFE9863E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6E6FB1-B737-46FC-96AA-94E7257EE84B}" type="pres">
      <dgm:prSet presAssocID="{8B8166E4-71E1-462C-9B70-2CE60F3108E3}" presName="composite" presStyleCnt="0"/>
      <dgm:spPr/>
    </dgm:pt>
    <dgm:pt modelId="{23E5FE2C-13C5-4E6E-8FDB-91831C271557}" type="pres">
      <dgm:prSet presAssocID="{8B8166E4-71E1-462C-9B70-2CE60F3108E3}" presName="rect1" presStyleLbl="trAlignAcc1" presStyleIdx="0" presStyleCnt="2" custScaleX="127477" custScaleY="92578" custLinFactNeighborX="7316" custLinFactNeighborY="-47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0F66E0-16BC-4260-97F1-87FAAF2F2E4E}" type="pres">
      <dgm:prSet presAssocID="{8B8166E4-71E1-462C-9B70-2CE60F3108E3}" presName="rect2" presStyleLbl="fgImgPlace1" presStyleIdx="0" presStyleCnt="2" custLinFactNeighborX="-58140" custLinFactNeighborY="-160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  <a:ln>
          <a:solidFill>
            <a:schemeClr val="tx2"/>
          </a:solidFill>
        </a:ln>
      </dgm:spPr>
    </dgm:pt>
    <dgm:pt modelId="{01E59BE6-CA0D-4C73-AFF8-283134F74B0F}" type="pres">
      <dgm:prSet presAssocID="{30BBE3F7-3BF5-480B-B46F-0D3D8FE45E52}" presName="sibTrans" presStyleCnt="0"/>
      <dgm:spPr/>
    </dgm:pt>
    <dgm:pt modelId="{A628939E-21A1-491D-9299-97E2998D3767}" type="pres">
      <dgm:prSet presAssocID="{0A9DA9D1-C90B-4A87-8293-4D535B55057E}" presName="composite" presStyleCnt="0"/>
      <dgm:spPr/>
    </dgm:pt>
    <dgm:pt modelId="{85FBE1F0-F013-445D-893E-1DFF371E9C3A}" type="pres">
      <dgm:prSet presAssocID="{0A9DA9D1-C90B-4A87-8293-4D535B55057E}" presName="rect1" presStyleLbl="trAlignAcc1" presStyleIdx="1" presStyleCnt="2" custScaleX="127477" custScaleY="67941" custLinFactNeighborX="7316" custLinFactNeighborY="-47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56194E-D559-4773-8157-A0FFBF4CA83A}" type="pres">
      <dgm:prSet presAssocID="{0A9DA9D1-C90B-4A87-8293-4D535B55057E}" presName="rect2" presStyleLbl="fgImgPlace1" presStyleIdx="1" presStyleCnt="2" custLinFactNeighborX="-59847" custLinFactNeighborY="-203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>
          <a:solidFill>
            <a:schemeClr val="tx2"/>
          </a:solidFill>
        </a:ln>
      </dgm:spPr>
    </dgm:pt>
  </dgm:ptLst>
  <dgm:cxnLst>
    <dgm:cxn modelId="{3FFF5AC9-D05A-4E7B-94E3-1FD4688FCDA7}" srcId="{B85340A4-2674-4A3B-8919-B5CBFE9863E5}" destId="{0A9DA9D1-C90B-4A87-8293-4D535B55057E}" srcOrd="1" destOrd="0" parTransId="{03DB966C-E5A8-4F8A-B29C-56615845F7C7}" sibTransId="{647E587C-F406-4F6E-83DE-BE96E54FD147}"/>
    <dgm:cxn modelId="{9B22DC0C-2615-4B9C-8352-D753276D3409}" type="presOf" srcId="{B85340A4-2674-4A3B-8919-B5CBFE9863E5}" destId="{1A9222EB-4EC2-4602-ABEF-E7160923BA50}" srcOrd="0" destOrd="0" presId="urn:microsoft.com/office/officeart/2008/layout/PictureStrips"/>
    <dgm:cxn modelId="{5BC3B637-7567-400E-B8B7-5299083DBE86}" type="presOf" srcId="{8B8166E4-71E1-462C-9B70-2CE60F3108E3}" destId="{23E5FE2C-13C5-4E6E-8FDB-91831C271557}" srcOrd="0" destOrd="0" presId="urn:microsoft.com/office/officeart/2008/layout/PictureStrips"/>
    <dgm:cxn modelId="{0856C0F0-7CA4-4A94-8511-140B8E50F37B}" srcId="{B85340A4-2674-4A3B-8919-B5CBFE9863E5}" destId="{8B8166E4-71E1-462C-9B70-2CE60F3108E3}" srcOrd="0" destOrd="0" parTransId="{0B2C4315-6749-443D-893F-3885DD890866}" sibTransId="{30BBE3F7-3BF5-480B-B46F-0D3D8FE45E52}"/>
    <dgm:cxn modelId="{3E09C03D-E8AA-4AF2-B78F-7CFEDB62CF2C}" type="presOf" srcId="{0A9DA9D1-C90B-4A87-8293-4D535B55057E}" destId="{85FBE1F0-F013-445D-893E-1DFF371E9C3A}" srcOrd="0" destOrd="0" presId="urn:microsoft.com/office/officeart/2008/layout/PictureStrips"/>
    <dgm:cxn modelId="{6ED41F87-FCEF-4BE2-AE5D-B97854A653ED}" type="presParOf" srcId="{1A9222EB-4EC2-4602-ABEF-E7160923BA50}" destId="{5E6E6FB1-B737-46FC-96AA-94E7257EE84B}" srcOrd="0" destOrd="0" presId="urn:microsoft.com/office/officeart/2008/layout/PictureStrips"/>
    <dgm:cxn modelId="{2CA38566-694A-4E97-AA0E-F8BB41006CDC}" type="presParOf" srcId="{5E6E6FB1-B737-46FC-96AA-94E7257EE84B}" destId="{23E5FE2C-13C5-4E6E-8FDB-91831C271557}" srcOrd="0" destOrd="0" presId="urn:microsoft.com/office/officeart/2008/layout/PictureStrips"/>
    <dgm:cxn modelId="{B2DEBDCD-BFC7-447D-84F9-AB9C7F056A51}" type="presParOf" srcId="{5E6E6FB1-B737-46FC-96AA-94E7257EE84B}" destId="{F80F66E0-16BC-4260-97F1-87FAAF2F2E4E}" srcOrd="1" destOrd="0" presId="urn:microsoft.com/office/officeart/2008/layout/PictureStrips"/>
    <dgm:cxn modelId="{31E7848E-DE04-4ECE-86C8-E83C2A4FF0A8}" type="presParOf" srcId="{1A9222EB-4EC2-4602-ABEF-E7160923BA50}" destId="{01E59BE6-CA0D-4C73-AFF8-283134F74B0F}" srcOrd="1" destOrd="0" presId="urn:microsoft.com/office/officeart/2008/layout/PictureStrips"/>
    <dgm:cxn modelId="{280A335C-28AA-41BE-AB85-AF3ABC6BBB8C}" type="presParOf" srcId="{1A9222EB-4EC2-4602-ABEF-E7160923BA50}" destId="{A628939E-21A1-491D-9299-97E2998D3767}" srcOrd="2" destOrd="0" presId="urn:microsoft.com/office/officeart/2008/layout/PictureStrips"/>
    <dgm:cxn modelId="{20392E47-1A64-4DF6-9CD2-A456BB52CCD2}" type="presParOf" srcId="{A628939E-21A1-491D-9299-97E2998D3767}" destId="{85FBE1F0-F013-445D-893E-1DFF371E9C3A}" srcOrd="0" destOrd="0" presId="urn:microsoft.com/office/officeart/2008/layout/PictureStrips"/>
    <dgm:cxn modelId="{03BE0F49-A2D8-426F-8F1A-C491F14C01B2}" type="presParOf" srcId="{A628939E-21A1-491D-9299-97E2998D3767}" destId="{1D56194E-D559-4773-8157-A0FFBF4CA83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20155D-AACC-4589-A6E5-E1960163209B}" type="doc">
      <dgm:prSet loTypeId="urn:microsoft.com/office/officeart/2005/8/layout/list1" loCatId="list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D4E8BAD0-4DB4-4B55-8EB0-663E5E8BE552}">
      <dgm:prSet phldrT="[Текст]" custT="1"/>
      <dgm:spPr/>
      <dgm:t>
        <a:bodyPr/>
        <a:lstStyle/>
        <a:p>
          <a:pPr algn="just"/>
          <a:r>
            <a:rPr lang="ru-RU" altLang="ru-RU" sz="2800" b="1" i="1" u="sng" dirty="0" smtClean="0">
              <a:ea typeface="Calibri" pitchFamily="34" charset="0"/>
              <a:cs typeface="Times New Roman" pitchFamily="18" charset="0"/>
            </a:rPr>
            <a:t>Проблема:</a:t>
          </a:r>
          <a:r>
            <a:rPr lang="ru-RU" altLang="ru-RU" sz="2800" dirty="0" smtClean="0">
              <a:ea typeface="Calibri" pitchFamily="34" charset="0"/>
              <a:cs typeface="Times New Roman" pitchFamily="18" charset="0"/>
            </a:rPr>
            <a:t> заключается в построении эффективной системы повышения информационно-коммуникационной культуры педагогов в сетевом образовательном пространстве </a:t>
          </a:r>
          <a:endParaRPr lang="ru-RU" sz="2800" dirty="0"/>
        </a:p>
      </dgm:t>
    </dgm:pt>
    <dgm:pt modelId="{308A4913-5DB6-4DA5-95AA-DD9DB740CBA1}" type="parTrans" cxnId="{ECAAA8AF-66E2-4DFC-BA2E-B74F68F98BB2}">
      <dgm:prSet/>
      <dgm:spPr/>
      <dgm:t>
        <a:bodyPr/>
        <a:lstStyle/>
        <a:p>
          <a:pPr algn="just"/>
          <a:endParaRPr lang="ru-RU" sz="2400"/>
        </a:p>
      </dgm:t>
    </dgm:pt>
    <dgm:pt modelId="{71C4A9F8-D3AF-4467-A857-5927FED0CC75}" type="sibTrans" cxnId="{ECAAA8AF-66E2-4DFC-BA2E-B74F68F98BB2}">
      <dgm:prSet/>
      <dgm:spPr/>
      <dgm:t>
        <a:bodyPr/>
        <a:lstStyle/>
        <a:p>
          <a:pPr algn="just"/>
          <a:endParaRPr lang="ru-RU" sz="2400"/>
        </a:p>
      </dgm:t>
    </dgm:pt>
    <dgm:pt modelId="{38439AFF-D63E-4B88-8A40-AC2138DDCBA5}" type="pres">
      <dgm:prSet presAssocID="{0620155D-AACC-4589-A6E5-E1960163209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F2AAD0-722B-41FA-8784-BCBE50AE8E20}" type="pres">
      <dgm:prSet presAssocID="{D4E8BAD0-4DB4-4B55-8EB0-663E5E8BE552}" presName="parentLin" presStyleCnt="0"/>
      <dgm:spPr/>
    </dgm:pt>
    <dgm:pt modelId="{A19FDC4D-EE92-4EA0-9AFA-F94D28733BB6}" type="pres">
      <dgm:prSet presAssocID="{D4E8BAD0-4DB4-4B55-8EB0-663E5E8BE552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611B2E1F-08D2-4871-B044-6AA476332863}" type="pres">
      <dgm:prSet presAssocID="{D4E8BAD0-4DB4-4B55-8EB0-663E5E8BE552}" presName="parentText" presStyleLbl="node1" presStyleIdx="0" presStyleCnt="1" custScaleX="154147" custScaleY="112046" custLinFactNeighborX="7719" custLinFactNeighborY="-147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28E245-621A-4EC1-9184-48534D08AB62}" type="pres">
      <dgm:prSet presAssocID="{D4E8BAD0-4DB4-4B55-8EB0-663E5E8BE552}" presName="negativeSpace" presStyleCnt="0"/>
      <dgm:spPr/>
    </dgm:pt>
    <dgm:pt modelId="{2CAC841B-75E5-49FA-BF15-173649ADA374}" type="pres">
      <dgm:prSet presAssocID="{D4E8BAD0-4DB4-4B55-8EB0-663E5E8BE552}" presName="childText" presStyleLbl="conFgAcc1" presStyleIdx="0" presStyleCnt="1" custScaleY="136478" custLinFactY="-1351" custLinFactNeighborY="-100000">
        <dgm:presLayoutVars>
          <dgm:bulletEnabled val="1"/>
        </dgm:presLayoutVars>
      </dgm:prSet>
      <dgm:spPr/>
    </dgm:pt>
  </dgm:ptLst>
  <dgm:cxnLst>
    <dgm:cxn modelId="{485AC8BB-B723-4CFE-8E55-6A3D29ED80A8}" type="presOf" srcId="{D4E8BAD0-4DB4-4B55-8EB0-663E5E8BE552}" destId="{A19FDC4D-EE92-4EA0-9AFA-F94D28733BB6}" srcOrd="0" destOrd="0" presId="urn:microsoft.com/office/officeart/2005/8/layout/list1"/>
    <dgm:cxn modelId="{BEBC7446-E885-41F6-BABD-964225E235DB}" type="presOf" srcId="{0620155D-AACC-4589-A6E5-E1960163209B}" destId="{38439AFF-D63E-4B88-8A40-AC2138DDCBA5}" srcOrd="0" destOrd="0" presId="urn:microsoft.com/office/officeart/2005/8/layout/list1"/>
    <dgm:cxn modelId="{ECAAA8AF-66E2-4DFC-BA2E-B74F68F98BB2}" srcId="{0620155D-AACC-4589-A6E5-E1960163209B}" destId="{D4E8BAD0-4DB4-4B55-8EB0-663E5E8BE552}" srcOrd="0" destOrd="0" parTransId="{308A4913-5DB6-4DA5-95AA-DD9DB740CBA1}" sibTransId="{71C4A9F8-D3AF-4467-A857-5927FED0CC75}"/>
    <dgm:cxn modelId="{B7E10955-6F9F-41ED-A2A3-DBCAC16BD4E9}" type="presOf" srcId="{D4E8BAD0-4DB4-4B55-8EB0-663E5E8BE552}" destId="{611B2E1F-08D2-4871-B044-6AA476332863}" srcOrd="1" destOrd="0" presId="urn:microsoft.com/office/officeart/2005/8/layout/list1"/>
    <dgm:cxn modelId="{5B16B149-CFD2-412B-819A-31D4BDAE0ACB}" type="presParOf" srcId="{38439AFF-D63E-4B88-8A40-AC2138DDCBA5}" destId="{9DF2AAD0-722B-41FA-8784-BCBE50AE8E20}" srcOrd="0" destOrd="0" presId="urn:microsoft.com/office/officeart/2005/8/layout/list1"/>
    <dgm:cxn modelId="{1ED8B12A-6BA8-4D2D-A433-970A72F91536}" type="presParOf" srcId="{9DF2AAD0-722B-41FA-8784-BCBE50AE8E20}" destId="{A19FDC4D-EE92-4EA0-9AFA-F94D28733BB6}" srcOrd="0" destOrd="0" presId="urn:microsoft.com/office/officeart/2005/8/layout/list1"/>
    <dgm:cxn modelId="{F099E384-20CC-46C8-BF21-E53920314341}" type="presParOf" srcId="{9DF2AAD0-722B-41FA-8784-BCBE50AE8E20}" destId="{611B2E1F-08D2-4871-B044-6AA476332863}" srcOrd="1" destOrd="0" presId="urn:microsoft.com/office/officeart/2005/8/layout/list1"/>
    <dgm:cxn modelId="{63837DCE-1D4F-41A6-B5E0-1DF6C91616A4}" type="presParOf" srcId="{38439AFF-D63E-4B88-8A40-AC2138DDCBA5}" destId="{CD28E245-621A-4EC1-9184-48534D08AB62}" srcOrd="1" destOrd="0" presId="urn:microsoft.com/office/officeart/2005/8/layout/list1"/>
    <dgm:cxn modelId="{459B91E5-F261-4E1B-85D6-84A02FB13BDA}" type="presParOf" srcId="{38439AFF-D63E-4B88-8A40-AC2138DDCBA5}" destId="{2CAC841B-75E5-49FA-BF15-173649ADA37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776B8E-EC26-47EC-BFF3-059E924904FA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F5DB8EE-9812-45D3-9672-6BC4AA92FF7C}" type="pres">
      <dgm:prSet presAssocID="{27776B8E-EC26-47EC-BFF3-059E924904FA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</dgm:ptLst>
  <dgm:cxnLst>
    <dgm:cxn modelId="{AA95BC94-541F-479F-8A79-35FF642D553B}" type="presOf" srcId="{27776B8E-EC26-47EC-BFF3-059E924904FA}" destId="{4F5DB8EE-9812-45D3-9672-6BC4AA92FF7C}" srcOrd="0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E4362AB-1EF8-44AF-B4F7-C6EBC8EC2AD5}" type="doc">
      <dgm:prSet loTypeId="urn:microsoft.com/office/officeart/2008/layout/VerticalCurved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CA9B9C-E13A-4894-AB49-C77E2EFA5A4C}">
      <dgm:prSet phldrT="[Текст]"/>
      <dgm:spPr/>
      <dgm:t>
        <a:bodyPr/>
        <a:lstStyle/>
        <a:p>
          <a:pPr rtl="0"/>
          <a:r>
            <a:rPr lang="ru-RU" b="1" dirty="0" smtClean="0">
              <a:latin typeface="+mn-lt"/>
            </a:rPr>
            <a:t>ИЗМЕРЕНИЕ И ОЦЕНКА КАЧЕСТВА ИННОВАЦИИ</a:t>
          </a:r>
          <a:endParaRPr lang="ru-RU" b="1" dirty="0">
            <a:latin typeface="+mn-lt"/>
          </a:endParaRPr>
        </a:p>
      </dgm:t>
    </dgm:pt>
    <dgm:pt modelId="{E7A0DD1E-A076-48BC-A4C0-5D840EC332F4}" type="parTrans" cxnId="{EF1D5AAE-9CA2-4154-873E-A16FAAAC01DF}">
      <dgm:prSet/>
      <dgm:spPr/>
      <dgm:t>
        <a:bodyPr/>
        <a:lstStyle/>
        <a:p>
          <a:endParaRPr lang="ru-RU"/>
        </a:p>
      </dgm:t>
    </dgm:pt>
    <dgm:pt modelId="{B99C2F4C-8512-47B9-8815-6B72F08ADA4C}" type="sibTrans" cxnId="{EF1D5AAE-9CA2-4154-873E-A16FAAAC01DF}">
      <dgm:prSet/>
      <dgm:spPr/>
      <dgm:t>
        <a:bodyPr/>
        <a:lstStyle/>
        <a:p>
          <a:endParaRPr lang="ru-RU"/>
        </a:p>
      </dgm:t>
    </dgm:pt>
    <dgm:pt modelId="{CC6872BB-F07B-4037-B12A-EF61A68E5FB1}">
      <dgm:prSet phldrT="[Текст]"/>
      <dgm:spPr/>
      <dgm:t>
        <a:bodyPr/>
        <a:lstStyle/>
        <a:p>
          <a:r>
            <a:rPr lang="ru-RU" b="1" dirty="0" smtClean="0"/>
            <a:t>ПРОВЕДЕНИЕ СЕТЕВЫХ ОБРАЗОВАТЕЛЬНЫХ СОБЫТИЙ ДЛЯ ПЕДАГОГОВ И ОБУЧАЮЩИХСЯ В СТРУКТУРАХ СЕТЕВОЙ ИНФОРМАЦИОННО-ОБРАЗОВАТЕЛЬНОЙ СРЕДЫ ШКОЛЫ</a:t>
          </a:r>
          <a:endParaRPr lang="ru-RU" b="1" dirty="0">
            <a:latin typeface="+mn-lt"/>
          </a:endParaRPr>
        </a:p>
      </dgm:t>
    </dgm:pt>
    <dgm:pt modelId="{BBFA29B9-0BEA-44D4-A616-F6BB0CA4DA8F}" type="parTrans" cxnId="{93C00C91-0856-46B6-9876-F8E6EC4EC4AD}">
      <dgm:prSet/>
      <dgm:spPr/>
      <dgm:t>
        <a:bodyPr/>
        <a:lstStyle/>
        <a:p>
          <a:endParaRPr lang="ru-RU"/>
        </a:p>
      </dgm:t>
    </dgm:pt>
    <dgm:pt modelId="{22F5AC7A-A9B5-4868-8216-5605B6F5C93C}" type="sibTrans" cxnId="{93C00C91-0856-46B6-9876-F8E6EC4EC4AD}">
      <dgm:prSet/>
      <dgm:spPr/>
      <dgm:t>
        <a:bodyPr/>
        <a:lstStyle/>
        <a:p>
          <a:endParaRPr lang="ru-RU"/>
        </a:p>
      </dgm:t>
    </dgm:pt>
    <dgm:pt modelId="{5099A97E-4285-4CD1-A0C2-ACB2D004EA8C}">
      <dgm:prSet phldrT="[Текст]"/>
      <dgm:spPr/>
      <dgm:t>
        <a:bodyPr/>
        <a:lstStyle/>
        <a:p>
          <a:r>
            <a:rPr lang="ru-RU" b="1" dirty="0" smtClean="0">
              <a:latin typeface="+mn-lt"/>
            </a:rPr>
            <a:t>АППРОБАЦИЯ И ДИССЕМИНАЦИЯ РЕЗУЛЬТАТОВ ДЕЯТЕЛЬНОСТИ КИП В ОБРАЗОВАТЕЛЬНЫХ ОРГАНИЗАЦИЯХ КРАЯ НА ОСНОВЕ СЕТЕВОГО ВЗАИМОДЕЙСТВИЯ</a:t>
          </a:r>
          <a:endParaRPr lang="ru-RU" b="1" dirty="0">
            <a:latin typeface="+mn-lt"/>
          </a:endParaRPr>
        </a:p>
      </dgm:t>
    </dgm:pt>
    <dgm:pt modelId="{FF353C6E-5FD2-412D-A633-A289542BBCA1}" type="parTrans" cxnId="{124025CE-6FB4-4CF8-9D59-A743FCCB52C8}">
      <dgm:prSet/>
      <dgm:spPr/>
      <dgm:t>
        <a:bodyPr/>
        <a:lstStyle/>
        <a:p>
          <a:endParaRPr lang="ru-RU"/>
        </a:p>
      </dgm:t>
    </dgm:pt>
    <dgm:pt modelId="{C8B16F3A-080B-4AE9-B99E-621BEF9FE53C}" type="sibTrans" cxnId="{124025CE-6FB4-4CF8-9D59-A743FCCB52C8}">
      <dgm:prSet/>
      <dgm:spPr/>
      <dgm:t>
        <a:bodyPr/>
        <a:lstStyle/>
        <a:p>
          <a:endParaRPr lang="ru-RU"/>
        </a:p>
      </dgm:t>
    </dgm:pt>
    <dgm:pt modelId="{C220C171-BA78-44B3-8708-E062E815162A}" type="pres">
      <dgm:prSet presAssocID="{9E4362AB-1EF8-44AF-B4F7-C6EBC8EC2AD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AF8D21F-AAFB-408F-9C68-746E182A2E77}" type="pres">
      <dgm:prSet presAssocID="{9E4362AB-1EF8-44AF-B4F7-C6EBC8EC2AD5}" presName="Name1" presStyleCnt="0"/>
      <dgm:spPr/>
    </dgm:pt>
    <dgm:pt modelId="{2CA0A38A-E412-4D58-8508-6E2093B37E8C}" type="pres">
      <dgm:prSet presAssocID="{9E4362AB-1EF8-44AF-B4F7-C6EBC8EC2AD5}" presName="cycle" presStyleCnt="0"/>
      <dgm:spPr/>
    </dgm:pt>
    <dgm:pt modelId="{479E2E89-BF9F-468E-88B0-AF7E97215BB9}" type="pres">
      <dgm:prSet presAssocID="{9E4362AB-1EF8-44AF-B4F7-C6EBC8EC2AD5}" presName="srcNode" presStyleLbl="node1" presStyleIdx="0" presStyleCnt="3"/>
      <dgm:spPr/>
    </dgm:pt>
    <dgm:pt modelId="{EF937776-5CEA-4A0F-A331-21636A4642B3}" type="pres">
      <dgm:prSet presAssocID="{9E4362AB-1EF8-44AF-B4F7-C6EBC8EC2AD5}" presName="conn" presStyleLbl="parChTrans1D2" presStyleIdx="0" presStyleCnt="1"/>
      <dgm:spPr/>
      <dgm:t>
        <a:bodyPr/>
        <a:lstStyle/>
        <a:p>
          <a:endParaRPr lang="ru-RU"/>
        </a:p>
      </dgm:t>
    </dgm:pt>
    <dgm:pt modelId="{DF97E9FA-F226-4B45-A3B9-E98F7BD149A8}" type="pres">
      <dgm:prSet presAssocID="{9E4362AB-1EF8-44AF-B4F7-C6EBC8EC2AD5}" presName="extraNode" presStyleLbl="node1" presStyleIdx="0" presStyleCnt="3"/>
      <dgm:spPr/>
    </dgm:pt>
    <dgm:pt modelId="{A70D3A64-573C-4EE7-BC9A-1DF13327D83B}" type="pres">
      <dgm:prSet presAssocID="{9E4362AB-1EF8-44AF-B4F7-C6EBC8EC2AD5}" presName="dstNode" presStyleLbl="node1" presStyleIdx="0" presStyleCnt="3"/>
      <dgm:spPr/>
    </dgm:pt>
    <dgm:pt modelId="{CAB881AF-F6B6-4740-BDDE-BBCF15A1F27A}" type="pres">
      <dgm:prSet presAssocID="{BFCA9B9C-E13A-4894-AB49-C77E2EFA5A4C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2EB859-28EA-48F4-8E56-1C952DE52530}" type="pres">
      <dgm:prSet presAssocID="{BFCA9B9C-E13A-4894-AB49-C77E2EFA5A4C}" presName="accent_1" presStyleCnt="0"/>
      <dgm:spPr/>
    </dgm:pt>
    <dgm:pt modelId="{ADDB48E5-A9DB-4E1C-AD06-1839AA1E095A}" type="pres">
      <dgm:prSet presAssocID="{BFCA9B9C-E13A-4894-AB49-C77E2EFA5A4C}" presName="accentRepeatNode" presStyleLbl="solidFgAcc1" presStyleIdx="0" presStyleCnt="3"/>
      <dgm:spPr/>
    </dgm:pt>
    <dgm:pt modelId="{BD080918-FA3C-4758-AC5F-BB7B0EF4A39C}" type="pres">
      <dgm:prSet presAssocID="{CC6872BB-F07B-4037-B12A-EF61A68E5FB1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A79D5A-8C53-45E3-8B68-22C0626AD79C}" type="pres">
      <dgm:prSet presAssocID="{CC6872BB-F07B-4037-B12A-EF61A68E5FB1}" presName="accent_2" presStyleCnt="0"/>
      <dgm:spPr/>
    </dgm:pt>
    <dgm:pt modelId="{1F4B8002-C0E1-484B-86BC-B7FF94ADB5AB}" type="pres">
      <dgm:prSet presAssocID="{CC6872BB-F07B-4037-B12A-EF61A68E5FB1}" presName="accentRepeatNode" presStyleLbl="solidFgAcc1" presStyleIdx="1" presStyleCnt="3"/>
      <dgm:spPr/>
    </dgm:pt>
    <dgm:pt modelId="{54E38909-1BC3-483F-9324-49E0CD19CEE0}" type="pres">
      <dgm:prSet presAssocID="{5099A97E-4285-4CD1-A0C2-ACB2D004EA8C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A9DF3B-F653-4C6A-8176-09860A803938}" type="pres">
      <dgm:prSet presAssocID="{5099A97E-4285-4CD1-A0C2-ACB2D004EA8C}" presName="accent_3" presStyleCnt="0"/>
      <dgm:spPr/>
    </dgm:pt>
    <dgm:pt modelId="{B921DC03-4E72-4C5B-98CF-55898181ECC0}" type="pres">
      <dgm:prSet presAssocID="{5099A97E-4285-4CD1-A0C2-ACB2D004EA8C}" presName="accentRepeatNode" presStyleLbl="solidFgAcc1" presStyleIdx="2" presStyleCnt="3"/>
      <dgm:spPr/>
    </dgm:pt>
  </dgm:ptLst>
  <dgm:cxnLst>
    <dgm:cxn modelId="{1AB90804-1296-47BA-A0EB-3CBEF8D8DFA3}" type="presOf" srcId="{B99C2F4C-8512-47B9-8815-6B72F08ADA4C}" destId="{EF937776-5CEA-4A0F-A331-21636A4642B3}" srcOrd="0" destOrd="0" presId="urn:microsoft.com/office/officeart/2008/layout/VerticalCurvedList"/>
    <dgm:cxn modelId="{124025CE-6FB4-4CF8-9D59-A743FCCB52C8}" srcId="{9E4362AB-1EF8-44AF-B4F7-C6EBC8EC2AD5}" destId="{5099A97E-4285-4CD1-A0C2-ACB2D004EA8C}" srcOrd="2" destOrd="0" parTransId="{FF353C6E-5FD2-412D-A633-A289542BBCA1}" sibTransId="{C8B16F3A-080B-4AE9-B99E-621BEF9FE53C}"/>
    <dgm:cxn modelId="{B5F4B2E3-4127-4CEB-9D91-E38C185C8B33}" type="presOf" srcId="{9E4362AB-1EF8-44AF-B4F7-C6EBC8EC2AD5}" destId="{C220C171-BA78-44B3-8708-E062E815162A}" srcOrd="0" destOrd="0" presId="urn:microsoft.com/office/officeart/2008/layout/VerticalCurvedList"/>
    <dgm:cxn modelId="{EF1D5AAE-9CA2-4154-873E-A16FAAAC01DF}" srcId="{9E4362AB-1EF8-44AF-B4F7-C6EBC8EC2AD5}" destId="{BFCA9B9C-E13A-4894-AB49-C77E2EFA5A4C}" srcOrd="0" destOrd="0" parTransId="{E7A0DD1E-A076-48BC-A4C0-5D840EC332F4}" sibTransId="{B99C2F4C-8512-47B9-8815-6B72F08ADA4C}"/>
    <dgm:cxn modelId="{F603C0C0-7C4E-4D7E-AC01-EA17EDDED9EC}" type="presOf" srcId="{5099A97E-4285-4CD1-A0C2-ACB2D004EA8C}" destId="{54E38909-1BC3-483F-9324-49E0CD19CEE0}" srcOrd="0" destOrd="0" presId="urn:microsoft.com/office/officeart/2008/layout/VerticalCurvedList"/>
    <dgm:cxn modelId="{01F27909-7361-450B-B2AA-87593A907D03}" type="presOf" srcId="{BFCA9B9C-E13A-4894-AB49-C77E2EFA5A4C}" destId="{CAB881AF-F6B6-4740-BDDE-BBCF15A1F27A}" srcOrd="0" destOrd="0" presId="urn:microsoft.com/office/officeart/2008/layout/VerticalCurvedList"/>
    <dgm:cxn modelId="{F9EEE959-61CB-4C5C-AE0B-9F02448DFE90}" type="presOf" srcId="{CC6872BB-F07B-4037-B12A-EF61A68E5FB1}" destId="{BD080918-FA3C-4758-AC5F-BB7B0EF4A39C}" srcOrd="0" destOrd="0" presId="urn:microsoft.com/office/officeart/2008/layout/VerticalCurvedList"/>
    <dgm:cxn modelId="{93C00C91-0856-46B6-9876-F8E6EC4EC4AD}" srcId="{9E4362AB-1EF8-44AF-B4F7-C6EBC8EC2AD5}" destId="{CC6872BB-F07B-4037-B12A-EF61A68E5FB1}" srcOrd="1" destOrd="0" parTransId="{BBFA29B9-0BEA-44D4-A616-F6BB0CA4DA8F}" sibTransId="{22F5AC7A-A9B5-4868-8216-5605B6F5C93C}"/>
    <dgm:cxn modelId="{6BE1EE31-A74E-4917-9C18-B6D2058FEA7E}" type="presParOf" srcId="{C220C171-BA78-44B3-8708-E062E815162A}" destId="{2AF8D21F-AAFB-408F-9C68-746E182A2E77}" srcOrd="0" destOrd="0" presId="urn:microsoft.com/office/officeart/2008/layout/VerticalCurvedList"/>
    <dgm:cxn modelId="{FAD36050-5C15-40B5-994C-6502915E5CEA}" type="presParOf" srcId="{2AF8D21F-AAFB-408F-9C68-746E182A2E77}" destId="{2CA0A38A-E412-4D58-8508-6E2093B37E8C}" srcOrd="0" destOrd="0" presId="urn:microsoft.com/office/officeart/2008/layout/VerticalCurvedList"/>
    <dgm:cxn modelId="{BA9098B3-A626-48D8-A6EA-D05AA280CA88}" type="presParOf" srcId="{2CA0A38A-E412-4D58-8508-6E2093B37E8C}" destId="{479E2E89-BF9F-468E-88B0-AF7E97215BB9}" srcOrd="0" destOrd="0" presId="urn:microsoft.com/office/officeart/2008/layout/VerticalCurvedList"/>
    <dgm:cxn modelId="{B26CC205-8498-421E-B4DF-086E7BC3A665}" type="presParOf" srcId="{2CA0A38A-E412-4D58-8508-6E2093B37E8C}" destId="{EF937776-5CEA-4A0F-A331-21636A4642B3}" srcOrd="1" destOrd="0" presId="urn:microsoft.com/office/officeart/2008/layout/VerticalCurvedList"/>
    <dgm:cxn modelId="{142910D2-B360-4C4D-A663-95DBD5EA9BB7}" type="presParOf" srcId="{2CA0A38A-E412-4D58-8508-6E2093B37E8C}" destId="{DF97E9FA-F226-4B45-A3B9-E98F7BD149A8}" srcOrd="2" destOrd="0" presId="urn:microsoft.com/office/officeart/2008/layout/VerticalCurvedList"/>
    <dgm:cxn modelId="{3B5EFDE4-6E2D-416F-AFE5-CD566E88717C}" type="presParOf" srcId="{2CA0A38A-E412-4D58-8508-6E2093B37E8C}" destId="{A70D3A64-573C-4EE7-BC9A-1DF13327D83B}" srcOrd="3" destOrd="0" presId="urn:microsoft.com/office/officeart/2008/layout/VerticalCurvedList"/>
    <dgm:cxn modelId="{BD963D8B-4E81-4450-9E27-E86B17892929}" type="presParOf" srcId="{2AF8D21F-AAFB-408F-9C68-746E182A2E77}" destId="{CAB881AF-F6B6-4740-BDDE-BBCF15A1F27A}" srcOrd="1" destOrd="0" presId="urn:microsoft.com/office/officeart/2008/layout/VerticalCurvedList"/>
    <dgm:cxn modelId="{EC83E685-2451-4796-9C7B-CDEABC01C0A1}" type="presParOf" srcId="{2AF8D21F-AAFB-408F-9C68-746E182A2E77}" destId="{CA2EB859-28EA-48F4-8E56-1C952DE52530}" srcOrd="2" destOrd="0" presId="urn:microsoft.com/office/officeart/2008/layout/VerticalCurvedList"/>
    <dgm:cxn modelId="{292D532E-A916-4036-A22D-E40792263379}" type="presParOf" srcId="{CA2EB859-28EA-48F4-8E56-1C952DE52530}" destId="{ADDB48E5-A9DB-4E1C-AD06-1839AA1E095A}" srcOrd="0" destOrd="0" presId="urn:microsoft.com/office/officeart/2008/layout/VerticalCurvedList"/>
    <dgm:cxn modelId="{FF102260-4FF5-4B5E-8499-BDF35858FFF0}" type="presParOf" srcId="{2AF8D21F-AAFB-408F-9C68-746E182A2E77}" destId="{BD080918-FA3C-4758-AC5F-BB7B0EF4A39C}" srcOrd="3" destOrd="0" presId="urn:microsoft.com/office/officeart/2008/layout/VerticalCurvedList"/>
    <dgm:cxn modelId="{6508C227-4237-4D6A-B405-324944A2BD90}" type="presParOf" srcId="{2AF8D21F-AAFB-408F-9C68-746E182A2E77}" destId="{88A79D5A-8C53-45E3-8B68-22C0626AD79C}" srcOrd="4" destOrd="0" presId="urn:microsoft.com/office/officeart/2008/layout/VerticalCurvedList"/>
    <dgm:cxn modelId="{71FD1DC4-4A8D-429D-A366-8DB31B4473AE}" type="presParOf" srcId="{88A79D5A-8C53-45E3-8B68-22C0626AD79C}" destId="{1F4B8002-C0E1-484B-86BC-B7FF94ADB5AB}" srcOrd="0" destOrd="0" presId="urn:microsoft.com/office/officeart/2008/layout/VerticalCurvedList"/>
    <dgm:cxn modelId="{630D0605-4A16-410F-AA33-6C8F5B6AA0BB}" type="presParOf" srcId="{2AF8D21F-AAFB-408F-9C68-746E182A2E77}" destId="{54E38909-1BC3-483F-9324-49E0CD19CEE0}" srcOrd="5" destOrd="0" presId="urn:microsoft.com/office/officeart/2008/layout/VerticalCurvedList"/>
    <dgm:cxn modelId="{3FA06C5C-1A2B-4146-8EBD-F4763825E55D}" type="presParOf" srcId="{2AF8D21F-AAFB-408F-9C68-746E182A2E77}" destId="{67A9DF3B-F653-4C6A-8176-09860A803938}" srcOrd="6" destOrd="0" presId="urn:microsoft.com/office/officeart/2008/layout/VerticalCurvedList"/>
    <dgm:cxn modelId="{F5FFA04E-8CE9-4790-AD54-752D0888A42E}" type="presParOf" srcId="{67A9DF3B-F653-4C6A-8176-09860A803938}" destId="{B921DC03-4E72-4C5B-98CF-55898181ECC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14360FB-1D88-4AB2-8135-BDD3974946CE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04548A3-929F-4385-9A72-A687A3440744}">
      <dgm:prSet phldrT="[Текст]" custT="1"/>
      <dgm:spPr/>
      <dgm:t>
        <a:bodyPr/>
        <a:lstStyle/>
        <a:p>
          <a:pPr algn="ctr"/>
          <a:r>
            <a:rPr lang="ru-RU" sz="2800" b="1" dirty="0">
              <a:latin typeface="+mn-lt"/>
            </a:rPr>
            <a:t>МЕЖРЕГИОНАЛЬНАЯ ИНТЕРНЕТ-ОЛИМПИАДА ПО МАТЕМАТИКЕ</a:t>
          </a:r>
        </a:p>
      </dgm:t>
    </dgm:pt>
    <dgm:pt modelId="{50A2E7C6-3239-4F02-8443-270E16A5F928}" type="parTrans" cxnId="{60E804BC-711F-4D8D-93BA-853CF2007FB9}">
      <dgm:prSet/>
      <dgm:spPr/>
      <dgm:t>
        <a:bodyPr/>
        <a:lstStyle/>
        <a:p>
          <a:endParaRPr lang="ru-RU" sz="1800" b="1" dirty="0">
            <a:latin typeface="+mn-lt"/>
          </a:endParaRPr>
        </a:p>
      </dgm:t>
    </dgm:pt>
    <dgm:pt modelId="{78A11976-8DD4-480A-9E96-DEB768194105}" type="sibTrans" cxnId="{60E804BC-711F-4D8D-93BA-853CF2007FB9}">
      <dgm:prSet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endParaRPr lang="ru-RU" sz="1800" b="1" dirty="0">
            <a:latin typeface="+mn-lt"/>
          </a:endParaRPr>
        </a:p>
      </dgm:t>
    </dgm:pt>
    <dgm:pt modelId="{492F3AE1-7AB6-4E9E-A454-E6EC27E8EDE5}">
      <dgm:prSet phldrT="[Текст]" custT="1"/>
      <dgm:spPr/>
      <dgm:t>
        <a:bodyPr/>
        <a:lstStyle/>
        <a:p>
          <a:pPr algn="ctr"/>
          <a:r>
            <a:rPr lang="ru-RU" sz="2800" b="1" dirty="0">
              <a:latin typeface="+mn-lt"/>
            </a:rPr>
            <a:t>МЕЖРЕГИОНАЛЬНАЯ ОЛИМПИАДА ПО ИНФОРМАТИКЕ </a:t>
          </a:r>
        </a:p>
      </dgm:t>
    </dgm:pt>
    <dgm:pt modelId="{06CB2CA0-1E54-493F-AD34-BC4DB5196569}" type="parTrans" cxnId="{4831134D-7471-4ECC-A633-C8F449D379EA}">
      <dgm:prSet/>
      <dgm:spPr/>
      <dgm:t>
        <a:bodyPr/>
        <a:lstStyle/>
        <a:p>
          <a:endParaRPr lang="ru-RU" sz="1800" b="1" dirty="0">
            <a:latin typeface="+mn-lt"/>
          </a:endParaRPr>
        </a:p>
      </dgm:t>
    </dgm:pt>
    <dgm:pt modelId="{B96D8919-612E-47C6-BD89-7BBA8E46E8D5}" type="sibTrans" cxnId="{4831134D-7471-4ECC-A633-C8F449D379EA}">
      <dgm:prSet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 sz="1800" b="1" dirty="0">
            <a:latin typeface="+mn-lt"/>
          </a:endParaRPr>
        </a:p>
      </dgm:t>
    </dgm:pt>
    <dgm:pt modelId="{46D905D1-0B7C-442B-900D-006757D72596}">
      <dgm:prSet phldrT="[Текст]" custT="1"/>
      <dgm:spPr/>
      <dgm:t>
        <a:bodyPr/>
        <a:lstStyle/>
        <a:p>
          <a:pPr algn="ctr"/>
          <a:r>
            <a:rPr lang="ru-RU" sz="2400" b="1" dirty="0">
              <a:latin typeface="+mn-lt"/>
            </a:rPr>
            <a:t>СЕТЕВОЙ МЕЖРЕГИОНАЛЬНЫЙ ФЕСТИВАЛЬ МАТЕМАТИЧЕСКИХ БОЕВ</a:t>
          </a:r>
        </a:p>
      </dgm:t>
    </dgm:pt>
    <dgm:pt modelId="{2FE58DF8-979D-4051-A5A7-88890953C57F}" type="parTrans" cxnId="{854E41E2-F444-4D9E-8083-756A04256596}">
      <dgm:prSet/>
      <dgm:spPr/>
      <dgm:t>
        <a:bodyPr/>
        <a:lstStyle/>
        <a:p>
          <a:endParaRPr lang="ru-RU" sz="1800" b="1" dirty="0">
            <a:latin typeface="+mn-lt"/>
          </a:endParaRPr>
        </a:p>
      </dgm:t>
    </dgm:pt>
    <dgm:pt modelId="{F73C93C5-4E36-4AAD-88F1-CF9856F5B4D9}" type="sibTrans" cxnId="{854E41E2-F444-4D9E-8083-756A04256596}">
      <dgm:prSet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ru-RU" sz="1800" b="1" dirty="0">
            <a:latin typeface="+mn-lt"/>
          </a:endParaRPr>
        </a:p>
      </dgm:t>
    </dgm:pt>
    <dgm:pt modelId="{03309B4D-8F7A-4C5E-9F76-377F5AE7F56B}" type="pres">
      <dgm:prSet presAssocID="{B14360FB-1D88-4AB2-8135-BDD3974946C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0559994-3C87-4FED-A915-66E31B2C9540}" type="pres">
      <dgm:prSet presAssocID="{B14360FB-1D88-4AB2-8135-BDD3974946CE}" presName="dot1" presStyleLbl="alignNode1" presStyleIdx="0" presStyleCnt="12" custLinFactX="-885349" custLinFactY="-114634" custLinFactNeighborX="-900000" custLinFactNeighborY="-200000"/>
      <dgm:spPr/>
    </dgm:pt>
    <dgm:pt modelId="{E03BF4B3-68C1-4E06-9F75-EBF644F95FAB}" type="pres">
      <dgm:prSet presAssocID="{B14360FB-1D88-4AB2-8135-BDD3974946CE}" presName="dot2" presStyleLbl="alignNode1" presStyleIdx="1" presStyleCnt="12" custLinFactX="-1263764" custLinFactY="300000" custLinFactNeighborX="-1300000" custLinFactNeighborY="355084"/>
      <dgm:spPr/>
    </dgm:pt>
    <dgm:pt modelId="{CC33A846-8314-4BE6-9014-E552B7A7DA87}" type="pres">
      <dgm:prSet presAssocID="{B14360FB-1D88-4AB2-8135-BDD3974946CE}" presName="dot3" presStyleLbl="alignNode1" presStyleIdx="2" presStyleCnt="12" custLinFactX="-1300000" custLinFactY="184563" custLinFactNeighborX="-1391950" custLinFactNeighborY="200000"/>
      <dgm:spPr/>
    </dgm:pt>
    <dgm:pt modelId="{4D0CC2FE-2169-4811-92B9-C8244F79CE55}" type="pres">
      <dgm:prSet presAssocID="{B14360FB-1D88-4AB2-8135-BDD3974946CE}" presName="dot4" presStyleLbl="alignNode1" presStyleIdx="3" presStyleCnt="12"/>
      <dgm:spPr/>
    </dgm:pt>
    <dgm:pt modelId="{E4BFD055-530C-4808-83EA-81A35ADAA09D}" type="pres">
      <dgm:prSet presAssocID="{B14360FB-1D88-4AB2-8135-BDD3974946CE}" presName="dot5" presStyleLbl="alignNode1" presStyleIdx="4" presStyleCnt="12"/>
      <dgm:spPr/>
    </dgm:pt>
    <dgm:pt modelId="{5257DDA2-B333-4B18-BA62-CD267144B3AE}" type="pres">
      <dgm:prSet presAssocID="{B14360FB-1D88-4AB2-8135-BDD3974946CE}" presName="dotArrow1" presStyleLbl="alignNode1" presStyleIdx="5" presStyleCnt="12"/>
      <dgm:spPr/>
    </dgm:pt>
    <dgm:pt modelId="{2E97A601-FAF7-4F41-B712-AC00C1DB7E3A}" type="pres">
      <dgm:prSet presAssocID="{B14360FB-1D88-4AB2-8135-BDD3974946CE}" presName="dotArrow2" presStyleLbl="alignNode1" presStyleIdx="6" presStyleCnt="12"/>
      <dgm:spPr/>
    </dgm:pt>
    <dgm:pt modelId="{1D79437C-A967-4ED9-A402-E85B0E7D00AF}" type="pres">
      <dgm:prSet presAssocID="{B14360FB-1D88-4AB2-8135-BDD3974946CE}" presName="dotArrow3" presStyleLbl="alignNode1" presStyleIdx="7" presStyleCnt="12"/>
      <dgm:spPr/>
    </dgm:pt>
    <dgm:pt modelId="{C662E2E6-ADAD-461B-BB9C-A2BDE7EA03FF}" type="pres">
      <dgm:prSet presAssocID="{B14360FB-1D88-4AB2-8135-BDD3974946CE}" presName="dotArrow4" presStyleLbl="alignNode1" presStyleIdx="8" presStyleCnt="12"/>
      <dgm:spPr/>
    </dgm:pt>
    <dgm:pt modelId="{D832E352-77EF-4601-95CD-727036B7060E}" type="pres">
      <dgm:prSet presAssocID="{B14360FB-1D88-4AB2-8135-BDD3974946CE}" presName="dotArrow5" presStyleLbl="alignNode1" presStyleIdx="9" presStyleCnt="12"/>
      <dgm:spPr/>
    </dgm:pt>
    <dgm:pt modelId="{F36D544C-8867-47A7-958C-888B91DA6898}" type="pres">
      <dgm:prSet presAssocID="{B14360FB-1D88-4AB2-8135-BDD3974946CE}" presName="dotArrow6" presStyleLbl="alignNode1" presStyleIdx="10" presStyleCnt="12"/>
      <dgm:spPr/>
    </dgm:pt>
    <dgm:pt modelId="{F4426B76-CB33-4254-8581-5BF89F1E9996}" type="pres">
      <dgm:prSet presAssocID="{B14360FB-1D88-4AB2-8135-BDD3974946CE}" presName="dotArrow7" presStyleLbl="alignNode1" presStyleIdx="11" presStyleCnt="12"/>
      <dgm:spPr/>
    </dgm:pt>
    <dgm:pt modelId="{473F71B5-556F-4AC1-AB3D-CD98F03022CD}" type="pres">
      <dgm:prSet presAssocID="{204548A3-929F-4385-9A72-A687A3440744}" presName="parTx1" presStyleLbl="node1" presStyleIdx="0" presStyleCnt="3" custScaleX="318097" custScaleY="255785" custLinFactY="27717" custLinFactNeighborX="34198" custLinFactNeighborY="100000"/>
      <dgm:spPr/>
      <dgm:t>
        <a:bodyPr/>
        <a:lstStyle/>
        <a:p>
          <a:endParaRPr lang="ru-RU"/>
        </a:p>
      </dgm:t>
    </dgm:pt>
    <dgm:pt modelId="{A0A67028-30DF-40E7-8494-8C86B24C4C74}" type="pres">
      <dgm:prSet presAssocID="{78A11976-8DD4-480A-9E96-DEB768194105}" presName="picture1" presStyleCnt="0"/>
      <dgm:spPr/>
    </dgm:pt>
    <dgm:pt modelId="{CA4E6414-D441-4377-AABC-4DB865581002}" type="pres">
      <dgm:prSet presAssocID="{78A11976-8DD4-480A-9E96-DEB768194105}" presName="imageRepeatNode" presStyleLbl="fgImgPlace1" presStyleIdx="0" presStyleCnt="3" custScaleX="211333" custScaleY="211348" custLinFactX="-100000" custLinFactY="6018" custLinFactNeighborX="-105534" custLinFactNeighborY="100000"/>
      <dgm:spPr/>
      <dgm:t>
        <a:bodyPr/>
        <a:lstStyle/>
        <a:p>
          <a:endParaRPr lang="ru-RU"/>
        </a:p>
      </dgm:t>
    </dgm:pt>
    <dgm:pt modelId="{6C124D02-E679-4635-83DE-7D9FCCA51FA3}" type="pres">
      <dgm:prSet presAssocID="{492F3AE1-7AB6-4E9E-A454-E6EC27E8EDE5}" presName="parTx2" presStyleLbl="node1" presStyleIdx="1" presStyleCnt="3" custScaleX="302426" custScaleY="255785" custLinFactNeighborX="45181" custLinFactNeighborY="-80165"/>
      <dgm:spPr/>
      <dgm:t>
        <a:bodyPr/>
        <a:lstStyle/>
        <a:p>
          <a:endParaRPr lang="ru-RU"/>
        </a:p>
      </dgm:t>
    </dgm:pt>
    <dgm:pt modelId="{E82DFD49-B708-4E61-8B70-B1B2DA2A9E71}" type="pres">
      <dgm:prSet presAssocID="{B96D8919-612E-47C6-BD89-7BBA8E46E8D5}" presName="picture2" presStyleCnt="0"/>
      <dgm:spPr/>
    </dgm:pt>
    <dgm:pt modelId="{2B3D67CA-3A97-4D08-A525-31D2426738DB}" type="pres">
      <dgm:prSet presAssocID="{B96D8919-612E-47C6-BD89-7BBA8E46E8D5}" presName="imageRepeatNode" presStyleLbl="fgImgPlace1" presStyleIdx="1" presStyleCnt="3" custScaleX="211333" custScaleY="211348" custLinFactX="-61391" custLinFactNeighborX="-100000" custLinFactNeighborY="-18265"/>
      <dgm:spPr/>
      <dgm:t>
        <a:bodyPr/>
        <a:lstStyle/>
        <a:p>
          <a:endParaRPr lang="ru-RU"/>
        </a:p>
      </dgm:t>
    </dgm:pt>
    <dgm:pt modelId="{62E3661A-B7F8-4AB6-9CC6-45BA8A262699}" type="pres">
      <dgm:prSet presAssocID="{46D905D1-0B7C-442B-900D-006757D72596}" presName="parTx3" presStyleLbl="node1" presStyleIdx="2" presStyleCnt="3" custScaleX="298126" custScaleY="247107" custLinFactX="14698" custLinFactY="-100000" custLinFactNeighborX="100000" custLinFactNeighborY="-112376"/>
      <dgm:spPr/>
      <dgm:t>
        <a:bodyPr/>
        <a:lstStyle/>
        <a:p>
          <a:endParaRPr lang="ru-RU"/>
        </a:p>
      </dgm:t>
    </dgm:pt>
    <dgm:pt modelId="{5A5D0DA5-0466-42C8-9158-664B84468F39}" type="pres">
      <dgm:prSet presAssocID="{F73C93C5-4E36-4AAD-88F1-CF9856F5B4D9}" presName="picture3" presStyleCnt="0"/>
      <dgm:spPr/>
    </dgm:pt>
    <dgm:pt modelId="{4B06D2FF-CE62-404E-90FA-DD86129B831A}" type="pres">
      <dgm:prSet presAssocID="{F73C93C5-4E36-4AAD-88F1-CF9856F5B4D9}" presName="imageRepeatNode" presStyleLbl="fgImgPlace1" presStyleIdx="2" presStyleCnt="3" custScaleX="211333" custScaleY="211348" custLinFactNeighborX="-22020" custLinFactNeighborY="-88668"/>
      <dgm:spPr/>
      <dgm:t>
        <a:bodyPr/>
        <a:lstStyle/>
        <a:p>
          <a:endParaRPr lang="ru-RU"/>
        </a:p>
      </dgm:t>
    </dgm:pt>
  </dgm:ptLst>
  <dgm:cxnLst>
    <dgm:cxn modelId="{65E61EFF-B3BD-4555-8F42-19A033E40D29}" type="presOf" srcId="{B96D8919-612E-47C6-BD89-7BBA8E46E8D5}" destId="{2B3D67CA-3A97-4D08-A525-31D2426738DB}" srcOrd="0" destOrd="0" presId="urn:microsoft.com/office/officeart/2008/layout/AscendingPictureAccentProcess"/>
    <dgm:cxn modelId="{66B22C4C-7132-4EC3-AF81-2DD992BD505E}" type="presOf" srcId="{46D905D1-0B7C-442B-900D-006757D72596}" destId="{62E3661A-B7F8-4AB6-9CC6-45BA8A262699}" srcOrd="0" destOrd="0" presId="urn:microsoft.com/office/officeart/2008/layout/AscendingPictureAccentProcess"/>
    <dgm:cxn modelId="{573CF205-0F1E-4FF5-96B6-9F6D4328E59A}" type="presOf" srcId="{78A11976-8DD4-480A-9E96-DEB768194105}" destId="{CA4E6414-D441-4377-AABC-4DB865581002}" srcOrd="0" destOrd="0" presId="urn:microsoft.com/office/officeart/2008/layout/AscendingPictureAccentProcess"/>
    <dgm:cxn modelId="{854E41E2-F444-4D9E-8083-756A04256596}" srcId="{B14360FB-1D88-4AB2-8135-BDD3974946CE}" destId="{46D905D1-0B7C-442B-900D-006757D72596}" srcOrd="2" destOrd="0" parTransId="{2FE58DF8-979D-4051-A5A7-88890953C57F}" sibTransId="{F73C93C5-4E36-4AAD-88F1-CF9856F5B4D9}"/>
    <dgm:cxn modelId="{296068A1-1391-4527-9CA9-8B8B1FD1E863}" type="presOf" srcId="{B14360FB-1D88-4AB2-8135-BDD3974946CE}" destId="{03309B4D-8F7A-4C5E-9F76-377F5AE7F56B}" srcOrd="0" destOrd="0" presId="urn:microsoft.com/office/officeart/2008/layout/AscendingPictureAccentProcess"/>
    <dgm:cxn modelId="{23BBE9B2-8219-431A-8A5A-DA02EA0667E4}" type="presOf" srcId="{204548A3-929F-4385-9A72-A687A3440744}" destId="{473F71B5-556F-4AC1-AB3D-CD98F03022CD}" srcOrd="0" destOrd="0" presId="urn:microsoft.com/office/officeart/2008/layout/AscendingPictureAccentProcess"/>
    <dgm:cxn modelId="{25882C45-978A-4B33-8B42-2DFF9C4EAC90}" type="presOf" srcId="{F73C93C5-4E36-4AAD-88F1-CF9856F5B4D9}" destId="{4B06D2FF-CE62-404E-90FA-DD86129B831A}" srcOrd="0" destOrd="0" presId="urn:microsoft.com/office/officeart/2008/layout/AscendingPictureAccentProcess"/>
    <dgm:cxn modelId="{4831134D-7471-4ECC-A633-C8F449D379EA}" srcId="{B14360FB-1D88-4AB2-8135-BDD3974946CE}" destId="{492F3AE1-7AB6-4E9E-A454-E6EC27E8EDE5}" srcOrd="1" destOrd="0" parTransId="{06CB2CA0-1E54-493F-AD34-BC4DB5196569}" sibTransId="{B96D8919-612E-47C6-BD89-7BBA8E46E8D5}"/>
    <dgm:cxn modelId="{E426BC61-DC90-4952-AF3B-D4E08C83AA20}" type="presOf" srcId="{492F3AE1-7AB6-4E9E-A454-E6EC27E8EDE5}" destId="{6C124D02-E679-4635-83DE-7D9FCCA51FA3}" srcOrd="0" destOrd="0" presId="urn:microsoft.com/office/officeart/2008/layout/AscendingPictureAccentProcess"/>
    <dgm:cxn modelId="{60E804BC-711F-4D8D-93BA-853CF2007FB9}" srcId="{B14360FB-1D88-4AB2-8135-BDD3974946CE}" destId="{204548A3-929F-4385-9A72-A687A3440744}" srcOrd="0" destOrd="0" parTransId="{50A2E7C6-3239-4F02-8443-270E16A5F928}" sibTransId="{78A11976-8DD4-480A-9E96-DEB768194105}"/>
    <dgm:cxn modelId="{26545B99-DF9F-41C3-9466-7867AECF9CD4}" type="presParOf" srcId="{03309B4D-8F7A-4C5E-9F76-377F5AE7F56B}" destId="{90559994-3C87-4FED-A915-66E31B2C9540}" srcOrd="0" destOrd="0" presId="urn:microsoft.com/office/officeart/2008/layout/AscendingPictureAccentProcess"/>
    <dgm:cxn modelId="{945DE81E-806A-4087-9F59-A922F01B8110}" type="presParOf" srcId="{03309B4D-8F7A-4C5E-9F76-377F5AE7F56B}" destId="{E03BF4B3-68C1-4E06-9F75-EBF644F95FAB}" srcOrd="1" destOrd="0" presId="urn:microsoft.com/office/officeart/2008/layout/AscendingPictureAccentProcess"/>
    <dgm:cxn modelId="{D2EC8184-940A-4009-98A7-4298D2FE00E3}" type="presParOf" srcId="{03309B4D-8F7A-4C5E-9F76-377F5AE7F56B}" destId="{CC33A846-8314-4BE6-9014-E552B7A7DA87}" srcOrd="2" destOrd="0" presId="urn:microsoft.com/office/officeart/2008/layout/AscendingPictureAccentProcess"/>
    <dgm:cxn modelId="{191B3223-FDF3-439C-A2E5-2324C8BD46E5}" type="presParOf" srcId="{03309B4D-8F7A-4C5E-9F76-377F5AE7F56B}" destId="{4D0CC2FE-2169-4811-92B9-C8244F79CE55}" srcOrd="3" destOrd="0" presId="urn:microsoft.com/office/officeart/2008/layout/AscendingPictureAccentProcess"/>
    <dgm:cxn modelId="{3671665C-2430-43FA-B06B-178700DE9863}" type="presParOf" srcId="{03309B4D-8F7A-4C5E-9F76-377F5AE7F56B}" destId="{E4BFD055-530C-4808-83EA-81A35ADAA09D}" srcOrd="4" destOrd="0" presId="urn:microsoft.com/office/officeart/2008/layout/AscendingPictureAccentProcess"/>
    <dgm:cxn modelId="{3C4C0126-1E93-4046-82D8-ED284E8F49CB}" type="presParOf" srcId="{03309B4D-8F7A-4C5E-9F76-377F5AE7F56B}" destId="{5257DDA2-B333-4B18-BA62-CD267144B3AE}" srcOrd="5" destOrd="0" presId="urn:microsoft.com/office/officeart/2008/layout/AscendingPictureAccentProcess"/>
    <dgm:cxn modelId="{F5934A44-DB71-4C6B-9A75-E55024B97516}" type="presParOf" srcId="{03309B4D-8F7A-4C5E-9F76-377F5AE7F56B}" destId="{2E97A601-FAF7-4F41-B712-AC00C1DB7E3A}" srcOrd="6" destOrd="0" presId="urn:microsoft.com/office/officeart/2008/layout/AscendingPictureAccentProcess"/>
    <dgm:cxn modelId="{B2A5677E-1F5C-45F4-8A13-5B1584FAC385}" type="presParOf" srcId="{03309B4D-8F7A-4C5E-9F76-377F5AE7F56B}" destId="{1D79437C-A967-4ED9-A402-E85B0E7D00AF}" srcOrd="7" destOrd="0" presId="urn:microsoft.com/office/officeart/2008/layout/AscendingPictureAccentProcess"/>
    <dgm:cxn modelId="{B0E6ABF1-E552-48DB-BBE5-1C6BB4D62DB7}" type="presParOf" srcId="{03309B4D-8F7A-4C5E-9F76-377F5AE7F56B}" destId="{C662E2E6-ADAD-461B-BB9C-A2BDE7EA03FF}" srcOrd="8" destOrd="0" presId="urn:microsoft.com/office/officeart/2008/layout/AscendingPictureAccentProcess"/>
    <dgm:cxn modelId="{93BAD976-2CAA-4E5B-B85E-53D7DDFA1595}" type="presParOf" srcId="{03309B4D-8F7A-4C5E-9F76-377F5AE7F56B}" destId="{D832E352-77EF-4601-95CD-727036B7060E}" srcOrd="9" destOrd="0" presId="urn:microsoft.com/office/officeart/2008/layout/AscendingPictureAccentProcess"/>
    <dgm:cxn modelId="{17414A76-25E4-4554-9DE0-9C9ABA5F9C96}" type="presParOf" srcId="{03309B4D-8F7A-4C5E-9F76-377F5AE7F56B}" destId="{F36D544C-8867-47A7-958C-888B91DA6898}" srcOrd="10" destOrd="0" presId="urn:microsoft.com/office/officeart/2008/layout/AscendingPictureAccentProcess"/>
    <dgm:cxn modelId="{9023E045-FBCD-4FBE-96E3-CFC5DA09EB27}" type="presParOf" srcId="{03309B4D-8F7A-4C5E-9F76-377F5AE7F56B}" destId="{F4426B76-CB33-4254-8581-5BF89F1E9996}" srcOrd="11" destOrd="0" presId="urn:microsoft.com/office/officeart/2008/layout/AscendingPictureAccentProcess"/>
    <dgm:cxn modelId="{615D3ADB-36FB-45DB-98B5-5202F1664221}" type="presParOf" srcId="{03309B4D-8F7A-4C5E-9F76-377F5AE7F56B}" destId="{473F71B5-556F-4AC1-AB3D-CD98F03022CD}" srcOrd="12" destOrd="0" presId="urn:microsoft.com/office/officeart/2008/layout/AscendingPictureAccentProcess"/>
    <dgm:cxn modelId="{D42ADD72-EAF0-40F5-AFFA-2104EDB5B38A}" type="presParOf" srcId="{03309B4D-8F7A-4C5E-9F76-377F5AE7F56B}" destId="{A0A67028-30DF-40E7-8494-8C86B24C4C74}" srcOrd="13" destOrd="0" presId="urn:microsoft.com/office/officeart/2008/layout/AscendingPictureAccentProcess"/>
    <dgm:cxn modelId="{739F6647-6716-4E86-9A38-C4FB30EF4640}" type="presParOf" srcId="{A0A67028-30DF-40E7-8494-8C86B24C4C74}" destId="{CA4E6414-D441-4377-AABC-4DB865581002}" srcOrd="0" destOrd="0" presId="urn:microsoft.com/office/officeart/2008/layout/AscendingPictureAccentProcess"/>
    <dgm:cxn modelId="{C95CD62F-EBE4-4E63-81BC-63A7662BB697}" type="presParOf" srcId="{03309B4D-8F7A-4C5E-9F76-377F5AE7F56B}" destId="{6C124D02-E679-4635-83DE-7D9FCCA51FA3}" srcOrd="14" destOrd="0" presId="urn:microsoft.com/office/officeart/2008/layout/AscendingPictureAccentProcess"/>
    <dgm:cxn modelId="{1608F5A0-6361-4448-8938-56460E385DDA}" type="presParOf" srcId="{03309B4D-8F7A-4C5E-9F76-377F5AE7F56B}" destId="{E82DFD49-B708-4E61-8B70-B1B2DA2A9E71}" srcOrd="15" destOrd="0" presId="urn:microsoft.com/office/officeart/2008/layout/AscendingPictureAccentProcess"/>
    <dgm:cxn modelId="{439C9D88-BCD3-4E7E-8528-CC21276037CF}" type="presParOf" srcId="{E82DFD49-B708-4E61-8B70-B1B2DA2A9E71}" destId="{2B3D67CA-3A97-4D08-A525-31D2426738DB}" srcOrd="0" destOrd="0" presId="urn:microsoft.com/office/officeart/2008/layout/AscendingPictureAccentProcess"/>
    <dgm:cxn modelId="{2C3A8E9B-EA5D-46FB-805D-F42FDF1AE913}" type="presParOf" srcId="{03309B4D-8F7A-4C5E-9F76-377F5AE7F56B}" destId="{62E3661A-B7F8-4AB6-9CC6-45BA8A262699}" srcOrd="16" destOrd="0" presId="urn:microsoft.com/office/officeart/2008/layout/AscendingPictureAccentProcess"/>
    <dgm:cxn modelId="{69C5EA43-FA09-4FDB-851C-2CF125B63339}" type="presParOf" srcId="{03309B4D-8F7A-4C5E-9F76-377F5AE7F56B}" destId="{5A5D0DA5-0466-42C8-9158-664B84468F39}" srcOrd="17" destOrd="0" presId="urn:microsoft.com/office/officeart/2008/layout/AscendingPictureAccentProcess"/>
    <dgm:cxn modelId="{75DB57DD-8629-4FF7-9BFF-F611308842FA}" type="presParOf" srcId="{5A5D0DA5-0466-42C8-9158-664B84468F39}" destId="{4B06D2FF-CE62-404E-90FA-DD86129B831A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E4362AB-1EF8-44AF-B4F7-C6EBC8EC2AD5}" type="doc">
      <dgm:prSet loTypeId="urn:microsoft.com/office/officeart/2008/layout/VerticalCurved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CA9B9C-E13A-4894-AB49-C77E2EFA5A4C}">
      <dgm:prSet phldrT="[Текст]"/>
      <dgm:spPr/>
      <dgm:t>
        <a:bodyPr/>
        <a:lstStyle/>
        <a:p>
          <a:pPr rtl="0"/>
          <a:r>
            <a:rPr lang="ru-RU" b="1" dirty="0" smtClean="0">
              <a:latin typeface="+mn-lt"/>
            </a:rPr>
            <a:t>ТЕХНОЛОГИИ КОНСТРУИРОВАНИЯ И ИСПОЛЬЗОВАНИЯ В ОБРАЗОВАТЕЛЬНОМ ПРОЦЕССЕ ЭЛЕКТРОННЫХ ОБРАЗОВАТЕЛЬНЫХ РЕСУРСОВ С ИСПОЛЬЗОВАНИЕМ ИНТЕРНЕТ-КОНСТРУКТОРА «СИЛА ЗНАНИЙ»</a:t>
          </a:r>
          <a:endParaRPr lang="ru-RU" b="1" dirty="0">
            <a:latin typeface="+mn-lt"/>
          </a:endParaRPr>
        </a:p>
      </dgm:t>
    </dgm:pt>
    <dgm:pt modelId="{E7A0DD1E-A076-48BC-A4C0-5D840EC332F4}" type="parTrans" cxnId="{EF1D5AAE-9CA2-4154-873E-A16FAAAC01DF}">
      <dgm:prSet/>
      <dgm:spPr/>
      <dgm:t>
        <a:bodyPr/>
        <a:lstStyle/>
        <a:p>
          <a:endParaRPr lang="ru-RU"/>
        </a:p>
      </dgm:t>
    </dgm:pt>
    <dgm:pt modelId="{B99C2F4C-8512-47B9-8815-6B72F08ADA4C}" type="sibTrans" cxnId="{EF1D5AAE-9CA2-4154-873E-A16FAAAC01DF}">
      <dgm:prSet/>
      <dgm:spPr/>
      <dgm:t>
        <a:bodyPr/>
        <a:lstStyle/>
        <a:p>
          <a:endParaRPr lang="ru-RU"/>
        </a:p>
      </dgm:t>
    </dgm:pt>
    <dgm:pt modelId="{CC6872BB-F07B-4037-B12A-EF61A68E5FB1}">
      <dgm:prSet phldrT="[Текст]"/>
      <dgm:spPr/>
      <dgm:t>
        <a:bodyPr/>
        <a:lstStyle/>
        <a:p>
          <a:r>
            <a:rPr lang="ru-RU" b="1" dirty="0" smtClean="0"/>
            <a:t>ТЕХНОЛОГИЯ ОРГАНИЗАЦИИ ИНТЕРНЕТ-ОЛИМПИАД ШКОЛЬНИКОВ С ИСПОЛЬЗОВАНИЕМ ИНТЕРНЕТ-ПОРТАЛА СЕТЕВОЙ ИНФОРМАЦИОННО-ОБРАЗОВАТЕЛЬНОЙ СРЕДЫ ШКОЛЫ</a:t>
          </a:r>
          <a:endParaRPr lang="ru-RU" b="1" dirty="0">
            <a:latin typeface="+mn-lt"/>
          </a:endParaRPr>
        </a:p>
      </dgm:t>
    </dgm:pt>
    <dgm:pt modelId="{BBFA29B9-0BEA-44D4-A616-F6BB0CA4DA8F}" type="parTrans" cxnId="{93C00C91-0856-46B6-9876-F8E6EC4EC4AD}">
      <dgm:prSet/>
      <dgm:spPr/>
      <dgm:t>
        <a:bodyPr/>
        <a:lstStyle/>
        <a:p>
          <a:endParaRPr lang="ru-RU"/>
        </a:p>
      </dgm:t>
    </dgm:pt>
    <dgm:pt modelId="{22F5AC7A-A9B5-4868-8216-5605B6F5C93C}" type="sibTrans" cxnId="{93C00C91-0856-46B6-9876-F8E6EC4EC4AD}">
      <dgm:prSet/>
      <dgm:spPr/>
      <dgm:t>
        <a:bodyPr/>
        <a:lstStyle/>
        <a:p>
          <a:endParaRPr lang="ru-RU"/>
        </a:p>
      </dgm:t>
    </dgm:pt>
    <dgm:pt modelId="{5099A97E-4285-4CD1-A0C2-ACB2D004EA8C}">
      <dgm:prSet phldrT="[Текст]"/>
      <dgm:spPr/>
      <dgm:t>
        <a:bodyPr/>
        <a:lstStyle/>
        <a:p>
          <a:r>
            <a:rPr lang="ru-RU" b="1" dirty="0" smtClean="0">
              <a:latin typeface="+mn-lt"/>
            </a:rPr>
            <a:t>ТЕХНОЛОГИИ ОРГАНИЗАЦИИ СЕТЕВЫХ КОМАНДНЫХ СОРЕВНОВАНИЙ С ИСПОЛЬЗОВАНИЕМ ВИДЕОСВЯЗИ</a:t>
          </a:r>
          <a:endParaRPr lang="ru-RU" b="1" dirty="0">
            <a:latin typeface="+mn-lt"/>
          </a:endParaRPr>
        </a:p>
      </dgm:t>
    </dgm:pt>
    <dgm:pt modelId="{FF353C6E-5FD2-412D-A633-A289542BBCA1}" type="parTrans" cxnId="{124025CE-6FB4-4CF8-9D59-A743FCCB52C8}">
      <dgm:prSet/>
      <dgm:spPr/>
      <dgm:t>
        <a:bodyPr/>
        <a:lstStyle/>
        <a:p>
          <a:endParaRPr lang="ru-RU"/>
        </a:p>
      </dgm:t>
    </dgm:pt>
    <dgm:pt modelId="{C8B16F3A-080B-4AE9-B99E-621BEF9FE53C}" type="sibTrans" cxnId="{124025CE-6FB4-4CF8-9D59-A743FCCB52C8}">
      <dgm:prSet/>
      <dgm:spPr/>
      <dgm:t>
        <a:bodyPr/>
        <a:lstStyle/>
        <a:p>
          <a:endParaRPr lang="ru-RU"/>
        </a:p>
      </dgm:t>
    </dgm:pt>
    <dgm:pt modelId="{AAF5D60F-2587-494A-BBC7-C4A06072029E}">
      <dgm:prSet/>
      <dgm:spPr/>
      <dgm:t>
        <a:bodyPr/>
        <a:lstStyle/>
        <a:p>
          <a:r>
            <a:rPr lang="ru-RU" b="1" dirty="0" smtClean="0"/>
            <a:t>ИСПОЛЬЗОВАНИЕ ИНТЕРНЕТ-ТЕХНОЛОГИЙ ДЛЯ ОРГАНИЗАЦИИ КОРРЕКЦИИ ЗНАНИЙ ОБУЧАЮЩИХСЯ В ЦИФРОВОЙ ОБРАЗОВАТЕЛЬНОЙ СРЕДЕ</a:t>
          </a:r>
          <a:endParaRPr lang="ru-RU" b="1" dirty="0"/>
        </a:p>
      </dgm:t>
    </dgm:pt>
    <dgm:pt modelId="{C2DBA88A-1654-461D-949E-7B3AD05F284F}" type="parTrans" cxnId="{F409E365-F36D-4EA2-851B-9F93A4217011}">
      <dgm:prSet/>
      <dgm:spPr/>
      <dgm:t>
        <a:bodyPr/>
        <a:lstStyle/>
        <a:p>
          <a:endParaRPr lang="ru-RU"/>
        </a:p>
      </dgm:t>
    </dgm:pt>
    <dgm:pt modelId="{A212C64B-CA03-4465-8852-0597A5D70AB9}" type="sibTrans" cxnId="{F409E365-F36D-4EA2-851B-9F93A4217011}">
      <dgm:prSet/>
      <dgm:spPr/>
      <dgm:t>
        <a:bodyPr/>
        <a:lstStyle/>
        <a:p>
          <a:endParaRPr lang="ru-RU"/>
        </a:p>
      </dgm:t>
    </dgm:pt>
    <dgm:pt modelId="{C220C171-BA78-44B3-8708-E062E815162A}" type="pres">
      <dgm:prSet presAssocID="{9E4362AB-1EF8-44AF-B4F7-C6EBC8EC2AD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AF8D21F-AAFB-408F-9C68-746E182A2E77}" type="pres">
      <dgm:prSet presAssocID="{9E4362AB-1EF8-44AF-B4F7-C6EBC8EC2AD5}" presName="Name1" presStyleCnt="0"/>
      <dgm:spPr/>
    </dgm:pt>
    <dgm:pt modelId="{2CA0A38A-E412-4D58-8508-6E2093B37E8C}" type="pres">
      <dgm:prSet presAssocID="{9E4362AB-1EF8-44AF-B4F7-C6EBC8EC2AD5}" presName="cycle" presStyleCnt="0"/>
      <dgm:spPr/>
    </dgm:pt>
    <dgm:pt modelId="{479E2E89-BF9F-468E-88B0-AF7E97215BB9}" type="pres">
      <dgm:prSet presAssocID="{9E4362AB-1EF8-44AF-B4F7-C6EBC8EC2AD5}" presName="srcNode" presStyleLbl="node1" presStyleIdx="0" presStyleCnt="4"/>
      <dgm:spPr/>
    </dgm:pt>
    <dgm:pt modelId="{EF937776-5CEA-4A0F-A331-21636A4642B3}" type="pres">
      <dgm:prSet presAssocID="{9E4362AB-1EF8-44AF-B4F7-C6EBC8EC2AD5}" presName="conn" presStyleLbl="parChTrans1D2" presStyleIdx="0" presStyleCnt="1"/>
      <dgm:spPr/>
      <dgm:t>
        <a:bodyPr/>
        <a:lstStyle/>
        <a:p>
          <a:endParaRPr lang="ru-RU"/>
        </a:p>
      </dgm:t>
    </dgm:pt>
    <dgm:pt modelId="{DF97E9FA-F226-4B45-A3B9-E98F7BD149A8}" type="pres">
      <dgm:prSet presAssocID="{9E4362AB-1EF8-44AF-B4F7-C6EBC8EC2AD5}" presName="extraNode" presStyleLbl="node1" presStyleIdx="0" presStyleCnt="4"/>
      <dgm:spPr/>
    </dgm:pt>
    <dgm:pt modelId="{A70D3A64-573C-4EE7-BC9A-1DF13327D83B}" type="pres">
      <dgm:prSet presAssocID="{9E4362AB-1EF8-44AF-B4F7-C6EBC8EC2AD5}" presName="dstNode" presStyleLbl="node1" presStyleIdx="0" presStyleCnt="4"/>
      <dgm:spPr/>
    </dgm:pt>
    <dgm:pt modelId="{CAB881AF-F6B6-4740-BDDE-BBCF15A1F27A}" type="pres">
      <dgm:prSet presAssocID="{BFCA9B9C-E13A-4894-AB49-C77E2EFA5A4C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2EB859-28EA-48F4-8E56-1C952DE52530}" type="pres">
      <dgm:prSet presAssocID="{BFCA9B9C-E13A-4894-AB49-C77E2EFA5A4C}" presName="accent_1" presStyleCnt="0"/>
      <dgm:spPr/>
    </dgm:pt>
    <dgm:pt modelId="{ADDB48E5-A9DB-4E1C-AD06-1839AA1E095A}" type="pres">
      <dgm:prSet presAssocID="{BFCA9B9C-E13A-4894-AB49-C77E2EFA5A4C}" presName="accentRepeatNode" presStyleLbl="solidFgAcc1" presStyleIdx="0" presStyleCnt="4"/>
      <dgm:spPr/>
    </dgm:pt>
    <dgm:pt modelId="{3ED73305-4BF7-4F6C-AF52-CF53E24A1BD3}" type="pres">
      <dgm:prSet presAssocID="{AAF5D60F-2587-494A-BBC7-C4A06072029E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C73AA7-1B07-48D5-B887-8F614FB1C535}" type="pres">
      <dgm:prSet presAssocID="{AAF5D60F-2587-494A-BBC7-C4A06072029E}" presName="accent_2" presStyleCnt="0"/>
      <dgm:spPr/>
    </dgm:pt>
    <dgm:pt modelId="{2A33F367-EA21-4F26-BB55-69CC60B863CC}" type="pres">
      <dgm:prSet presAssocID="{AAF5D60F-2587-494A-BBC7-C4A06072029E}" presName="accentRepeatNode" presStyleLbl="solidFgAcc1" presStyleIdx="1" presStyleCnt="4"/>
      <dgm:spPr/>
    </dgm:pt>
    <dgm:pt modelId="{BF89E93F-C211-4938-B3C1-58F18B60C250}" type="pres">
      <dgm:prSet presAssocID="{CC6872BB-F07B-4037-B12A-EF61A68E5FB1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40F22D-BECB-4C1B-BD32-7E8CCCBAFA69}" type="pres">
      <dgm:prSet presAssocID="{CC6872BB-F07B-4037-B12A-EF61A68E5FB1}" presName="accent_3" presStyleCnt="0"/>
      <dgm:spPr/>
    </dgm:pt>
    <dgm:pt modelId="{1F4B8002-C0E1-484B-86BC-B7FF94ADB5AB}" type="pres">
      <dgm:prSet presAssocID="{CC6872BB-F07B-4037-B12A-EF61A68E5FB1}" presName="accentRepeatNode" presStyleLbl="solidFgAcc1" presStyleIdx="2" presStyleCnt="4"/>
      <dgm:spPr/>
    </dgm:pt>
    <dgm:pt modelId="{D8D50982-4CDA-4770-87C8-F2D9460B3D29}" type="pres">
      <dgm:prSet presAssocID="{5099A97E-4285-4CD1-A0C2-ACB2D004EA8C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879EC2-FCB6-4029-ACBF-99889A826D75}" type="pres">
      <dgm:prSet presAssocID="{5099A97E-4285-4CD1-A0C2-ACB2D004EA8C}" presName="accent_4" presStyleCnt="0"/>
      <dgm:spPr/>
    </dgm:pt>
    <dgm:pt modelId="{B921DC03-4E72-4C5B-98CF-55898181ECC0}" type="pres">
      <dgm:prSet presAssocID="{5099A97E-4285-4CD1-A0C2-ACB2D004EA8C}" presName="accentRepeatNode" presStyleLbl="solidFgAcc1" presStyleIdx="3" presStyleCnt="4"/>
      <dgm:spPr/>
    </dgm:pt>
  </dgm:ptLst>
  <dgm:cxnLst>
    <dgm:cxn modelId="{93C00C91-0856-46B6-9876-F8E6EC4EC4AD}" srcId="{9E4362AB-1EF8-44AF-B4F7-C6EBC8EC2AD5}" destId="{CC6872BB-F07B-4037-B12A-EF61A68E5FB1}" srcOrd="2" destOrd="0" parTransId="{BBFA29B9-0BEA-44D4-A616-F6BB0CA4DA8F}" sibTransId="{22F5AC7A-A9B5-4868-8216-5605B6F5C93C}"/>
    <dgm:cxn modelId="{A17AC667-C92D-4809-B18E-C3A9E8D8D626}" type="presOf" srcId="{9E4362AB-1EF8-44AF-B4F7-C6EBC8EC2AD5}" destId="{C220C171-BA78-44B3-8708-E062E815162A}" srcOrd="0" destOrd="0" presId="urn:microsoft.com/office/officeart/2008/layout/VerticalCurvedList"/>
    <dgm:cxn modelId="{7DF184FD-7D27-4237-9774-7C3A28A5341E}" type="presOf" srcId="{AAF5D60F-2587-494A-BBC7-C4A06072029E}" destId="{3ED73305-4BF7-4F6C-AF52-CF53E24A1BD3}" srcOrd="0" destOrd="0" presId="urn:microsoft.com/office/officeart/2008/layout/VerticalCurvedList"/>
    <dgm:cxn modelId="{B51BBCF5-E4A4-4394-9697-0D52E9C65A28}" type="presOf" srcId="{B99C2F4C-8512-47B9-8815-6B72F08ADA4C}" destId="{EF937776-5CEA-4A0F-A331-21636A4642B3}" srcOrd="0" destOrd="0" presId="urn:microsoft.com/office/officeart/2008/layout/VerticalCurvedList"/>
    <dgm:cxn modelId="{E22AE526-8A32-48C7-8372-C1FCB180A13E}" type="presOf" srcId="{BFCA9B9C-E13A-4894-AB49-C77E2EFA5A4C}" destId="{CAB881AF-F6B6-4740-BDDE-BBCF15A1F27A}" srcOrd="0" destOrd="0" presId="urn:microsoft.com/office/officeart/2008/layout/VerticalCurvedList"/>
    <dgm:cxn modelId="{23F1496F-352F-426A-BA80-77B0FA0CCA45}" type="presOf" srcId="{5099A97E-4285-4CD1-A0C2-ACB2D004EA8C}" destId="{D8D50982-4CDA-4770-87C8-F2D9460B3D29}" srcOrd="0" destOrd="0" presId="urn:microsoft.com/office/officeart/2008/layout/VerticalCurvedList"/>
    <dgm:cxn modelId="{124025CE-6FB4-4CF8-9D59-A743FCCB52C8}" srcId="{9E4362AB-1EF8-44AF-B4F7-C6EBC8EC2AD5}" destId="{5099A97E-4285-4CD1-A0C2-ACB2D004EA8C}" srcOrd="3" destOrd="0" parTransId="{FF353C6E-5FD2-412D-A633-A289542BBCA1}" sibTransId="{C8B16F3A-080B-4AE9-B99E-621BEF9FE53C}"/>
    <dgm:cxn modelId="{E3BEC680-582A-4DF3-983D-3979F8DE594B}" type="presOf" srcId="{CC6872BB-F07B-4037-B12A-EF61A68E5FB1}" destId="{BF89E93F-C211-4938-B3C1-58F18B60C250}" srcOrd="0" destOrd="0" presId="urn:microsoft.com/office/officeart/2008/layout/VerticalCurvedList"/>
    <dgm:cxn modelId="{EF1D5AAE-9CA2-4154-873E-A16FAAAC01DF}" srcId="{9E4362AB-1EF8-44AF-B4F7-C6EBC8EC2AD5}" destId="{BFCA9B9C-E13A-4894-AB49-C77E2EFA5A4C}" srcOrd="0" destOrd="0" parTransId="{E7A0DD1E-A076-48BC-A4C0-5D840EC332F4}" sibTransId="{B99C2F4C-8512-47B9-8815-6B72F08ADA4C}"/>
    <dgm:cxn modelId="{F409E365-F36D-4EA2-851B-9F93A4217011}" srcId="{9E4362AB-1EF8-44AF-B4F7-C6EBC8EC2AD5}" destId="{AAF5D60F-2587-494A-BBC7-C4A06072029E}" srcOrd="1" destOrd="0" parTransId="{C2DBA88A-1654-461D-949E-7B3AD05F284F}" sibTransId="{A212C64B-CA03-4465-8852-0597A5D70AB9}"/>
    <dgm:cxn modelId="{218E241F-B498-4D8B-93C1-2B9BBDAC28D3}" type="presParOf" srcId="{C220C171-BA78-44B3-8708-E062E815162A}" destId="{2AF8D21F-AAFB-408F-9C68-746E182A2E77}" srcOrd="0" destOrd="0" presId="urn:microsoft.com/office/officeart/2008/layout/VerticalCurvedList"/>
    <dgm:cxn modelId="{37C83A92-F136-4583-AABE-6A797A6B8C0C}" type="presParOf" srcId="{2AF8D21F-AAFB-408F-9C68-746E182A2E77}" destId="{2CA0A38A-E412-4D58-8508-6E2093B37E8C}" srcOrd="0" destOrd="0" presId="urn:microsoft.com/office/officeart/2008/layout/VerticalCurvedList"/>
    <dgm:cxn modelId="{BC2A897A-3729-41FD-A3EE-E7ACE9E5E83D}" type="presParOf" srcId="{2CA0A38A-E412-4D58-8508-6E2093B37E8C}" destId="{479E2E89-BF9F-468E-88B0-AF7E97215BB9}" srcOrd="0" destOrd="0" presId="urn:microsoft.com/office/officeart/2008/layout/VerticalCurvedList"/>
    <dgm:cxn modelId="{E9D09BAD-C560-4270-A687-D56366256516}" type="presParOf" srcId="{2CA0A38A-E412-4D58-8508-6E2093B37E8C}" destId="{EF937776-5CEA-4A0F-A331-21636A4642B3}" srcOrd="1" destOrd="0" presId="urn:microsoft.com/office/officeart/2008/layout/VerticalCurvedList"/>
    <dgm:cxn modelId="{8DEF583D-841E-437B-B3D3-9D4748BEA677}" type="presParOf" srcId="{2CA0A38A-E412-4D58-8508-6E2093B37E8C}" destId="{DF97E9FA-F226-4B45-A3B9-E98F7BD149A8}" srcOrd="2" destOrd="0" presId="urn:microsoft.com/office/officeart/2008/layout/VerticalCurvedList"/>
    <dgm:cxn modelId="{6917EAB0-F48D-4EF8-AC3F-2ADB4834CB96}" type="presParOf" srcId="{2CA0A38A-E412-4D58-8508-6E2093B37E8C}" destId="{A70D3A64-573C-4EE7-BC9A-1DF13327D83B}" srcOrd="3" destOrd="0" presId="urn:microsoft.com/office/officeart/2008/layout/VerticalCurvedList"/>
    <dgm:cxn modelId="{599CCF04-31BE-4C64-9A90-A75810AB9E3B}" type="presParOf" srcId="{2AF8D21F-AAFB-408F-9C68-746E182A2E77}" destId="{CAB881AF-F6B6-4740-BDDE-BBCF15A1F27A}" srcOrd="1" destOrd="0" presId="urn:microsoft.com/office/officeart/2008/layout/VerticalCurvedList"/>
    <dgm:cxn modelId="{A39C002E-9B8E-42BF-94E1-47EEC772C4CA}" type="presParOf" srcId="{2AF8D21F-AAFB-408F-9C68-746E182A2E77}" destId="{CA2EB859-28EA-48F4-8E56-1C952DE52530}" srcOrd="2" destOrd="0" presId="urn:microsoft.com/office/officeart/2008/layout/VerticalCurvedList"/>
    <dgm:cxn modelId="{CE0627DE-15A7-44EF-8FAE-7283E8E6A431}" type="presParOf" srcId="{CA2EB859-28EA-48F4-8E56-1C952DE52530}" destId="{ADDB48E5-A9DB-4E1C-AD06-1839AA1E095A}" srcOrd="0" destOrd="0" presId="urn:microsoft.com/office/officeart/2008/layout/VerticalCurvedList"/>
    <dgm:cxn modelId="{8CF43F0F-8293-431C-AACA-3E456EEF4DAC}" type="presParOf" srcId="{2AF8D21F-AAFB-408F-9C68-746E182A2E77}" destId="{3ED73305-4BF7-4F6C-AF52-CF53E24A1BD3}" srcOrd="3" destOrd="0" presId="urn:microsoft.com/office/officeart/2008/layout/VerticalCurvedList"/>
    <dgm:cxn modelId="{3B9CC396-B53C-4A1C-8876-106D10444543}" type="presParOf" srcId="{2AF8D21F-AAFB-408F-9C68-746E182A2E77}" destId="{D2C73AA7-1B07-48D5-B887-8F614FB1C535}" srcOrd="4" destOrd="0" presId="urn:microsoft.com/office/officeart/2008/layout/VerticalCurvedList"/>
    <dgm:cxn modelId="{D3EAA955-3B7A-4D37-B629-D049897213C4}" type="presParOf" srcId="{D2C73AA7-1B07-48D5-B887-8F614FB1C535}" destId="{2A33F367-EA21-4F26-BB55-69CC60B863CC}" srcOrd="0" destOrd="0" presId="urn:microsoft.com/office/officeart/2008/layout/VerticalCurvedList"/>
    <dgm:cxn modelId="{4CAD311B-E2D4-4C0F-B493-60448CE97BAC}" type="presParOf" srcId="{2AF8D21F-AAFB-408F-9C68-746E182A2E77}" destId="{BF89E93F-C211-4938-B3C1-58F18B60C250}" srcOrd="5" destOrd="0" presId="urn:microsoft.com/office/officeart/2008/layout/VerticalCurvedList"/>
    <dgm:cxn modelId="{BA737082-2EDE-46C1-98D6-624BD6A5A676}" type="presParOf" srcId="{2AF8D21F-AAFB-408F-9C68-746E182A2E77}" destId="{AC40F22D-BECB-4C1B-BD32-7E8CCCBAFA69}" srcOrd="6" destOrd="0" presId="urn:microsoft.com/office/officeart/2008/layout/VerticalCurvedList"/>
    <dgm:cxn modelId="{7A699874-4106-46B2-A773-BDA87EE49027}" type="presParOf" srcId="{AC40F22D-BECB-4C1B-BD32-7E8CCCBAFA69}" destId="{1F4B8002-C0E1-484B-86BC-B7FF94ADB5AB}" srcOrd="0" destOrd="0" presId="urn:microsoft.com/office/officeart/2008/layout/VerticalCurvedList"/>
    <dgm:cxn modelId="{6227F36F-B258-4DD0-887A-CE26295D9C76}" type="presParOf" srcId="{2AF8D21F-AAFB-408F-9C68-746E182A2E77}" destId="{D8D50982-4CDA-4770-87C8-F2D9460B3D29}" srcOrd="7" destOrd="0" presId="urn:microsoft.com/office/officeart/2008/layout/VerticalCurvedList"/>
    <dgm:cxn modelId="{10E78DC7-C18C-445F-BC42-F8F94F94BD36}" type="presParOf" srcId="{2AF8D21F-AAFB-408F-9C68-746E182A2E77}" destId="{45879EC2-FCB6-4029-ACBF-99889A826D75}" srcOrd="8" destOrd="0" presId="urn:microsoft.com/office/officeart/2008/layout/VerticalCurvedList"/>
    <dgm:cxn modelId="{600F020B-FE30-44B2-B9F7-2B0760493D5B}" type="presParOf" srcId="{45879EC2-FCB6-4029-ACBF-99889A826D75}" destId="{B921DC03-4E72-4C5B-98CF-55898181ECC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BBA9349-E899-4DB3-9667-618E6A71BF2A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5A8C58-5E4D-43B4-8B69-4B8EFE994CC8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400" b="1" dirty="0" smtClean="0">
              <a:latin typeface="+mn-lt"/>
            </a:rPr>
            <a:t>                СИСТЕМА ОТКРЫТЫХ ВЕБИНАРОВ</a:t>
          </a:r>
          <a:endParaRPr lang="ru-RU" sz="2400" b="1" dirty="0">
            <a:latin typeface="+mn-lt"/>
          </a:endParaRPr>
        </a:p>
      </dgm:t>
    </dgm:pt>
    <dgm:pt modelId="{F0F609BD-5BAE-4C5C-804E-02E9BBC021FB}" type="parTrans" cxnId="{65300163-603D-4FDD-9DAA-5C4286A8BF4B}">
      <dgm:prSet/>
      <dgm:spPr/>
      <dgm:t>
        <a:bodyPr/>
        <a:lstStyle/>
        <a:p>
          <a:endParaRPr lang="ru-RU" sz="2400">
            <a:latin typeface="Uni Sans Heavy Caps" panose="00000500000000000000" pitchFamily="2" charset="-52"/>
          </a:endParaRPr>
        </a:p>
      </dgm:t>
    </dgm:pt>
    <dgm:pt modelId="{5B4F47A7-B067-44BA-AB8D-DBFD007DA649}" type="sibTrans" cxnId="{65300163-603D-4FDD-9DAA-5C4286A8BF4B}">
      <dgm:prSet/>
      <dgm:spPr/>
      <dgm:t>
        <a:bodyPr/>
        <a:lstStyle/>
        <a:p>
          <a:endParaRPr lang="ru-RU" sz="2400">
            <a:latin typeface="Uni Sans Heavy Caps" panose="00000500000000000000" pitchFamily="2" charset="-52"/>
          </a:endParaRPr>
        </a:p>
      </dgm:t>
    </dgm:pt>
    <dgm:pt modelId="{01257848-52B9-481C-B231-46D578984BF5}">
      <dgm:prSet phldrT="[Текст]" custT="1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+mn-lt"/>
            </a:rPr>
            <a:t>ИСПОЛЬЗОВАНИЕ ВОЗМОЖНОСТЕЙ ИНТЕРНЕТ-ПОРТАЛА СЕТЕВОЙ ИНФОРМАЦИОННО-ОБРАЗОВАТЕЛЬНОЙ СРЕДЫ МБОУ СОШ № 89 В РАБОТЕ ПЕДАГОГОВ</a:t>
          </a:r>
          <a:endParaRPr lang="ru-RU" sz="1800" b="1" dirty="0">
            <a:solidFill>
              <a:schemeClr val="bg1"/>
            </a:solidFill>
            <a:latin typeface="+mn-lt"/>
          </a:endParaRPr>
        </a:p>
      </dgm:t>
    </dgm:pt>
    <dgm:pt modelId="{16D6D227-12E9-44DC-850A-B547C220F4DC}" type="parTrans" cxnId="{8D325F76-91E9-40FA-9227-2B96C654013E}">
      <dgm:prSet/>
      <dgm:spPr/>
      <dgm:t>
        <a:bodyPr/>
        <a:lstStyle/>
        <a:p>
          <a:endParaRPr lang="ru-RU" sz="2400">
            <a:latin typeface="Uni Sans Heavy Caps" panose="00000500000000000000" pitchFamily="2" charset="-52"/>
          </a:endParaRPr>
        </a:p>
      </dgm:t>
    </dgm:pt>
    <dgm:pt modelId="{06D64B7A-FB52-40BD-B065-1FB9CE5D489A}" type="sibTrans" cxnId="{8D325F76-91E9-40FA-9227-2B96C654013E}">
      <dgm:prSet/>
      <dgm:spPr/>
      <dgm:t>
        <a:bodyPr/>
        <a:lstStyle/>
        <a:p>
          <a:endParaRPr lang="ru-RU" sz="2400">
            <a:latin typeface="Uni Sans Heavy Caps" panose="00000500000000000000" pitchFamily="2" charset="-52"/>
          </a:endParaRPr>
        </a:p>
      </dgm:t>
    </dgm:pt>
    <dgm:pt modelId="{4ACC48D3-F710-4ED2-96F8-17AB3D8ABE4D}">
      <dgm:prSet phldrT="[Текст]" custT="1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+mn-lt"/>
            </a:rPr>
            <a:t>КОНСТРУИРОВАНИЕ ДИСТАНЦИОННЫХ КУРСОВ ДЛЯ ОРГАНИЗАЦИИ ИНТЕРНЕТ-ОБУЧЕНИЯ</a:t>
          </a:r>
          <a:endParaRPr lang="ru-RU" sz="1800" b="1" dirty="0">
            <a:solidFill>
              <a:schemeClr val="bg1"/>
            </a:solidFill>
            <a:latin typeface="+mn-lt"/>
          </a:endParaRPr>
        </a:p>
      </dgm:t>
    </dgm:pt>
    <dgm:pt modelId="{D00BC48E-EB35-4A63-96D1-DA348519F6F2}" type="parTrans" cxnId="{ED539A5B-1AAB-42A5-AB8C-ED3A70019916}">
      <dgm:prSet/>
      <dgm:spPr/>
      <dgm:t>
        <a:bodyPr/>
        <a:lstStyle/>
        <a:p>
          <a:endParaRPr lang="ru-RU"/>
        </a:p>
      </dgm:t>
    </dgm:pt>
    <dgm:pt modelId="{4A5B9A2B-B91A-4856-A310-6FB28B3C6132}" type="sibTrans" cxnId="{ED539A5B-1AAB-42A5-AB8C-ED3A70019916}">
      <dgm:prSet/>
      <dgm:spPr/>
      <dgm:t>
        <a:bodyPr/>
        <a:lstStyle/>
        <a:p>
          <a:endParaRPr lang="ru-RU"/>
        </a:p>
      </dgm:t>
    </dgm:pt>
    <dgm:pt modelId="{55278143-D5C5-4408-BDFE-F06572B6FEFD}" type="pres">
      <dgm:prSet presAssocID="{5BBA9349-E899-4DB3-9667-618E6A71BF2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50C4B5C-227A-40A1-AEBC-435FCF4AA6AC}" type="pres">
      <dgm:prSet presAssocID="{4C5A8C58-5E4D-43B4-8B69-4B8EFE994CC8}" presName="root" presStyleCnt="0"/>
      <dgm:spPr/>
    </dgm:pt>
    <dgm:pt modelId="{4B9ECA68-332D-4B15-BEBD-C4A689590C89}" type="pres">
      <dgm:prSet presAssocID="{4C5A8C58-5E4D-43B4-8B69-4B8EFE994CC8}" presName="rootComposite" presStyleCnt="0"/>
      <dgm:spPr/>
    </dgm:pt>
    <dgm:pt modelId="{113E5605-9341-4FE7-A247-668725CAA5F5}" type="pres">
      <dgm:prSet presAssocID="{4C5A8C58-5E4D-43B4-8B69-4B8EFE994CC8}" presName="rootText" presStyleLbl="node1" presStyleIdx="0" presStyleCnt="1" custScaleX="219473" custScaleY="56735"/>
      <dgm:spPr/>
      <dgm:t>
        <a:bodyPr/>
        <a:lstStyle/>
        <a:p>
          <a:endParaRPr lang="ru-RU"/>
        </a:p>
      </dgm:t>
    </dgm:pt>
    <dgm:pt modelId="{A15AF3C9-466B-413B-9C8F-2E737EFECE21}" type="pres">
      <dgm:prSet presAssocID="{4C5A8C58-5E4D-43B4-8B69-4B8EFE994CC8}" presName="rootConnector" presStyleLbl="node1" presStyleIdx="0" presStyleCnt="1"/>
      <dgm:spPr/>
      <dgm:t>
        <a:bodyPr/>
        <a:lstStyle/>
        <a:p>
          <a:endParaRPr lang="ru-RU"/>
        </a:p>
      </dgm:t>
    </dgm:pt>
    <dgm:pt modelId="{A1A901A4-F2F8-4287-AD30-005B40ACFF0F}" type="pres">
      <dgm:prSet presAssocID="{4C5A8C58-5E4D-43B4-8B69-4B8EFE994CC8}" presName="childShape" presStyleCnt="0"/>
      <dgm:spPr/>
    </dgm:pt>
    <dgm:pt modelId="{7994FDEA-6A41-44AF-A8AC-2F58C877BA79}" type="pres">
      <dgm:prSet presAssocID="{16D6D227-12E9-44DC-850A-B547C220F4DC}" presName="Name13" presStyleLbl="parChTrans1D2" presStyleIdx="0" presStyleCnt="2"/>
      <dgm:spPr/>
      <dgm:t>
        <a:bodyPr/>
        <a:lstStyle/>
        <a:p>
          <a:endParaRPr lang="ru-RU"/>
        </a:p>
      </dgm:t>
    </dgm:pt>
    <dgm:pt modelId="{3FA5F898-139B-4A9B-B597-959213027B3E}" type="pres">
      <dgm:prSet presAssocID="{01257848-52B9-481C-B231-46D578984BF5}" presName="childText" presStyleLbl="bgAcc1" presStyleIdx="0" presStyleCnt="2" custScaleX="245475" custScaleY="101572" custLinFactNeighborX="-16284" custLinFactNeighborY="-14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138796-5E8B-4395-B46B-7354CD52B2D3}" type="pres">
      <dgm:prSet presAssocID="{D00BC48E-EB35-4A63-96D1-DA348519F6F2}" presName="Name13" presStyleLbl="parChTrans1D2" presStyleIdx="1" presStyleCnt="2"/>
      <dgm:spPr/>
      <dgm:t>
        <a:bodyPr/>
        <a:lstStyle/>
        <a:p>
          <a:endParaRPr lang="ru-RU"/>
        </a:p>
      </dgm:t>
    </dgm:pt>
    <dgm:pt modelId="{9223FD54-6547-4677-BC99-B1532E95BCE9}" type="pres">
      <dgm:prSet presAssocID="{4ACC48D3-F710-4ED2-96F8-17AB3D8ABE4D}" presName="childText" presStyleLbl="bgAcc1" presStyleIdx="1" presStyleCnt="2" custScaleX="247776" custScaleY="43843" custLinFactNeighborX="-16283" custLinFactNeighborY="-79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F7C870-ED16-466F-87E0-E080CD34648C}" type="presOf" srcId="{D00BC48E-EB35-4A63-96D1-DA348519F6F2}" destId="{05138796-5E8B-4395-B46B-7354CD52B2D3}" srcOrd="0" destOrd="0" presId="urn:microsoft.com/office/officeart/2005/8/layout/hierarchy3"/>
    <dgm:cxn modelId="{C9D909E7-325F-4677-AE04-A6AF834AD3D7}" type="presOf" srcId="{4C5A8C58-5E4D-43B4-8B69-4B8EFE994CC8}" destId="{A15AF3C9-466B-413B-9C8F-2E737EFECE21}" srcOrd="1" destOrd="0" presId="urn:microsoft.com/office/officeart/2005/8/layout/hierarchy3"/>
    <dgm:cxn modelId="{CEB0EBF9-D9E0-40D9-B60B-D3D7FB7A7B49}" type="presOf" srcId="{4C5A8C58-5E4D-43B4-8B69-4B8EFE994CC8}" destId="{113E5605-9341-4FE7-A247-668725CAA5F5}" srcOrd="0" destOrd="0" presId="urn:microsoft.com/office/officeart/2005/8/layout/hierarchy3"/>
    <dgm:cxn modelId="{BC027E83-89AA-4EDD-A388-C62DE46B9962}" type="presOf" srcId="{01257848-52B9-481C-B231-46D578984BF5}" destId="{3FA5F898-139B-4A9B-B597-959213027B3E}" srcOrd="0" destOrd="0" presId="urn:microsoft.com/office/officeart/2005/8/layout/hierarchy3"/>
    <dgm:cxn modelId="{8D325F76-91E9-40FA-9227-2B96C654013E}" srcId="{4C5A8C58-5E4D-43B4-8B69-4B8EFE994CC8}" destId="{01257848-52B9-481C-B231-46D578984BF5}" srcOrd="0" destOrd="0" parTransId="{16D6D227-12E9-44DC-850A-B547C220F4DC}" sibTransId="{06D64B7A-FB52-40BD-B065-1FB9CE5D489A}"/>
    <dgm:cxn modelId="{DCFE57B1-8AF9-4041-A8C7-B0285B6EC94A}" type="presOf" srcId="{4ACC48D3-F710-4ED2-96F8-17AB3D8ABE4D}" destId="{9223FD54-6547-4677-BC99-B1532E95BCE9}" srcOrd="0" destOrd="0" presId="urn:microsoft.com/office/officeart/2005/8/layout/hierarchy3"/>
    <dgm:cxn modelId="{ED539A5B-1AAB-42A5-AB8C-ED3A70019916}" srcId="{4C5A8C58-5E4D-43B4-8B69-4B8EFE994CC8}" destId="{4ACC48D3-F710-4ED2-96F8-17AB3D8ABE4D}" srcOrd="1" destOrd="0" parTransId="{D00BC48E-EB35-4A63-96D1-DA348519F6F2}" sibTransId="{4A5B9A2B-B91A-4856-A310-6FB28B3C6132}"/>
    <dgm:cxn modelId="{65300163-603D-4FDD-9DAA-5C4286A8BF4B}" srcId="{5BBA9349-E899-4DB3-9667-618E6A71BF2A}" destId="{4C5A8C58-5E4D-43B4-8B69-4B8EFE994CC8}" srcOrd="0" destOrd="0" parTransId="{F0F609BD-5BAE-4C5C-804E-02E9BBC021FB}" sibTransId="{5B4F47A7-B067-44BA-AB8D-DBFD007DA649}"/>
    <dgm:cxn modelId="{4DEB1DB1-250B-4C8B-9EA3-77D30C9C27A6}" type="presOf" srcId="{16D6D227-12E9-44DC-850A-B547C220F4DC}" destId="{7994FDEA-6A41-44AF-A8AC-2F58C877BA79}" srcOrd="0" destOrd="0" presId="urn:microsoft.com/office/officeart/2005/8/layout/hierarchy3"/>
    <dgm:cxn modelId="{57483A5C-5DD3-44DE-9D69-1692A6DCB780}" type="presOf" srcId="{5BBA9349-E899-4DB3-9667-618E6A71BF2A}" destId="{55278143-D5C5-4408-BDFE-F06572B6FEFD}" srcOrd="0" destOrd="0" presId="urn:microsoft.com/office/officeart/2005/8/layout/hierarchy3"/>
    <dgm:cxn modelId="{CF24179C-1FE0-44D1-BFB2-4F3CBD78AB30}" type="presParOf" srcId="{55278143-D5C5-4408-BDFE-F06572B6FEFD}" destId="{150C4B5C-227A-40A1-AEBC-435FCF4AA6AC}" srcOrd="0" destOrd="0" presId="urn:microsoft.com/office/officeart/2005/8/layout/hierarchy3"/>
    <dgm:cxn modelId="{CB42A037-6FFE-4B15-945C-18D9B8690BD1}" type="presParOf" srcId="{150C4B5C-227A-40A1-AEBC-435FCF4AA6AC}" destId="{4B9ECA68-332D-4B15-BEBD-C4A689590C89}" srcOrd="0" destOrd="0" presId="urn:microsoft.com/office/officeart/2005/8/layout/hierarchy3"/>
    <dgm:cxn modelId="{A42BE6F6-A273-4309-934B-D8EF4A50BE13}" type="presParOf" srcId="{4B9ECA68-332D-4B15-BEBD-C4A689590C89}" destId="{113E5605-9341-4FE7-A247-668725CAA5F5}" srcOrd="0" destOrd="0" presId="urn:microsoft.com/office/officeart/2005/8/layout/hierarchy3"/>
    <dgm:cxn modelId="{E8EB67F5-FFE2-482A-9746-BB0AC589C0C7}" type="presParOf" srcId="{4B9ECA68-332D-4B15-BEBD-C4A689590C89}" destId="{A15AF3C9-466B-413B-9C8F-2E737EFECE21}" srcOrd="1" destOrd="0" presId="urn:microsoft.com/office/officeart/2005/8/layout/hierarchy3"/>
    <dgm:cxn modelId="{F64E9FE3-8D74-4F17-8D38-A321AE767C17}" type="presParOf" srcId="{150C4B5C-227A-40A1-AEBC-435FCF4AA6AC}" destId="{A1A901A4-F2F8-4287-AD30-005B40ACFF0F}" srcOrd="1" destOrd="0" presId="urn:microsoft.com/office/officeart/2005/8/layout/hierarchy3"/>
    <dgm:cxn modelId="{A7DD8CAD-085B-485C-8690-E2F1D2C3851C}" type="presParOf" srcId="{A1A901A4-F2F8-4287-AD30-005B40ACFF0F}" destId="{7994FDEA-6A41-44AF-A8AC-2F58C877BA79}" srcOrd="0" destOrd="0" presId="urn:microsoft.com/office/officeart/2005/8/layout/hierarchy3"/>
    <dgm:cxn modelId="{ADA88697-1BA4-45FF-9C14-4D66CEA20E23}" type="presParOf" srcId="{A1A901A4-F2F8-4287-AD30-005B40ACFF0F}" destId="{3FA5F898-139B-4A9B-B597-959213027B3E}" srcOrd="1" destOrd="0" presId="urn:microsoft.com/office/officeart/2005/8/layout/hierarchy3"/>
    <dgm:cxn modelId="{1A8C1C61-BD42-4389-B5A0-BAD39DF9A57C}" type="presParOf" srcId="{A1A901A4-F2F8-4287-AD30-005B40ACFF0F}" destId="{05138796-5E8B-4395-B46B-7354CD52B2D3}" srcOrd="2" destOrd="0" presId="urn:microsoft.com/office/officeart/2005/8/layout/hierarchy3"/>
    <dgm:cxn modelId="{0EE92ABC-4B70-40D1-9E3F-50BB21DD1AC8}" type="presParOf" srcId="{A1A901A4-F2F8-4287-AD30-005B40ACFF0F}" destId="{9223FD54-6547-4677-BC99-B1532E95BCE9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BA6E45F-2AB4-4E98-9BD4-F444AAC95CCF}" type="doc">
      <dgm:prSet loTypeId="urn:microsoft.com/office/officeart/2005/8/layout/hierarchy3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20506A9-C734-4BD6-AE39-45FA126A0917}">
      <dgm:prSet phldrT="[Текст]"/>
      <dgm:spPr/>
      <dgm:t>
        <a:bodyPr/>
        <a:lstStyle/>
        <a:p>
          <a:r>
            <a:rPr lang="ru-RU" b="1" dirty="0" smtClean="0"/>
            <a:t>МЕЖРЕГИОНАЛЬНЫЙ СЕТЕВОЙ ФЕСТИВАЛЬ ЮНЫХ МАТЕМАТИКОВ</a:t>
          </a:r>
          <a:endParaRPr lang="ru-RU" b="1" dirty="0"/>
        </a:p>
      </dgm:t>
    </dgm:pt>
    <dgm:pt modelId="{C2F6D5EB-C950-446F-B701-0B3532F2C43A}" type="parTrans" cxnId="{DC66FA8A-8CC2-4BCA-8A66-5A26C24EC41C}">
      <dgm:prSet/>
      <dgm:spPr/>
      <dgm:t>
        <a:bodyPr/>
        <a:lstStyle/>
        <a:p>
          <a:endParaRPr lang="ru-RU" b="1" dirty="0"/>
        </a:p>
      </dgm:t>
    </dgm:pt>
    <dgm:pt modelId="{F85F2E25-CAFB-4E19-8AE5-3D7756A4F948}" type="sibTrans" cxnId="{DC66FA8A-8CC2-4BCA-8A66-5A26C24EC41C}">
      <dgm:prSet/>
      <dgm:spPr/>
      <dgm:t>
        <a:bodyPr/>
        <a:lstStyle/>
        <a:p>
          <a:endParaRPr lang="ru-RU" b="1" dirty="0"/>
        </a:p>
      </dgm:t>
    </dgm:pt>
    <dgm:pt modelId="{13C79141-0CA8-4B6F-AB11-20A1FDCEF1B3}">
      <dgm:prSet phldrT="[Текст]"/>
      <dgm:spPr/>
      <dgm:t>
        <a:bodyPr/>
        <a:lstStyle/>
        <a:p>
          <a:r>
            <a:rPr lang="ru-RU" b="1" dirty="0" smtClean="0"/>
            <a:t>ПЕДАГОГИЧЕСКАЯ КОНФЕРЕНЦИЯ «МАТЕМАТИЧЕСКОЕ ОБРАЗОВАНИЕ В ШКОЛЕ: ИННОВАЦИОННЫЕ ПОДХОДЫ»</a:t>
          </a:r>
          <a:endParaRPr lang="ru-RU" b="1" dirty="0"/>
        </a:p>
      </dgm:t>
    </dgm:pt>
    <dgm:pt modelId="{8DBB0B12-F9A9-4139-B3AF-940F4286192A}" type="sibTrans" cxnId="{712A4C20-0E24-497F-A02B-0F671494D3DA}">
      <dgm:prSet/>
      <dgm:spPr/>
      <dgm:t>
        <a:bodyPr/>
        <a:lstStyle/>
        <a:p>
          <a:endParaRPr lang="ru-RU" b="1" dirty="0"/>
        </a:p>
      </dgm:t>
    </dgm:pt>
    <dgm:pt modelId="{4FDA52DF-2156-4071-A399-A221AB871FF9}" type="parTrans" cxnId="{712A4C20-0E24-497F-A02B-0F671494D3DA}">
      <dgm:prSet/>
      <dgm:spPr/>
      <dgm:t>
        <a:bodyPr/>
        <a:lstStyle/>
        <a:p>
          <a:endParaRPr lang="ru-RU" b="1" dirty="0"/>
        </a:p>
      </dgm:t>
    </dgm:pt>
    <dgm:pt modelId="{1ED2496D-B1DE-47C9-9BED-C8B242EAF44F}">
      <dgm:prSet/>
      <dgm:spPr/>
      <dgm:t>
        <a:bodyPr/>
        <a:lstStyle/>
        <a:p>
          <a:r>
            <a:rPr lang="ru-RU" b="1" dirty="0" smtClean="0"/>
            <a:t>СЕКЦИОННЫЕ ЗАСЕДАНИЯ ПО ДВУМ НАПРАВЛЕНИЯМ</a:t>
          </a:r>
          <a:endParaRPr lang="ru-RU" b="1" dirty="0"/>
        </a:p>
      </dgm:t>
    </dgm:pt>
    <dgm:pt modelId="{E425DA1B-6891-4521-AB1D-77F3745FD10C}" type="parTrans" cxnId="{2302F2AC-42CD-4AEC-996B-4C20EBD0E141}">
      <dgm:prSet/>
      <dgm:spPr/>
      <dgm:t>
        <a:bodyPr/>
        <a:lstStyle/>
        <a:p>
          <a:endParaRPr lang="ru-RU" b="1" dirty="0"/>
        </a:p>
      </dgm:t>
    </dgm:pt>
    <dgm:pt modelId="{8A71351D-0A6E-4D4E-A32C-635E72D32A48}" type="sibTrans" cxnId="{2302F2AC-42CD-4AEC-996B-4C20EBD0E141}">
      <dgm:prSet/>
      <dgm:spPr/>
      <dgm:t>
        <a:bodyPr/>
        <a:lstStyle/>
        <a:p>
          <a:endParaRPr lang="ru-RU" b="1" dirty="0"/>
        </a:p>
      </dgm:t>
    </dgm:pt>
    <dgm:pt modelId="{CF05861F-44D1-4A5B-9C9B-5ABEE2AD1DC1}" type="pres">
      <dgm:prSet presAssocID="{BBA6E45F-2AB4-4E98-9BD4-F444AAC95CC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22E9B2F-4FC0-4049-98FD-2B72DB284227}" type="pres">
      <dgm:prSet presAssocID="{13C79141-0CA8-4B6F-AB11-20A1FDCEF1B3}" presName="root" presStyleCnt="0"/>
      <dgm:spPr/>
      <dgm:t>
        <a:bodyPr/>
        <a:lstStyle/>
        <a:p>
          <a:endParaRPr lang="ru-RU"/>
        </a:p>
      </dgm:t>
    </dgm:pt>
    <dgm:pt modelId="{6D372CDB-F896-45E0-AF71-E53A9E242C50}" type="pres">
      <dgm:prSet presAssocID="{13C79141-0CA8-4B6F-AB11-20A1FDCEF1B3}" presName="rootComposite" presStyleCnt="0"/>
      <dgm:spPr/>
      <dgm:t>
        <a:bodyPr/>
        <a:lstStyle/>
        <a:p>
          <a:endParaRPr lang="ru-RU"/>
        </a:p>
      </dgm:t>
    </dgm:pt>
    <dgm:pt modelId="{A34A9465-BB6D-4814-ACEA-36E01BC9DE2B}" type="pres">
      <dgm:prSet presAssocID="{13C79141-0CA8-4B6F-AB11-20A1FDCEF1B3}" presName="rootText" presStyleLbl="node1" presStyleIdx="0" presStyleCnt="1" custScaleX="316625"/>
      <dgm:spPr/>
      <dgm:t>
        <a:bodyPr/>
        <a:lstStyle/>
        <a:p>
          <a:endParaRPr lang="ru-RU"/>
        </a:p>
      </dgm:t>
    </dgm:pt>
    <dgm:pt modelId="{B8F5B2E8-984D-464A-87C4-9598FEB8E4C0}" type="pres">
      <dgm:prSet presAssocID="{13C79141-0CA8-4B6F-AB11-20A1FDCEF1B3}" presName="rootConnector" presStyleLbl="node1" presStyleIdx="0" presStyleCnt="1"/>
      <dgm:spPr/>
      <dgm:t>
        <a:bodyPr/>
        <a:lstStyle/>
        <a:p>
          <a:endParaRPr lang="ru-RU"/>
        </a:p>
      </dgm:t>
    </dgm:pt>
    <dgm:pt modelId="{DBD6A2CD-5274-4442-9043-48E5F910B532}" type="pres">
      <dgm:prSet presAssocID="{13C79141-0CA8-4B6F-AB11-20A1FDCEF1B3}" presName="childShape" presStyleCnt="0"/>
      <dgm:spPr/>
      <dgm:t>
        <a:bodyPr/>
        <a:lstStyle/>
        <a:p>
          <a:endParaRPr lang="ru-RU"/>
        </a:p>
      </dgm:t>
    </dgm:pt>
    <dgm:pt modelId="{07A4027C-2701-496E-950D-DFFA1020DE94}" type="pres">
      <dgm:prSet presAssocID="{E425DA1B-6891-4521-AB1D-77F3745FD10C}" presName="Name13" presStyleLbl="parChTrans1D2" presStyleIdx="0" presStyleCnt="2"/>
      <dgm:spPr/>
      <dgm:t>
        <a:bodyPr/>
        <a:lstStyle/>
        <a:p>
          <a:endParaRPr lang="ru-RU"/>
        </a:p>
      </dgm:t>
    </dgm:pt>
    <dgm:pt modelId="{F45CB4B5-46F0-4C99-805A-ACA4C78034AE}" type="pres">
      <dgm:prSet presAssocID="{1ED2496D-B1DE-47C9-9BED-C8B242EAF44F}" presName="childText" presStyleLbl="bgAcc1" presStyleIdx="0" presStyleCnt="2" custScaleX="1427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3D1350-CB83-493D-BE6A-8E686EDBA0C7}" type="pres">
      <dgm:prSet presAssocID="{C2F6D5EB-C950-446F-B701-0B3532F2C43A}" presName="Name13" presStyleLbl="parChTrans1D2" presStyleIdx="1" presStyleCnt="2"/>
      <dgm:spPr/>
      <dgm:t>
        <a:bodyPr/>
        <a:lstStyle/>
        <a:p>
          <a:endParaRPr lang="ru-RU"/>
        </a:p>
      </dgm:t>
    </dgm:pt>
    <dgm:pt modelId="{59507538-4EEE-4C3D-A608-87E2CE527095}" type="pres">
      <dgm:prSet presAssocID="{B20506A9-C734-4BD6-AE39-45FA126A0917}" presName="childText" presStyleLbl="bgAcc1" presStyleIdx="1" presStyleCnt="2" custScaleX="1427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95437C-F4B8-425F-B063-4EAD0B062AEF}" type="presOf" srcId="{B20506A9-C734-4BD6-AE39-45FA126A0917}" destId="{59507538-4EEE-4C3D-A608-87E2CE527095}" srcOrd="0" destOrd="0" presId="urn:microsoft.com/office/officeart/2005/8/layout/hierarchy3"/>
    <dgm:cxn modelId="{712A4C20-0E24-497F-A02B-0F671494D3DA}" srcId="{BBA6E45F-2AB4-4E98-9BD4-F444AAC95CCF}" destId="{13C79141-0CA8-4B6F-AB11-20A1FDCEF1B3}" srcOrd="0" destOrd="0" parTransId="{4FDA52DF-2156-4071-A399-A221AB871FF9}" sibTransId="{8DBB0B12-F9A9-4139-B3AF-940F4286192A}"/>
    <dgm:cxn modelId="{DC66FA8A-8CC2-4BCA-8A66-5A26C24EC41C}" srcId="{13C79141-0CA8-4B6F-AB11-20A1FDCEF1B3}" destId="{B20506A9-C734-4BD6-AE39-45FA126A0917}" srcOrd="1" destOrd="0" parTransId="{C2F6D5EB-C950-446F-B701-0B3532F2C43A}" sibTransId="{F85F2E25-CAFB-4E19-8AE5-3D7756A4F948}"/>
    <dgm:cxn modelId="{C14E007F-C90B-446F-9108-C5749A38A43E}" type="presOf" srcId="{1ED2496D-B1DE-47C9-9BED-C8B242EAF44F}" destId="{F45CB4B5-46F0-4C99-805A-ACA4C78034AE}" srcOrd="0" destOrd="0" presId="urn:microsoft.com/office/officeart/2005/8/layout/hierarchy3"/>
    <dgm:cxn modelId="{11123D47-373F-493E-AD32-4CCC1F87D1D4}" type="presOf" srcId="{13C79141-0CA8-4B6F-AB11-20A1FDCEF1B3}" destId="{B8F5B2E8-984D-464A-87C4-9598FEB8E4C0}" srcOrd="1" destOrd="0" presId="urn:microsoft.com/office/officeart/2005/8/layout/hierarchy3"/>
    <dgm:cxn modelId="{2302F2AC-42CD-4AEC-996B-4C20EBD0E141}" srcId="{13C79141-0CA8-4B6F-AB11-20A1FDCEF1B3}" destId="{1ED2496D-B1DE-47C9-9BED-C8B242EAF44F}" srcOrd="0" destOrd="0" parTransId="{E425DA1B-6891-4521-AB1D-77F3745FD10C}" sibTransId="{8A71351D-0A6E-4D4E-A32C-635E72D32A48}"/>
    <dgm:cxn modelId="{05723594-054D-4357-8352-C9A2585E7421}" type="presOf" srcId="{E425DA1B-6891-4521-AB1D-77F3745FD10C}" destId="{07A4027C-2701-496E-950D-DFFA1020DE94}" srcOrd="0" destOrd="0" presId="urn:microsoft.com/office/officeart/2005/8/layout/hierarchy3"/>
    <dgm:cxn modelId="{0D205CC2-879C-445C-B465-06D138F97C27}" type="presOf" srcId="{BBA6E45F-2AB4-4E98-9BD4-F444AAC95CCF}" destId="{CF05861F-44D1-4A5B-9C9B-5ABEE2AD1DC1}" srcOrd="0" destOrd="0" presId="urn:microsoft.com/office/officeart/2005/8/layout/hierarchy3"/>
    <dgm:cxn modelId="{5733D45A-4299-48D2-97CC-E2EADE5DE04C}" type="presOf" srcId="{13C79141-0CA8-4B6F-AB11-20A1FDCEF1B3}" destId="{A34A9465-BB6D-4814-ACEA-36E01BC9DE2B}" srcOrd="0" destOrd="0" presId="urn:microsoft.com/office/officeart/2005/8/layout/hierarchy3"/>
    <dgm:cxn modelId="{FC9B367C-EB55-4F2B-97C5-ECB06E82B79E}" type="presOf" srcId="{C2F6D5EB-C950-446F-B701-0B3532F2C43A}" destId="{FE3D1350-CB83-493D-BE6A-8E686EDBA0C7}" srcOrd="0" destOrd="0" presId="urn:microsoft.com/office/officeart/2005/8/layout/hierarchy3"/>
    <dgm:cxn modelId="{EFDDF3B4-E655-4749-A79E-1B505F4D6B8F}" type="presParOf" srcId="{CF05861F-44D1-4A5B-9C9B-5ABEE2AD1DC1}" destId="{F22E9B2F-4FC0-4049-98FD-2B72DB284227}" srcOrd="0" destOrd="0" presId="urn:microsoft.com/office/officeart/2005/8/layout/hierarchy3"/>
    <dgm:cxn modelId="{63E95648-7D85-4F78-97AF-9FD8E735F6ED}" type="presParOf" srcId="{F22E9B2F-4FC0-4049-98FD-2B72DB284227}" destId="{6D372CDB-F896-45E0-AF71-E53A9E242C50}" srcOrd="0" destOrd="0" presId="urn:microsoft.com/office/officeart/2005/8/layout/hierarchy3"/>
    <dgm:cxn modelId="{32B48299-B165-47CC-A733-F6B0D343610D}" type="presParOf" srcId="{6D372CDB-F896-45E0-AF71-E53A9E242C50}" destId="{A34A9465-BB6D-4814-ACEA-36E01BC9DE2B}" srcOrd="0" destOrd="0" presId="urn:microsoft.com/office/officeart/2005/8/layout/hierarchy3"/>
    <dgm:cxn modelId="{4F102DCD-9667-430A-84E2-2FC55C251E8A}" type="presParOf" srcId="{6D372CDB-F896-45E0-AF71-E53A9E242C50}" destId="{B8F5B2E8-984D-464A-87C4-9598FEB8E4C0}" srcOrd="1" destOrd="0" presId="urn:microsoft.com/office/officeart/2005/8/layout/hierarchy3"/>
    <dgm:cxn modelId="{538229E4-FB77-4085-84A2-C580EF2B9EAF}" type="presParOf" srcId="{F22E9B2F-4FC0-4049-98FD-2B72DB284227}" destId="{DBD6A2CD-5274-4442-9043-48E5F910B532}" srcOrd="1" destOrd="0" presId="urn:microsoft.com/office/officeart/2005/8/layout/hierarchy3"/>
    <dgm:cxn modelId="{A302462A-12E9-4535-AB0E-79226ABD04E6}" type="presParOf" srcId="{DBD6A2CD-5274-4442-9043-48E5F910B532}" destId="{07A4027C-2701-496E-950D-DFFA1020DE94}" srcOrd="0" destOrd="0" presId="urn:microsoft.com/office/officeart/2005/8/layout/hierarchy3"/>
    <dgm:cxn modelId="{42F92919-8C82-4F79-AB8A-8047D9312581}" type="presParOf" srcId="{DBD6A2CD-5274-4442-9043-48E5F910B532}" destId="{F45CB4B5-46F0-4C99-805A-ACA4C78034AE}" srcOrd="1" destOrd="0" presId="urn:microsoft.com/office/officeart/2005/8/layout/hierarchy3"/>
    <dgm:cxn modelId="{6A01EFEC-7CBE-4E50-96F4-6CED3173B35A}" type="presParOf" srcId="{DBD6A2CD-5274-4442-9043-48E5F910B532}" destId="{FE3D1350-CB83-493D-BE6A-8E686EDBA0C7}" srcOrd="2" destOrd="0" presId="urn:microsoft.com/office/officeart/2005/8/layout/hierarchy3"/>
    <dgm:cxn modelId="{89878AAF-564D-4E8C-AC9E-E797F7A90E61}" type="presParOf" srcId="{DBD6A2CD-5274-4442-9043-48E5F910B532}" destId="{59507538-4EEE-4C3D-A608-87E2CE52709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85340A4-2674-4A3B-8919-B5CBFE9863E5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B8166E4-71E1-462C-9B70-2CE60F3108E3}">
      <dgm:prSet phldrT="[Текст]" custT="1"/>
      <dgm:spPr/>
      <dgm:t>
        <a:bodyPr/>
        <a:lstStyle/>
        <a:p>
          <a:pPr algn="just"/>
          <a:r>
            <a:rPr lang="ru-RU" sz="2400" b="1" dirty="0" smtClean="0">
              <a:latin typeface="+mn-lt"/>
            </a:rPr>
            <a:t>ВНЕДРЕНЫ ВАРИАНТЫ И ФОРМЫ ПОВЫШЕНИЯ ПРОФЕССИОНАЛЬНОЙ КОМПЕТЕНТНОСТИ ПЕДАГОГОВ В ОБЛАСТИ ИНФОРМАЦИОННО-КОММУНИКАЦИОННЫХ ТЕХНОЛОГИЙ В ПРОЦЕССЕ РЕАЛИЗАЦИИ СЕТЕВОГО ВЗАИМОДЕЙСТВИЯ И ПРОВЕДЕНИЯ СЕТЕВЫХ ОБРАЗОВАТЕЛЬНЫХ МЕРОПРИЯТИЙ</a:t>
          </a:r>
          <a:endParaRPr lang="ru-RU" sz="2400" b="1" dirty="0">
            <a:latin typeface="+mn-lt"/>
          </a:endParaRPr>
        </a:p>
      </dgm:t>
    </dgm:pt>
    <dgm:pt modelId="{0B2C4315-6749-443D-893F-3885DD890866}" type="parTrans" cxnId="{0856C0F0-7CA4-4A94-8511-140B8E50F37B}">
      <dgm:prSet/>
      <dgm:spPr/>
      <dgm:t>
        <a:bodyPr/>
        <a:lstStyle/>
        <a:p>
          <a:pPr algn="just"/>
          <a:endParaRPr lang="ru-RU" sz="1800"/>
        </a:p>
      </dgm:t>
    </dgm:pt>
    <dgm:pt modelId="{30BBE3F7-3BF5-480B-B46F-0D3D8FE45E52}" type="sibTrans" cxnId="{0856C0F0-7CA4-4A94-8511-140B8E50F37B}">
      <dgm:prSet/>
      <dgm:spPr/>
      <dgm:t>
        <a:bodyPr/>
        <a:lstStyle/>
        <a:p>
          <a:pPr algn="just"/>
          <a:endParaRPr lang="ru-RU" sz="1800"/>
        </a:p>
      </dgm:t>
    </dgm:pt>
    <dgm:pt modelId="{0A9DA9D1-C90B-4A87-8293-4D535B55057E}">
      <dgm:prSet phldrT="[Текст]" custT="1"/>
      <dgm:spPr/>
      <dgm:t>
        <a:bodyPr/>
        <a:lstStyle/>
        <a:p>
          <a:pPr algn="just"/>
          <a:r>
            <a:rPr lang="ru-RU" sz="2400" b="1" dirty="0" smtClean="0">
              <a:latin typeface="+mn-lt"/>
            </a:rPr>
            <a:t>РАЗРАБОТАНЫ МЕТОДИЧЕСКИЕ РЕКОМЕНДАЦИИ ПО ВОПРОСАМ ОРГАНИЗАЦИИ СЕТЕВЫХ ОБРАЗОВАТЕЛЬНЫХ СОБЫТИЙ С ИСПОЛЬЗОВАНИЕМ СРЕДСТВ ИКТ</a:t>
          </a:r>
          <a:endParaRPr lang="ru-RU" sz="2400" b="1" dirty="0">
            <a:latin typeface="+mn-lt"/>
          </a:endParaRPr>
        </a:p>
      </dgm:t>
    </dgm:pt>
    <dgm:pt modelId="{03DB966C-E5A8-4F8A-B29C-56615845F7C7}" type="parTrans" cxnId="{3FFF5AC9-D05A-4E7B-94E3-1FD4688FCDA7}">
      <dgm:prSet/>
      <dgm:spPr/>
      <dgm:t>
        <a:bodyPr/>
        <a:lstStyle/>
        <a:p>
          <a:pPr algn="just"/>
          <a:endParaRPr lang="ru-RU" sz="1800"/>
        </a:p>
      </dgm:t>
    </dgm:pt>
    <dgm:pt modelId="{647E587C-F406-4F6E-83DE-BE96E54FD147}" type="sibTrans" cxnId="{3FFF5AC9-D05A-4E7B-94E3-1FD4688FCDA7}">
      <dgm:prSet/>
      <dgm:spPr/>
      <dgm:t>
        <a:bodyPr/>
        <a:lstStyle/>
        <a:p>
          <a:pPr algn="just"/>
          <a:endParaRPr lang="ru-RU" sz="1800"/>
        </a:p>
      </dgm:t>
    </dgm:pt>
    <dgm:pt modelId="{1A9222EB-4EC2-4602-ABEF-E7160923BA50}" type="pres">
      <dgm:prSet presAssocID="{B85340A4-2674-4A3B-8919-B5CBFE9863E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6E6FB1-B737-46FC-96AA-94E7257EE84B}" type="pres">
      <dgm:prSet presAssocID="{8B8166E4-71E1-462C-9B70-2CE60F3108E3}" presName="composite" presStyleCnt="0"/>
      <dgm:spPr/>
    </dgm:pt>
    <dgm:pt modelId="{23E5FE2C-13C5-4E6E-8FDB-91831C271557}" type="pres">
      <dgm:prSet presAssocID="{8B8166E4-71E1-462C-9B70-2CE60F3108E3}" presName="rect1" presStyleLbl="trAlignAcc1" presStyleIdx="0" presStyleCnt="2" custScaleX="127477" custScaleY="92578" custLinFactNeighborX="7316" custLinFactNeighborY="-47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0F66E0-16BC-4260-97F1-87FAAF2F2E4E}" type="pres">
      <dgm:prSet presAssocID="{8B8166E4-71E1-462C-9B70-2CE60F3108E3}" presName="rect2" presStyleLbl="fgImgPlace1" presStyleIdx="0" presStyleCnt="2" custLinFactNeighborX="-58140" custLinFactNeighborY="-160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  <a:ln>
          <a:solidFill>
            <a:schemeClr val="tx2"/>
          </a:solidFill>
        </a:ln>
      </dgm:spPr>
    </dgm:pt>
    <dgm:pt modelId="{01E59BE6-CA0D-4C73-AFF8-283134F74B0F}" type="pres">
      <dgm:prSet presAssocID="{30BBE3F7-3BF5-480B-B46F-0D3D8FE45E52}" presName="sibTrans" presStyleCnt="0"/>
      <dgm:spPr/>
    </dgm:pt>
    <dgm:pt modelId="{A628939E-21A1-491D-9299-97E2998D3767}" type="pres">
      <dgm:prSet presAssocID="{0A9DA9D1-C90B-4A87-8293-4D535B55057E}" presName="composite" presStyleCnt="0"/>
      <dgm:spPr/>
    </dgm:pt>
    <dgm:pt modelId="{85FBE1F0-F013-445D-893E-1DFF371E9C3A}" type="pres">
      <dgm:prSet presAssocID="{0A9DA9D1-C90B-4A87-8293-4D535B55057E}" presName="rect1" presStyleLbl="trAlignAcc1" presStyleIdx="1" presStyleCnt="2" custScaleX="127477" custScaleY="67941" custLinFactNeighborX="7316" custLinFactNeighborY="-47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56194E-D559-4773-8157-A0FFBF4CA83A}" type="pres">
      <dgm:prSet presAssocID="{0A9DA9D1-C90B-4A87-8293-4D535B55057E}" presName="rect2" presStyleLbl="fgImgPlace1" presStyleIdx="1" presStyleCnt="2" custLinFactNeighborX="-59847" custLinFactNeighborY="-203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>
          <a:solidFill>
            <a:schemeClr val="tx2"/>
          </a:solidFill>
        </a:ln>
      </dgm:spPr>
    </dgm:pt>
  </dgm:ptLst>
  <dgm:cxnLst>
    <dgm:cxn modelId="{3FFF5AC9-D05A-4E7B-94E3-1FD4688FCDA7}" srcId="{B85340A4-2674-4A3B-8919-B5CBFE9863E5}" destId="{0A9DA9D1-C90B-4A87-8293-4D535B55057E}" srcOrd="1" destOrd="0" parTransId="{03DB966C-E5A8-4F8A-B29C-56615845F7C7}" sibTransId="{647E587C-F406-4F6E-83DE-BE96E54FD147}"/>
    <dgm:cxn modelId="{9B22DC0C-2615-4B9C-8352-D753276D3409}" type="presOf" srcId="{B85340A4-2674-4A3B-8919-B5CBFE9863E5}" destId="{1A9222EB-4EC2-4602-ABEF-E7160923BA50}" srcOrd="0" destOrd="0" presId="urn:microsoft.com/office/officeart/2008/layout/PictureStrips"/>
    <dgm:cxn modelId="{5BC3B637-7567-400E-B8B7-5299083DBE86}" type="presOf" srcId="{8B8166E4-71E1-462C-9B70-2CE60F3108E3}" destId="{23E5FE2C-13C5-4E6E-8FDB-91831C271557}" srcOrd="0" destOrd="0" presId="urn:microsoft.com/office/officeart/2008/layout/PictureStrips"/>
    <dgm:cxn modelId="{0856C0F0-7CA4-4A94-8511-140B8E50F37B}" srcId="{B85340A4-2674-4A3B-8919-B5CBFE9863E5}" destId="{8B8166E4-71E1-462C-9B70-2CE60F3108E3}" srcOrd="0" destOrd="0" parTransId="{0B2C4315-6749-443D-893F-3885DD890866}" sibTransId="{30BBE3F7-3BF5-480B-B46F-0D3D8FE45E52}"/>
    <dgm:cxn modelId="{3E09C03D-E8AA-4AF2-B78F-7CFEDB62CF2C}" type="presOf" srcId="{0A9DA9D1-C90B-4A87-8293-4D535B55057E}" destId="{85FBE1F0-F013-445D-893E-1DFF371E9C3A}" srcOrd="0" destOrd="0" presId="urn:microsoft.com/office/officeart/2008/layout/PictureStrips"/>
    <dgm:cxn modelId="{6ED41F87-FCEF-4BE2-AE5D-B97854A653ED}" type="presParOf" srcId="{1A9222EB-4EC2-4602-ABEF-E7160923BA50}" destId="{5E6E6FB1-B737-46FC-96AA-94E7257EE84B}" srcOrd="0" destOrd="0" presId="urn:microsoft.com/office/officeart/2008/layout/PictureStrips"/>
    <dgm:cxn modelId="{2CA38566-694A-4E97-AA0E-F8BB41006CDC}" type="presParOf" srcId="{5E6E6FB1-B737-46FC-96AA-94E7257EE84B}" destId="{23E5FE2C-13C5-4E6E-8FDB-91831C271557}" srcOrd="0" destOrd="0" presId="urn:microsoft.com/office/officeart/2008/layout/PictureStrips"/>
    <dgm:cxn modelId="{B2DEBDCD-BFC7-447D-84F9-AB9C7F056A51}" type="presParOf" srcId="{5E6E6FB1-B737-46FC-96AA-94E7257EE84B}" destId="{F80F66E0-16BC-4260-97F1-87FAAF2F2E4E}" srcOrd="1" destOrd="0" presId="urn:microsoft.com/office/officeart/2008/layout/PictureStrips"/>
    <dgm:cxn modelId="{31E7848E-DE04-4ECE-86C8-E83C2A4FF0A8}" type="presParOf" srcId="{1A9222EB-4EC2-4602-ABEF-E7160923BA50}" destId="{01E59BE6-CA0D-4C73-AFF8-283134F74B0F}" srcOrd="1" destOrd="0" presId="urn:microsoft.com/office/officeart/2008/layout/PictureStrips"/>
    <dgm:cxn modelId="{280A335C-28AA-41BE-AB85-AF3ABC6BBB8C}" type="presParOf" srcId="{1A9222EB-4EC2-4602-ABEF-E7160923BA50}" destId="{A628939E-21A1-491D-9299-97E2998D3767}" srcOrd="2" destOrd="0" presId="urn:microsoft.com/office/officeart/2008/layout/PictureStrips"/>
    <dgm:cxn modelId="{20392E47-1A64-4DF6-9CD2-A456BB52CCD2}" type="presParOf" srcId="{A628939E-21A1-491D-9299-97E2998D3767}" destId="{85FBE1F0-F013-445D-893E-1DFF371E9C3A}" srcOrd="0" destOrd="0" presId="urn:microsoft.com/office/officeart/2008/layout/PictureStrips"/>
    <dgm:cxn modelId="{03BE0F49-A2D8-426F-8F1A-C491F14C01B2}" type="presParOf" srcId="{A628939E-21A1-491D-9299-97E2998D3767}" destId="{1D56194E-D559-4773-8157-A0FFBF4CA83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AC841B-75E5-49FA-BF15-173649ADA374}">
      <dsp:nvSpPr>
        <dsp:cNvPr id="0" name=""/>
        <dsp:cNvSpPr/>
      </dsp:nvSpPr>
      <dsp:spPr>
        <a:xfrm>
          <a:off x="0" y="179269"/>
          <a:ext cx="9942553" cy="192597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1B2E1F-08D2-4871-B044-6AA476332863}">
      <dsp:nvSpPr>
        <dsp:cNvPr id="0" name=""/>
        <dsp:cNvSpPr/>
      </dsp:nvSpPr>
      <dsp:spPr>
        <a:xfrm>
          <a:off x="450519" y="0"/>
          <a:ext cx="9492033" cy="18522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3063" tIns="0" rIns="263063" bIns="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800" b="1" i="1" u="sng" kern="1200" dirty="0" smtClean="0">
              <a:ea typeface="Calibri" pitchFamily="34" charset="0"/>
              <a:cs typeface="Times New Roman" pitchFamily="18" charset="0"/>
            </a:rPr>
            <a:t>Цель:</a:t>
          </a:r>
          <a:r>
            <a:rPr lang="ru-RU" altLang="ru-RU" sz="2800" kern="1200" dirty="0" smtClean="0">
              <a:ea typeface="Calibri" pitchFamily="34" charset="0"/>
              <a:cs typeface="Times New Roman" pitchFamily="18" charset="0"/>
            </a:rPr>
            <a:t> </a:t>
          </a:r>
          <a:r>
            <a:rPr lang="ru-RU" sz="2800" kern="1200" dirty="0" smtClean="0"/>
            <a:t>разработка и реализация модели </a:t>
          </a:r>
          <a:r>
            <a:rPr lang="ru-RU" sz="2800" kern="1200" dirty="0" err="1" smtClean="0"/>
            <a:t>внутришкольной</a:t>
          </a:r>
          <a:r>
            <a:rPr lang="ru-RU" sz="2800" kern="1200" dirty="0" smtClean="0"/>
            <a:t> системы повышения информационно-коммуникационной культуры педагогов через конструирование сетевой информационно-образовательной среды школы.</a:t>
          </a:r>
          <a:endParaRPr lang="ru-RU" sz="2800" kern="1200" dirty="0"/>
        </a:p>
      </dsp:txBody>
      <dsp:txXfrm>
        <a:off x="540939" y="90420"/>
        <a:ext cx="9311193" cy="167141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E5FE2C-13C5-4E6E-8FDB-91831C271557}">
      <dsp:nvSpPr>
        <dsp:cNvPr id="0" name=""/>
        <dsp:cNvSpPr/>
      </dsp:nvSpPr>
      <dsp:spPr>
        <a:xfrm>
          <a:off x="1864356" y="333802"/>
          <a:ext cx="9093012" cy="206363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9831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+mn-lt"/>
            </a:rPr>
            <a:t>ПРОВЕДЕНА СИСТЕМНАЯ ДИАГНОСТИКА УРОВНЯ ПРОФЕССИОНАЛЬНОЙ КОМПЕТЕНТНОСТИ ПЕДАГОГОВ В ОБЛАСТИ ИНФОРМАЦИОННО-КОММУНИКАЦИОННЫХ ТЕХНОЛОГИЙ ОТНОСИТЕЛЬНО МОТИВАЦИОННОГО, ГНОСТИЧЕСКОГО И ПОВЕДЕНЧЕСКОГО КОМПОНЕНТОВ</a:t>
          </a:r>
          <a:endParaRPr lang="ru-RU" sz="2400" b="1" kern="1200" dirty="0">
            <a:latin typeface="+mn-lt"/>
          </a:endParaRPr>
        </a:p>
      </dsp:txBody>
      <dsp:txXfrm>
        <a:off x="1864356" y="333802"/>
        <a:ext cx="9093012" cy="2063639"/>
      </dsp:txXfrm>
    </dsp:sp>
    <dsp:sp modelId="{F80F66E0-16BC-4260-97F1-87FAAF2F2E4E}">
      <dsp:nvSpPr>
        <dsp:cNvPr id="0" name=""/>
        <dsp:cNvSpPr/>
      </dsp:nvSpPr>
      <dsp:spPr>
        <a:xfrm>
          <a:off x="1118075" y="0"/>
          <a:ext cx="1560357" cy="23405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FBE1F0-F013-445D-893E-1DFF371E9C3A}">
      <dsp:nvSpPr>
        <dsp:cNvPr id="0" name=""/>
        <dsp:cNvSpPr/>
      </dsp:nvSpPr>
      <dsp:spPr>
        <a:xfrm>
          <a:off x="1864356" y="3331836"/>
          <a:ext cx="9093012" cy="151446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9831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+mn-lt"/>
            </a:rPr>
            <a:t>РАЗРАБОТАНА ПРОЦЕССУАЛЬНАЯ МОДЕЛЬ ПРОФЕССИОНАЛЬНОЙ ПОДГОТОВКИ ПЕДАГОГОВ К ОРГАНИЗАЦИИ СЕТЕВЫХ ОБРАЗОВАТЕЛЬНЫХ СОБЫТИЙ С ИСПОЛЬЗОВАНИЕМ ИНТЕРНЕТ-ТЕХНОЛОГИЙ</a:t>
          </a:r>
          <a:endParaRPr lang="ru-RU" sz="2400" b="1" kern="1200" dirty="0">
            <a:latin typeface="+mn-lt"/>
          </a:endParaRPr>
        </a:p>
      </dsp:txBody>
      <dsp:txXfrm>
        <a:off x="1864356" y="3331836"/>
        <a:ext cx="9093012" cy="1514460"/>
      </dsp:txXfrm>
    </dsp:sp>
    <dsp:sp modelId="{1D56194E-D559-4773-8157-A0FFBF4CA83A}">
      <dsp:nvSpPr>
        <dsp:cNvPr id="0" name=""/>
        <dsp:cNvSpPr/>
      </dsp:nvSpPr>
      <dsp:spPr>
        <a:xfrm>
          <a:off x="1091439" y="2711491"/>
          <a:ext cx="1560357" cy="23405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AC841B-75E5-49FA-BF15-173649ADA374}">
      <dsp:nvSpPr>
        <dsp:cNvPr id="0" name=""/>
        <dsp:cNvSpPr/>
      </dsp:nvSpPr>
      <dsp:spPr>
        <a:xfrm>
          <a:off x="0" y="202709"/>
          <a:ext cx="9942553" cy="192597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1B2E1F-08D2-4871-B044-6AA476332863}">
      <dsp:nvSpPr>
        <dsp:cNvPr id="0" name=""/>
        <dsp:cNvSpPr/>
      </dsp:nvSpPr>
      <dsp:spPr>
        <a:xfrm>
          <a:off x="450519" y="0"/>
          <a:ext cx="9492033" cy="185225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3063" tIns="0" rIns="263063" bIns="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2800" b="1" i="1" u="sng" kern="1200" dirty="0" smtClean="0">
              <a:ea typeface="Calibri" pitchFamily="34" charset="0"/>
              <a:cs typeface="Times New Roman" pitchFamily="18" charset="0"/>
            </a:rPr>
            <a:t>Проблема:</a:t>
          </a:r>
          <a:r>
            <a:rPr lang="ru-RU" altLang="ru-RU" sz="2800" kern="1200" dirty="0" smtClean="0">
              <a:ea typeface="Calibri" pitchFamily="34" charset="0"/>
              <a:cs typeface="Times New Roman" pitchFamily="18" charset="0"/>
            </a:rPr>
            <a:t> заключается в построении эффективной системы повышения информационно-коммуникационной культуры педагогов в сетевом образовательном пространстве </a:t>
          </a:r>
          <a:endParaRPr lang="ru-RU" sz="2800" kern="1200" dirty="0"/>
        </a:p>
      </dsp:txBody>
      <dsp:txXfrm>
        <a:off x="540939" y="90420"/>
        <a:ext cx="9311193" cy="16714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937776-5CEA-4A0F-A331-21636A4642B3}">
      <dsp:nvSpPr>
        <dsp:cNvPr id="0" name=""/>
        <dsp:cNvSpPr/>
      </dsp:nvSpPr>
      <dsp:spPr>
        <a:xfrm>
          <a:off x="-5203928" y="-797109"/>
          <a:ext cx="6197179" cy="6197179"/>
        </a:xfrm>
        <a:prstGeom prst="blockArc">
          <a:avLst>
            <a:gd name="adj1" fmla="val 18900000"/>
            <a:gd name="adj2" fmla="val 2700000"/>
            <a:gd name="adj3" fmla="val 349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B881AF-F6B6-4740-BDDE-BBCF15A1F27A}">
      <dsp:nvSpPr>
        <dsp:cNvPr id="0" name=""/>
        <dsp:cNvSpPr/>
      </dsp:nvSpPr>
      <dsp:spPr>
        <a:xfrm>
          <a:off x="638890" y="460296"/>
          <a:ext cx="9735991" cy="9205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0720" tIns="48260" rIns="48260" bIns="4826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+mn-lt"/>
            </a:rPr>
            <a:t>ИЗМЕРЕНИЕ И ОЦЕНКА КАЧЕСТВА ИННОВАЦИИ</a:t>
          </a:r>
          <a:endParaRPr lang="ru-RU" sz="1900" b="1" kern="1200" dirty="0">
            <a:latin typeface="+mn-lt"/>
          </a:endParaRPr>
        </a:p>
      </dsp:txBody>
      <dsp:txXfrm>
        <a:off x="638890" y="460296"/>
        <a:ext cx="9735991" cy="920592"/>
      </dsp:txXfrm>
    </dsp:sp>
    <dsp:sp modelId="{ADDB48E5-A9DB-4E1C-AD06-1839AA1E095A}">
      <dsp:nvSpPr>
        <dsp:cNvPr id="0" name=""/>
        <dsp:cNvSpPr/>
      </dsp:nvSpPr>
      <dsp:spPr>
        <a:xfrm>
          <a:off x="63520" y="345222"/>
          <a:ext cx="1150740" cy="11507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080918-FA3C-4758-AC5F-BB7B0EF4A39C}">
      <dsp:nvSpPr>
        <dsp:cNvPr id="0" name=""/>
        <dsp:cNvSpPr/>
      </dsp:nvSpPr>
      <dsp:spPr>
        <a:xfrm>
          <a:off x="973526" y="1841184"/>
          <a:ext cx="9401355" cy="9205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072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ПРОВЕДЕНИЕ СЕТЕВЫХ ОБРАЗОВАТЕЛЬНЫХ СОБЫТИЙ ДЛЯ ПЕДАГОГОВ И ОБУЧАЮЩИХСЯ В СТРУКТУРАХ СЕТЕВОЙ ИНФОРМАЦИОННО-ОБРАЗОВАТЕЛЬНОЙ СРЕДЫ ШКОЛЫ</a:t>
          </a:r>
          <a:endParaRPr lang="ru-RU" sz="1900" b="1" kern="1200" dirty="0">
            <a:latin typeface="+mn-lt"/>
          </a:endParaRPr>
        </a:p>
      </dsp:txBody>
      <dsp:txXfrm>
        <a:off x="973526" y="1841184"/>
        <a:ext cx="9401355" cy="920592"/>
      </dsp:txXfrm>
    </dsp:sp>
    <dsp:sp modelId="{1F4B8002-C0E1-484B-86BC-B7FF94ADB5AB}">
      <dsp:nvSpPr>
        <dsp:cNvPr id="0" name=""/>
        <dsp:cNvSpPr/>
      </dsp:nvSpPr>
      <dsp:spPr>
        <a:xfrm>
          <a:off x="398156" y="1726110"/>
          <a:ext cx="1150740" cy="11507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E38909-1BC3-483F-9324-49E0CD19CEE0}">
      <dsp:nvSpPr>
        <dsp:cNvPr id="0" name=""/>
        <dsp:cNvSpPr/>
      </dsp:nvSpPr>
      <dsp:spPr>
        <a:xfrm>
          <a:off x="638890" y="3222072"/>
          <a:ext cx="9735991" cy="9205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0720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+mn-lt"/>
            </a:rPr>
            <a:t>АППРОБАЦИЯ И ДИССЕМИНАЦИЯ РЕЗУЛЬТАТОВ ДЕЯТЕЛЬНОСТИ КИП В ОБРАЗОВАТЕЛЬНЫХ ОРГАНИЗАЦИЯХ КРАЯ НА ОСНОВЕ СЕТЕВОГО ВЗАИМОДЕЙСТВИЯ</a:t>
          </a:r>
          <a:endParaRPr lang="ru-RU" sz="1900" b="1" kern="1200" dirty="0">
            <a:latin typeface="+mn-lt"/>
          </a:endParaRPr>
        </a:p>
      </dsp:txBody>
      <dsp:txXfrm>
        <a:off x="638890" y="3222072"/>
        <a:ext cx="9735991" cy="920592"/>
      </dsp:txXfrm>
    </dsp:sp>
    <dsp:sp modelId="{B921DC03-4E72-4C5B-98CF-55898181ECC0}">
      <dsp:nvSpPr>
        <dsp:cNvPr id="0" name=""/>
        <dsp:cNvSpPr/>
      </dsp:nvSpPr>
      <dsp:spPr>
        <a:xfrm>
          <a:off x="63520" y="3106998"/>
          <a:ext cx="1150740" cy="11507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559994-3C87-4FED-A915-66E31B2C9540}">
      <dsp:nvSpPr>
        <dsp:cNvPr id="0" name=""/>
        <dsp:cNvSpPr/>
      </dsp:nvSpPr>
      <dsp:spPr>
        <a:xfrm>
          <a:off x="3704235" y="2760732"/>
          <a:ext cx="85173" cy="851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3BF4B3-68C1-4E06-9F75-EBF644F95FAB}">
      <dsp:nvSpPr>
        <dsp:cNvPr id="0" name=""/>
        <dsp:cNvSpPr/>
      </dsp:nvSpPr>
      <dsp:spPr>
        <a:xfrm>
          <a:off x="2880676" y="3663966"/>
          <a:ext cx="85173" cy="851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33A846-8314-4BE6-9014-E552B7A7DA87}">
      <dsp:nvSpPr>
        <dsp:cNvPr id="0" name=""/>
        <dsp:cNvSpPr/>
      </dsp:nvSpPr>
      <dsp:spPr>
        <a:xfrm>
          <a:off x="2603277" y="3494602"/>
          <a:ext cx="85173" cy="851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0CC2FE-2169-4811-92B9-C8244F79CE55}">
      <dsp:nvSpPr>
        <dsp:cNvPr id="0" name=""/>
        <dsp:cNvSpPr/>
      </dsp:nvSpPr>
      <dsp:spPr>
        <a:xfrm>
          <a:off x="5995707" y="2134035"/>
          <a:ext cx="85173" cy="851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BFD055-530C-4808-83EA-81A35ADAA09D}">
      <dsp:nvSpPr>
        <dsp:cNvPr id="0" name=""/>
        <dsp:cNvSpPr/>
      </dsp:nvSpPr>
      <dsp:spPr>
        <a:xfrm>
          <a:off x="5930975" y="2291319"/>
          <a:ext cx="85173" cy="851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57DDA2-B333-4B18-BA62-CD267144B3AE}">
      <dsp:nvSpPr>
        <dsp:cNvPr id="0" name=""/>
        <dsp:cNvSpPr/>
      </dsp:nvSpPr>
      <dsp:spPr>
        <a:xfrm>
          <a:off x="5884981" y="950047"/>
          <a:ext cx="85173" cy="851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97A601-FAF7-4F41-B712-AC00C1DB7E3A}">
      <dsp:nvSpPr>
        <dsp:cNvPr id="0" name=""/>
        <dsp:cNvSpPr/>
      </dsp:nvSpPr>
      <dsp:spPr>
        <a:xfrm>
          <a:off x="6003372" y="874864"/>
          <a:ext cx="85173" cy="851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79437C-A967-4ED9-A402-E85B0E7D00AF}">
      <dsp:nvSpPr>
        <dsp:cNvPr id="0" name=""/>
        <dsp:cNvSpPr/>
      </dsp:nvSpPr>
      <dsp:spPr>
        <a:xfrm>
          <a:off x="6121764" y="799680"/>
          <a:ext cx="85173" cy="851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62E2E6-ADAD-461B-BB9C-A2BDE7EA03FF}">
      <dsp:nvSpPr>
        <dsp:cNvPr id="0" name=""/>
        <dsp:cNvSpPr/>
      </dsp:nvSpPr>
      <dsp:spPr>
        <a:xfrm>
          <a:off x="6240155" y="874864"/>
          <a:ext cx="85173" cy="851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32E352-77EF-4601-95CD-727036B7060E}">
      <dsp:nvSpPr>
        <dsp:cNvPr id="0" name=""/>
        <dsp:cNvSpPr/>
      </dsp:nvSpPr>
      <dsp:spPr>
        <a:xfrm>
          <a:off x="6358547" y="950047"/>
          <a:ext cx="85173" cy="851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6D544C-8867-47A7-958C-888B91DA6898}">
      <dsp:nvSpPr>
        <dsp:cNvPr id="0" name=""/>
        <dsp:cNvSpPr/>
      </dsp:nvSpPr>
      <dsp:spPr>
        <a:xfrm>
          <a:off x="6121764" y="958167"/>
          <a:ext cx="85173" cy="851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426B76-CB33-4254-8581-5BF89F1E9996}">
      <dsp:nvSpPr>
        <dsp:cNvPr id="0" name=""/>
        <dsp:cNvSpPr/>
      </dsp:nvSpPr>
      <dsp:spPr>
        <a:xfrm>
          <a:off x="6121764" y="1116954"/>
          <a:ext cx="85173" cy="851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3F71B5-556F-4AC1-AB3D-CD98F03022CD}">
      <dsp:nvSpPr>
        <dsp:cNvPr id="0" name=""/>
        <dsp:cNvSpPr/>
      </dsp:nvSpPr>
      <dsp:spPr>
        <a:xfrm>
          <a:off x="3105739" y="3593717"/>
          <a:ext cx="5844073" cy="12600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8874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latin typeface="+mn-lt"/>
            </a:rPr>
            <a:t>МЕЖРЕГИОНАЛЬНАЯ ИНТЕРНЕТ-ОЛИМПИАДА ПО МАТЕМАТИКЕ</a:t>
          </a:r>
        </a:p>
      </dsp:txBody>
      <dsp:txXfrm>
        <a:off x="3167247" y="3655225"/>
        <a:ext cx="5721057" cy="1136985"/>
      </dsp:txXfrm>
    </dsp:sp>
    <dsp:sp modelId="{CA4E6414-D441-4377-AABC-4DB865581002}">
      <dsp:nvSpPr>
        <dsp:cNvPr id="0" name=""/>
        <dsp:cNvSpPr/>
      </dsp:nvSpPr>
      <dsp:spPr>
        <a:xfrm>
          <a:off x="1746808" y="3205891"/>
          <a:ext cx="1800003" cy="180000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124D02-E679-4635-83DE-7D9FCCA51FA3}">
      <dsp:nvSpPr>
        <dsp:cNvPr id="0" name=""/>
        <dsp:cNvSpPr/>
      </dsp:nvSpPr>
      <dsp:spPr>
        <a:xfrm>
          <a:off x="4633258" y="1930026"/>
          <a:ext cx="5556165" cy="12600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8874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latin typeface="+mn-lt"/>
            </a:rPr>
            <a:t>МЕЖРЕГИОНАЛЬНАЯ ОЛИМПИАДА ПО ИНФОРМАТИКЕ </a:t>
          </a:r>
        </a:p>
      </dsp:txBody>
      <dsp:txXfrm>
        <a:off x="4694766" y="1991534"/>
        <a:ext cx="5433149" cy="1136985"/>
      </dsp:txXfrm>
    </dsp:sp>
    <dsp:sp modelId="{2B3D67CA-3A97-4D08-A525-31D2426738DB}">
      <dsp:nvSpPr>
        <dsp:cNvPr id="0" name=""/>
        <dsp:cNvSpPr/>
      </dsp:nvSpPr>
      <dsp:spPr>
        <a:xfrm>
          <a:off x="3304577" y="1595920"/>
          <a:ext cx="1800003" cy="1800003"/>
        </a:xfrm>
        <a:prstGeom prst="ellipse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E3661A-B7F8-4AB6-9CC6-45BA8A262699}">
      <dsp:nvSpPr>
        <dsp:cNvPr id="0" name=""/>
        <dsp:cNvSpPr/>
      </dsp:nvSpPr>
      <dsp:spPr>
        <a:xfrm>
          <a:off x="6492480" y="329960"/>
          <a:ext cx="5477166" cy="12172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8874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latin typeface="+mn-lt"/>
            </a:rPr>
            <a:t>СЕТЕВОЙ МЕЖРЕГИОНАЛЬНЫЙ ФЕСТИВАЛЬ МАТЕМАТИЧЕСКИХ БОЕВ</a:t>
          </a:r>
        </a:p>
      </dsp:txBody>
      <dsp:txXfrm>
        <a:off x="6551901" y="389381"/>
        <a:ext cx="5358324" cy="1098411"/>
      </dsp:txXfrm>
    </dsp:sp>
    <dsp:sp modelId="{4B06D2FF-CE62-404E-90FA-DD86129B831A}">
      <dsp:nvSpPr>
        <dsp:cNvPr id="0" name=""/>
        <dsp:cNvSpPr/>
      </dsp:nvSpPr>
      <dsp:spPr>
        <a:xfrm>
          <a:off x="5034210" y="26146"/>
          <a:ext cx="1800003" cy="1800003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937776-5CEA-4A0F-A331-21636A4642B3}">
      <dsp:nvSpPr>
        <dsp:cNvPr id="0" name=""/>
        <dsp:cNvSpPr/>
      </dsp:nvSpPr>
      <dsp:spPr>
        <a:xfrm>
          <a:off x="-5791324" y="-886381"/>
          <a:ext cx="6894751" cy="6894751"/>
        </a:xfrm>
        <a:prstGeom prst="blockArc">
          <a:avLst>
            <a:gd name="adj1" fmla="val 18900000"/>
            <a:gd name="adj2" fmla="val 2700000"/>
            <a:gd name="adj3" fmla="val 313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B881AF-F6B6-4740-BDDE-BBCF15A1F27A}">
      <dsp:nvSpPr>
        <dsp:cNvPr id="0" name=""/>
        <dsp:cNvSpPr/>
      </dsp:nvSpPr>
      <dsp:spPr>
        <a:xfrm>
          <a:off x="577571" y="393778"/>
          <a:ext cx="7075918" cy="78796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5449" tIns="38100" rIns="38100" bIns="3810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latin typeface="+mn-lt"/>
            </a:rPr>
            <a:t>ТЕХНОЛОГИИ КОНСТРУИРОВАНИЯ И ИСПОЛЬЗОВАНИЯ В ОБРАЗОВАТЕЛЬНОМ ПРОЦЕССЕ ЭЛЕКТРОННЫХ ОБРАЗОВАТЕЛЬНЫХ РЕСУРСОВ С ИСПОЛЬЗОВАНИЕМ ИНТЕРНЕТ-КОНСТРУКТОРА «СИЛА ЗНАНИЙ»</a:t>
          </a:r>
          <a:endParaRPr lang="ru-RU" sz="1500" b="1" kern="1200" dirty="0">
            <a:latin typeface="+mn-lt"/>
          </a:endParaRPr>
        </a:p>
      </dsp:txBody>
      <dsp:txXfrm>
        <a:off x="577571" y="393778"/>
        <a:ext cx="7075918" cy="787966"/>
      </dsp:txXfrm>
    </dsp:sp>
    <dsp:sp modelId="{ADDB48E5-A9DB-4E1C-AD06-1839AA1E095A}">
      <dsp:nvSpPr>
        <dsp:cNvPr id="0" name=""/>
        <dsp:cNvSpPr/>
      </dsp:nvSpPr>
      <dsp:spPr>
        <a:xfrm>
          <a:off x="85092" y="295282"/>
          <a:ext cx="984958" cy="9849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D73305-4BF7-4F6C-AF52-CF53E24A1BD3}">
      <dsp:nvSpPr>
        <dsp:cNvPr id="0" name=""/>
        <dsp:cNvSpPr/>
      </dsp:nvSpPr>
      <dsp:spPr>
        <a:xfrm>
          <a:off x="1029331" y="1575933"/>
          <a:ext cx="6624159" cy="78796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5449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ИСПОЛЬЗОВАНИЕ ИНТЕРНЕТ-ТЕХНОЛОГИЙ ДЛЯ ОРГАНИЗАЦИИ КОРРЕКЦИИ ЗНАНИЙ ОБУЧАЮЩИХСЯ В ЦИФРОВОЙ ОБРАЗОВАТЕЛЬНОЙ СРЕДЕ</a:t>
          </a:r>
          <a:endParaRPr lang="ru-RU" sz="1500" b="1" kern="1200" dirty="0"/>
        </a:p>
      </dsp:txBody>
      <dsp:txXfrm>
        <a:off x="1029331" y="1575933"/>
        <a:ext cx="6624159" cy="787966"/>
      </dsp:txXfrm>
    </dsp:sp>
    <dsp:sp modelId="{2A33F367-EA21-4F26-BB55-69CC60B863CC}">
      <dsp:nvSpPr>
        <dsp:cNvPr id="0" name=""/>
        <dsp:cNvSpPr/>
      </dsp:nvSpPr>
      <dsp:spPr>
        <a:xfrm>
          <a:off x="536851" y="1477437"/>
          <a:ext cx="984958" cy="9849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89E93F-C211-4938-B3C1-58F18B60C250}">
      <dsp:nvSpPr>
        <dsp:cNvPr id="0" name=""/>
        <dsp:cNvSpPr/>
      </dsp:nvSpPr>
      <dsp:spPr>
        <a:xfrm>
          <a:off x="1029331" y="2758088"/>
          <a:ext cx="6624159" cy="78796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5449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ТЕХНОЛОГИЯ ОРГАНИЗАЦИИ ИНТЕРНЕТ-ОЛИМПИАД ШКОЛЬНИКОВ С ИСПОЛЬЗОВАНИЕМ ИНТЕРНЕТ-ПОРТАЛА СЕТЕВОЙ ИНФОРМАЦИОННО-ОБРАЗОВАТЕЛЬНОЙ СРЕДЫ ШКОЛЫ</a:t>
          </a:r>
          <a:endParaRPr lang="ru-RU" sz="1500" b="1" kern="1200" dirty="0">
            <a:latin typeface="+mn-lt"/>
          </a:endParaRPr>
        </a:p>
      </dsp:txBody>
      <dsp:txXfrm>
        <a:off x="1029331" y="2758088"/>
        <a:ext cx="6624159" cy="787966"/>
      </dsp:txXfrm>
    </dsp:sp>
    <dsp:sp modelId="{1F4B8002-C0E1-484B-86BC-B7FF94ADB5AB}">
      <dsp:nvSpPr>
        <dsp:cNvPr id="0" name=""/>
        <dsp:cNvSpPr/>
      </dsp:nvSpPr>
      <dsp:spPr>
        <a:xfrm>
          <a:off x="536851" y="2659592"/>
          <a:ext cx="984958" cy="9849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D50982-4CDA-4770-87C8-F2D9460B3D29}">
      <dsp:nvSpPr>
        <dsp:cNvPr id="0" name=""/>
        <dsp:cNvSpPr/>
      </dsp:nvSpPr>
      <dsp:spPr>
        <a:xfrm>
          <a:off x="577571" y="3940242"/>
          <a:ext cx="7075918" cy="78796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5449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latin typeface="+mn-lt"/>
            </a:rPr>
            <a:t>ТЕХНОЛОГИИ ОРГАНИЗАЦИИ СЕТЕВЫХ КОМАНДНЫХ СОРЕВНОВАНИЙ С ИСПОЛЬЗОВАНИЕМ ВИДЕОСВЯЗИ</a:t>
          </a:r>
          <a:endParaRPr lang="ru-RU" sz="1500" b="1" kern="1200" dirty="0">
            <a:latin typeface="+mn-lt"/>
          </a:endParaRPr>
        </a:p>
      </dsp:txBody>
      <dsp:txXfrm>
        <a:off x="577571" y="3940242"/>
        <a:ext cx="7075918" cy="787966"/>
      </dsp:txXfrm>
    </dsp:sp>
    <dsp:sp modelId="{B921DC03-4E72-4C5B-98CF-55898181ECC0}">
      <dsp:nvSpPr>
        <dsp:cNvPr id="0" name=""/>
        <dsp:cNvSpPr/>
      </dsp:nvSpPr>
      <dsp:spPr>
        <a:xfrm>
          <a:off x="85092" y="3841747"/>
          <a:ext cx="984958" cy="9849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3E5605-9341-4FE7-A247-668725CAA5F5}">
      <dsp:nvSpPr>
        <dsp:cNvPr id="0" name=""/>
        <dsp:cNvSpPr/>
      </dsp:nvSpPr>
      <dsp:spPr>
        <a:xfrm>
          <a:off x="3253" y="936983"/>
          <a:ext cx="5678722" cy="733990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+mn-lt"/>
            </a:rPr>
            <a:t>                СИСТЕМА ОТКРЫТЫХ ВЕБИНАРОВ</a:t>
          </a:r>
          <a:endParaRPr lang="ru-RU" sz="2400" b="1" kern="1200" dirty="0">
            <a:latin typeface="+mn-lt"/>
          </a:endParaRPr>
        </a:p>
      </dsp:txBody>
      <dsp:txXfrm>
        <a:off x="24751" y="958481"/>
        <a:ext cx="5635726" cy="690994"/>
      </dsp:txXfrm>
    </dsp:sp>
    <dsp:sp modelId="{7994FDEA-6A41-44AF-A8AC-2F58C877BA79}">
      <dsp:nvSpPr>
        <dsp:cNvPr id="0" name=""/>
        <dsp:cNvSpPr/>
      </dsp:nvSpPr>
      <dsp:spPr>
        <a:xfrm>
          <a:off x="571125" y="1670974"/>
          <a:ext cx="230801" cy="9613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1335"/>
              </a:lnTo>
              <a:lnTo>
                <a:pt x="230801" y="9613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A5F898-139B-4A9B-B597-959213027B3E}">
      <dsp:nvSpPr>
        <dsp:cNvPr id="0" name=""/>
        <dsp:cNvSpPr/>
      </dsp:nvSpPr>
      <dsp:spPr>
        <a:xfrm>
          <a:off x="801927" y="1975282"/>
          <a:ext cx="5081205" cy="1314054"/>
        </a:xfrm>
        <a:prstGeom prst="roundRect">
          <a:avLst>
            <a:gd name="adj" fmla="val 10000"/>
          </a:avLst>
        </a:prstGeom>
        <a:solidFill>
          <a:schemeClr val="accent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+mn-lt"/>
            </a:rPr>
            <a:t>ИСПОЛЬЗОВАНИЕ ВОЗМОЖНОСТЕЙ ИНТЕРНЕТ-ПОРТАЛА СЕТЕВОЙ ИНФОРМАЦИОННО-ОБРАЗОВАТЕЛЬНОЙ СРЕДЫ МБОУ СОШ № 89 В РАБОТЕ ПЕДАГОГОВ</a:t>
          </a:r>
          <a:endParaRPr lang="ru-RU" sz="1800" b="1" kern="1200" dirty="0">
            <a:solidFill>
              <a:schemeClr val="bg1"/>
            </a:solidFill>
            <a:latin typeface="+mn-lt"/>
          </a:endParaRPr>
        </a:p>
      </dsp:txBody>
      <dsp:txXfrm>
        <a:off x="840414" y="2013769"/>
        <a:ext cx="5004231" cy="1237080"/>
      </dsp:txXfrm>
    </dsp:sp>
    <dsp:sp modelId="{05138796-5E8B-4395-B46B-7354CD52B2D3}">
      <dsp:nvSpPr>
        <dsp:cNvPr id="0" name=""/>
        <dsp:cNvSpPr/>
      </dsp:nvSpPr>
      <dsp:spPr>
        <a:xfrm>
          <a:off x="571125" y="1670974"/>
          <a:ext cx="230822" cy="21413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1367"/>
              </a:lnTo>
              <a:lnTo>
                <a:pt x="230822" y="21413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23FD54-6547-4677-BC99-B1532E95BCE9}">
      <dsp:nvSpPr>
        <dsp:cNvPr id="0" name=""/>
        <dsp:cNvSpPr/>
      </dsp:nvSpPr>
      <dsp:spPr>
        <a:xfrm>
          <a:off x="801947" y="3528739"/>
          <a:ext cx="5128835" cy="567204"/>
        </a:xfrm>
        <a:prstGeom prst="roundRect">
          <a:avLst>
            <a:gd name="adj" fmla="val 10000"/>
          </a:avLst>
        </a:prstGeom>
        <a:solidFill>
          <a:schemeClr val="accent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+mn-lt"/>
            </a:rPr>
            <a:t>КОНСТРУИРОВАНИЕ ДИСТАНЦИОННЫХ КУРСОВ ДЛЯ ОРГАНИЗАЦИИ ИНТЕРНЕТ-ОБУЧЕНИЯ</a:t>
          </a:r>
          <a:endParaRPr lang="ru-RU" sz="1800" b="1" kern="1200" dirty="0">
            <a:solidFill>
              <a:schemeClr val="bg1"/>
            </a:solidFill>
            <a:latin typeface="+mn-lt"/>
          </a:endParaRPr>
        </a:p>
      </dsp:txBody>
      <dsp:txXfrm>
        <a:off x="818560" y="3545352"/>
        <a:ext cx="5095609" cy="53397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4A9465-BB6D-4814-ACEA-36E01BC9DE2B}">
      <dsp:nvSpPr>
        <dsp:cNvPr id="0" name=""/>
        <dsp:cNvSpPr/>
      </dsp:nvSpPr>
      <dsp:spPr>
        <a:xfrm>
          <a:off x="131929" y="1392"/>
          <a:ext cx="6900537" cy="108970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ПЕДАГОГИЧЕСКАЯ КОНФЕРЕНЦИЯ «МАТЕМАТИЧЕСКОЕ ОБРАЗОВАНИЕ В ШКОЛЕ: ИННОВАЦИОННЫЕ ПОДХОДЫ»</a:t>
          </a:r>
          <a:endParaRPr lang="ru-RU" sz="2300" b="1" kern="1200" dirty="0"/>
        </a:p>
      </dsp:txBody>
      <dsp:txXfrm>
        <a:off x="163845" y="33308"/>
        <a:ext cx="6836705" cy="1025869"/>
      </dsp:txXfrm>
    </dsp:sp>
    <dsp:sp modelId="{07A4027C-2701-496E-950D-DFFA1020DE94}">
      <dsp:nvSpPr>
        <dsp:cNvPr id="0" name=""/>
        <dsp:cNvSpPr/>
      </dsp:nvSpPr>
      <dsp:spPr>
        <a:xfrm>
          <a:off x="821983" y="1091094"/>
          <a:ext cx="690053" cy="817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7276"/>
              </a:lnTo>
              <a:lnTo>
                <a:pt x="690053" y="81727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5CB4B5-46F0-4C99-805A-ACA4C78034AE}">
      <dsp:nvSpPr>
        <dsp:cNvPr id="0" name=""/>
        <dsp:cNvSpPr/>
      </dsp:nvSpPr>
      <dsp:spPr>
        <a:xfrm>
          <a:off x="1512037" y="1363520"/>
          <a:ext cx="2488966" cy="10897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СЕКЦИОННЫЕ ЗАСЕДАНИЯ ПО ДВУМ НАПРАВЛЕНИЯМ</a:t>
          </a:r>
          <a:endParaRPr lang="ru-RU" sz="1800" b="1" kern="1200" dirty="0"/>
        </a:p>
      </dsp:txBody>
      <dsp:txXfrm>
        <a:off x="1543953" y="1395436"/>
        <a:ext cx="2425134" cy="1025869"/>
      </dsp:txXfrm>
    </dsp:sp>
    <dsp:sp modelId="{FE3D1350-CB83-493D-BE6A-8E686EDBA0C7}">
      <dsp:nvSpPr>
        <dsp:cNvPr id="0" name=""/>
        <dsp:cNvSpPr/>
      </dsp:nvSpPr>
      <dsp:spPr>
        <a:xfrm>
          <a:off x="821983" y="1091094"/>
          <a:ext cx="690053" cy="21794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9403"/>
              </a:lnTo>
              <a:lnTo>
                <a:pt x="690053" y="217940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507538-4EEE-4C3D-A608-87E2CE527095}">
      <dsp:nvSpPr>
        <dsp:cNvPr id="0" name=""/>
        <dsp:cNvSpPr/>
      </dsp:nvSpPr>
      <dsp:spPr>
        <a:xfrm>
          <a:off x="1512037" y="2725647"/>
          <a:ext cx="2488966" cy="10897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МЕЖРЕГИОНАЛЬНЫЙ СЕТЕВОЙ ФЕСТИВАЛЬ ЮНЫХ МАТЕМАТИКОВ</a:t>
          </a:r>
          <a:endParaRPr lang="ru-RU" sz="1800" b="1" kern="1200" dirty="0"/>
        </a:p>
      </dsp:txBody>
      <dsp:txXfrm>
        <a:off x="1543953" y="2757563"/>
        <a:ext cx="2425134" cy="102586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E5FE2C-13C5-4E6E-8FDB-91831C271557}">
      <dsp:nvSpPr>
        <dsp:cNvPr id="0" name=""/>
        <dsp:cNvSpPr/>
      </dsp:nvSpPr>
      <dsp:spPr>
        <a:xfrm>
          <a:off x="1864356" y="333802"/>
          <a:ext cx="9093012" cy="206363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9831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+mn-lt"/>
            </a:rPr>
            <a:t>ВНЕДРЕНЫ ВАРИАНТЫ И ФОРМЫ ПОВЫШЕНИЯ ПРОФЕССИОНАЛЬНОЙ КОМПЕТЕНТНОСТИ ПЕДАГОГОВ В ОБЛАСТИ ИНФОРМАЦИОННО-КОММУНИКАЦИОННЫХ ТЕХНОЛОГИЙ В ПРОЦЕССЕ РЕАЛИЗАЦИИ СЕТЕВОГО ВЗАИМОДЕЙСТВИЯ И ПРОВЕДЕНИЯ СЕТЕВЫХ ОБРАЗОВАТЕЛЬНЫХ МЕРОПРИЯТИЙ</a:t>
          </a:r>
          <a:endParaRPr lang="ru-RU" sz="2400" b="1" kern="1200" dirty="0">
            <a:latin typeface="+mn-lt"/>
          </a:endParaRPr>
        </a:p>
      </dsp:txBody>
      <dsp:txXfrm>
        <a:off x="1864356" y="333802"/>
        <a:ext cx="9093012" cy="2063639"/>
      </dsp:txXfrm>
    </dsp:sp>
    <dsp:sp modelId="{F80F66E0-16BC-4260-97F1-87FAAF2F2E4E}">
      <dsp:nvSpPr>
        <dsp:cNvPr id="0" name=""/>
        <dsp:cNvSpPr/>
      </dsp:nvSpPr>
      <dsp:spPr>
        <a:xfrm>
          <a:off x="1118075" y="0"/>
          <a:ext cx="1560357" cy="23405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FBE1F0-F013-445D-893E-1DFF371E9C3A}">
      <dsp:nvSpPr>
        <dsp:cNvPr id="0" name=""/>
        <dsp:cNvSpPr/>
      </dsp:nvSpPr>
      <dsp:spPr>
        <a:xfrm>
          <a:off x="1864356" y="3331836"/>
          <a:ext cx="9093012" cy="151446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9831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+mn-lt"/>
            </a:rPr>
            <a:t>РАЗРАБОТАНЫ МЕТОДИЧЕСКИЕ РЕКОМЕНДАЦИИ ПО ВОПРОСАМ ОРГАНИЗАЦИИ СЕТЕВЫХ ОБРАЗОВАТЕЛЬНЫХ СОБЫТИЙ С ИСПОЛЬЗОВАНИЕМ СРЕДСТВ ИКТ</a:t>
          </a:r>
          <a:endParaRPr lang="ru-RU" sz="2400" b="1" kern="1200" dirty="0">
            <a:latin typeface="+mn-lt"/>
          </a:endParaRPr>
        </a:p>
      </dsp:txBody>
      <dsp:txXfrm>
        <a:off x="1864356" y="3331836"/>
        <a:ext cx="9093012" cy="1514460"/>
      </dsp:txXfrm>
    </dsp:sp>
    <dsp:sp modelId="{1D56194E-D559-4773-8157-A0FFBF4CA83A}">
      <dsp:nvSpPr>
        <dsp:cNvPr id="0" name=""/>
        <dsp:cNvSpPr/>
      </dsp:nvSpPr>
      <dsp:spPr>
        <a:xfrm>
          <a:off x="1091439" y="2711491"/>
          <a:ext cx="1560357" cy="23405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9D3E60-41BA-704D-804E-7E1860070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DBABAA6-EC98-9148-BCDD-4963948628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A3BCC2A-A24A-B047-90CA-414B6A5DD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173CE-5D1A-5042-8B1A-6191F81A3CFA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4F30781-076F-0F4F-BD79-1A40E997C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6382D3C-FA5F-C44F-A511-0859527B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93C37-2CA1-4D4D-A724-BA79971296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075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4A1F33E-949C-D149-9926-A0572346A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875457C-FC33-6B4B-A430-F28228FA15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2DE85A3-5A65-5144-AA66-486694D01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173CE-5D1A-5042-8B1A-6191F81A3CFA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2C7B2A0-4CE4-DC44-A74C-F68F2F2FD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930C397-EF50-6C48-B736-D4EA944DF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93C37-2CA1-4D4D-A724-BA79971296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803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97811B6D-F613-4F4A-8BFF-4B1D88922C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FD12F40-4A3E-E44B-A54D-DE199BFCF5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B7F7E84-B945-734E-9918-DF710DA82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173CE-5D1A-5042-8B1A-6191F81A3CFA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A6C216A-F7F6-7F45-92E8-767DE9F58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9814E26-27DA-4C46-A72F-E70ACF35A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93C37-2CA1-4D4D-A724-BA79971296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311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03C1F2B-184B-D84C-9104-44F5168FF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BB30A3A-1F7D-B349-B718-42165014C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876DB65-A8D2-3F4D-9C7B-F12FC6034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173CE-5D1A-5042-8B1A-6191F81A3CFA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E147E7C-E6DC-734E-B5A1-E5263A193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8B69120-BB8C-3146-A216-124E6FB96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93C37-2CA1-4D4D-A724-BA79971296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01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A788E6-7890-1848-B686-14ECD1147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9F4A1C2-AAB9-C94F-88F3-0E9FB98BC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202C346-91D1-CC40-A35D-9CEC59F73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173CE-5D1A-5042-8B1A-6191F81A3CFA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3AC63EE-0947-664A-A9CC-CBA104EA1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5F70CB8-8BFE-F845-BEC2-6B2CAAEBE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93C37-2CA1-4D4D-A724-BA79971296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65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F5F753-E78A-1C41-BF85-21CEDABAE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D2FB373-B961-184D-92C8-BF3F532841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5759FE6-1123-D545-8108-ECEAE8D9DC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22E9A39-FE56-4C49-9B5E-0C2AEDBF6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173CE-5D1A-5042-8B1A-6191F81A3CFA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B80B2A1-C30F-BF4E-8E42-0B06B7C27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F9F607B-7FFE-0D43-AF96-81D88D936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93C37-2CA1-4D4D-A724-BA79971296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626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E04E1E3-CE86-F24C-A005-20A3C3B17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2A3635E-B27C-8C43-B2ED-B96AEF0C5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58061C7-325E-374D-A5B9-6FABEF000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635B394-7FDF-9B49-AF9A-B4023DBA58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16FD0BE3-1EF6-BB4D-9BD6-8392C4018D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C9A5BD26-CA08-D346-BE25-EC31F5A64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173CE-5D1A-5042-8B1A-6191F81A3CFA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4D405DF8-00A1-F749-B99B-F0C295666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CB632F0A-025C-8A43-9430-5A1B292D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93C37-2CA1-4D4D-A724-BA79971296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43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A623D43-2FDC-A849-8519-B27B20944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B546E813-B4E8-3F4A-989A-F141DB26A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173CE-5D1A-5042-8B1A-6191F81A3CFA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9762FFA-D28F-4E4B-9D3A-73DC24C9D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EEAD58F-E970-B34A-9728-9BC09F77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93C37-2CA1-4D4D-A724-BA79971296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598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F7F0C6A2-5477-1B46-8EAC-7DB82F00B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173CE-5D1A-5042-8B1A-6191F81A3CFA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A202E7E-DA9C-F747-8C22-AA6FE6608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5831607-33F1-354C-BFF7-7704900A0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93C37-2CA1-4D4D-A724-BA79971296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802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78B9E2-B79E-8D44-84A3-4B514FAB9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F9010B0-924F-BD4C-A67D-D4A67976B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9D090D0-D6ED-5F4C-A7E9-68C09B4E6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8DF18E1-FF49-6041-8F1D-8FB9221E9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173CE-5D1A-5042-8B1A-6191F81A3CFA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E79FD0D-D2C7-9544-9B0D-FA81550F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D954845-9F62-6144-BC8B-1B39590CB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93C37-2CA1-4D4D-A724-BA79971296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213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065A2CC-1C21-2B4B-917C-8B6394E76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CCB5EF10-D890-AC4D-9FB0-79E77A94C4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E6897FB-80D8-744A-B2A6-6808B9727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BF17606-CFB3-BD45-9278-D4C2896FE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173CE-5D1A-5042-8B1A-6191F81A3CFA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A36B453-468A-7648-8D12-34CACBA4A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B4DECD8-9E64-BE42-AF5D-8FE9785BD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93C37-2CA1-4D4D-A724-BA79971296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340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652EB1E-D72F-FD47-9C1B-306E619A8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D3B5E57-7FFA-5743-ABD9-CB24DEE73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FBDBA36-3783-5C4A-B45F-F244D7772C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173CE-5D1A-5042-8B1A-6191F81A3CFA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DE42AEF-7C64-314D-995D-98B2271D3B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D6005C2-27D3-2847-8AA7-6FE651315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93C37-2CA1-4D4D-A724-BA79971296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551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6.jpeg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30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6.jpe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gif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0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6.jpe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ABE927C-49EA-F248-A4B7-0C23B4324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2480"/>
            <a:ext cx="12192001" cy="68646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01968" y="1616171"/>
            <a:ext cx="10132097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+mj-lt"/>
              </a:rPr>
              <a:t>ОТЧЕТ О РЕАЛИЗАЦИИ ПРОЕКТА</a:t>
            </a:r>
          </a:p>
          <a:p>
            <a:pPr algn="ctr"/>
            <a:r>
              <a:rPr lang="ru-RU" sz="3200" b="1" dirty="0">
                <a:latin typeface="+mj-lt"/>
              </a:rPr>
              <a:t> КРАЕВОЙ ИНОВАЦИОННОЙ ПЛОЩАДКИ</a:t>
            </a:r>
          </a:p>
          <a:p>
            <a:pPr algn="ctr"/>
            <a:r>
              <a:rPr lang="ru-RU" sz="3200" b="1" dirty="0">
                <a:latin typeface="+mj-lt"/>
              </a:rPr>
              <a:t>МБОУ СОШ № 89 МО г. Краснодар</a:t>
            </a:r>
          </a:p>
          <a:p>
            <a:pPr algn="ctr"/>
            <a:r>
              <a:rPr lang="ru-RU" sz="2800" b="1" dirty="0" smtClean="0">
                <a:latin typeface="+mj-lt"/>
              </a:rPr>
              <a:t>(2019 год)</a:t>
            </a:r>
          </a:p>
          <a:p>
            <a:pPr algn="ctr"/>
            <a:endParaRPr lang="ru-RU" sz="2800" b="1" dirty="0">
              <a:latin typeface="+mj-lt"/>
            </a:endParaRPr>
          </a:p>
          <a:p>
            <a:pPr algn="ctr"/>
            <a:r>
              <a:rPr lang="ru-RU" sz="2800" b="1" dirty="0">
                <a:latin typeface="+mj-lt"/>
              </a:rPr>
              <a:t>«Сетевая информационно-образовательная среда школы как средство повышения информационно-коммуникационной культуры учителей»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3631" y="130884"/>
            <a:ext cx="81054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+mj-lt"/>
              </a:rPr>
              <a:t>ЭКСПЕРТИЗА ДЕЯТЕЛЬНОСТИ КРАЕВЫХ ИННОВАЦИОННЫХ ПЛОЩАДОК </a:t>
            </a:r>
            <a:endParaRPr lang="ru-RU" sz="3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Рисунок 9" descr="Logo-innovacionnyi-pois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038" y="55563"/>
            <a:ext cx="1346751" cy="110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https://fadm.gov.ru/files/photo/e671fdcf-d176-4f90-bb49-5a529f18f64b/emblem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1"/>
            <a:ext cx="1902567" cy="131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s://imageog.flaticon.com/icons/png/512/42/42517.png?size=1200x630f&amp;pad=10,10,10,10&amp;ext=png&amp;bg=FFFFFFF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4102" y="1816419"/>
            <a:ext cx="3686254" cy="193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2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A9A8D8C-98DC-3943-8FA0-FE29E7B5F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26"/>
            <a:ext cx="12192000" cy="68646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EEB6846-D969-E147-A1D0-B2A8D02113E9}"/>
              </a:ext>
            </a:extLst>
          </p:cNvPr>
          <p:cNvSpPr txBox="1"/>
          <p:nvPr/>
        </p:nvSpPr>
        <p:spPr>
          <a:xfrm>
            <a:off x="436728" y="179677"/>
            <a:ext cx="10686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ТРАНСЛЯЦИЯ ОПЫТА В РАМКАХ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ИННОВАЦИОННОГО ПРОЕКТА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358331631"/>
              </p:ext>
            </p:extLst>
          </p:nvPr>
        </p:nvGraphicFramePr>
        <p:xfrm>
          <a:off x="1100929" y="568470"/>
          <a:ext cx="6271086" cy="5136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http://files.constantcontact.com/9596cfb0201/f9f1e77c-b7d3-4956-90dd-14fc1849c4db.png?a=112583867565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8" y="1477236"/>
            <a:ext cx="573206" cy="57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7014949" y="1477236"/>
            <a:ext cx="5040000" cy="64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Uni Sans Heavy Caps" panose="00000500000000000000" pitchFamily="2" charset="-52"/>
              </a:rPr>
              <a:t>      </a:t>
            </a:r>
            <a:r>
              <a:rPr lang="ru-RU" sz="2400" b="1" dirty="0" smtClean="0"/>
              <a:t>ИЗДАНИЕ МЕТОДИЧЕСКИХ    </a:t>
            </a:r>
          </a:p>
          <a:p>
            <a:pPr algn="ctr"/>
            <a:r>
              <a:rPr lang="ru-RU" sz="2400" b="1" dirty="0" smtClean="0"/>
              <a:t>        ПОСОБИЙ</a:t>
            </a:r>
            <a:endParaRPr lang="ru-RU" sz="2400" b="1" dirty="0"/>
          </a:p>
        </p:txBody>
      </p:sp>
      <p:pic>
        <p:nvPicPr>
          <p:cNvPr id="1026" name="Picture 2" descr="http://www.havilahgroup.ng/images/books3.png"/>
          <p:cNvPicPr>
            <a:picLocks noChangeAspect="1" noChangeArrowheads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532" y="4024207"/>
            <a:ext cx="2132061" cy="213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74529" y="1511086"/>
            <a:ext cx="594973" cy="57320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014949" y="2456246"/>
            <a:ext cx="5040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МАТЕМАТИКА И ИНФОРМАТИКА В ШКОЛЕ: ИННОВАЦИОННЫЕ ПОДХОДЫ В ПРЕПОДАВАНИИ. СБОРНИК СТАТЕЙ ПО ИТОГАМ ПЕДАГОГИЧЕСКОЙ КОНФЕРЕНЦИИ, 26 МАРТА 2019 ГОДА, Г. КРАСНОДАР </a:t>
            </a:r>
            <a:endParaRPr lang="ru-RU" b="1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0CCFF02-DDE5-7D4B-80F1-B1FC0C35F4F7}"/>
              </a:ext>
            </a:extLst>
          </p:cNvPr>
          <p:cNvSpPr txBox="1"/>
          <p:nvPr/>
        </p:nvSpPr>
        <p:spPr>
          <a:xfrm>
            <a:off x="11299047" y="6156268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Uni Sans Heavy CAPS" pitchFamily="2" charset="0"/>
              </a:rPr>
              <a:t>12</a:t>
            </a:r>
            <a:endParaRPr lang="ru-RU" sz="2800" b="1" dirty="0">
              <a:solidFill>
                <a:schemeClr val="bg1"/>
              </a:solidFill>
              <a:latin typeface="Uni Sans Heavy CAPS" pitchFamily="2" charset="0"/>
            </a:endParaRPr>
          </a:p>
        </p:txBody>
      </p:sp>
      <p:pic>
        <p:nvPicPr>
          <p:cNvPr id="13" name="Picture 2" descr="ÐÐ»Ð°Ð²Ð½Ð°Ñ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173" y="-91424"/>
            <a:ext cx="1405584" cy="134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2"/>
          <a:srcRect l="7902" t="20011" r="68169" b="25132"/>
          <a:stretch/>
        </p:blipFill>
        <p:spPr>
          <a:xfrm>
            <a:off x="1738811" y="4848818"/>
            <a:ext cx="2917372" cy="1881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3"/>
          <a:srcRect l="7361" t="1358" r="57570" b="13704"/>
          <a:stretch/>
        </p:blipFill>
        <p:spPr>
          <a:xfrm>
            <a:off x="4796683" y="4848818"/>
            <a:ext cx="2761426" cy="1881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270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35564538-9F7C-E044-B220-6911F8451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" y="0"/>
            <a:ext cx="1218023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EEB6846-D969-E147-A1D0-B2A8D02113E9}"/>
              </a:ext>
            </a:extLst>
          </p:cNvPr>
          <p:cNvSpPr txBox="1"/>
          <p:nvPr/>
        </p:nvSpPr>
        <p:spPr>
          <a:xfrm>
            <a:off x="436728" y="179677"/>
            <a:ext cx="10686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ТРАНСЛЯЦИЯ ОПЫТА В РАМКАХ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ИННОВАЦИОННОГО ПРОЕКТА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4800" y="1261319"/>
            <a:ext cx="11518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ПЕДАГОГИЧЕСКАЯ КОНФЕРЕНЦИЯ «МАТЕМАТИЧЕСКОЕ ОБРАЗОВАНИЕ В ШКОЛЕ: ИННОВАЦИОННЫЕ ПОДХОДЫ»</a:t>
            </a:r>
            <a:endParaRPr lang="ru-RU" sz="2400" b="1" dirty="0"/>
          </a:p>
        </p:txBody>
      </p:sp>
      <p:pic>
        <p:nvPicPr>
          <p:cNvPr id="15" name="Picture 2" descr="ÐÐ»Ð°Ð²Ð½Ð°Ñ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173" y="-91424"/>
            <a:ext cx="1405584" cy="134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2261129549"/>
              </p:ext>
            </p:extLst>
          </p:nvPr>
        </p:nvGraphicFramePr>
        <p:xfrm>
          <a:off x="304800" y="2162027"/>
          <a:ext cx="7164397" cy="3816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0CCFF02-DDE5-7D4B-80F1-B1FC0C35F4F7}"/>
              </a:ext>
            </a:extLst>
          </p:cNvPr>
          <p:cNvSpPr txBox="1"/>
          <p:nvPr/>
        </p:nvSpPr>
        <p:spPr>
          <a:xfrm>
            <a:off x="11299047" y="6156268"/>
            <a:ext cx="511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Uni Sans Heavy CAPS" pitchFamily="2" charset="0"/>
              </a:rPr>
              <a:t>13</a:t>
            </a:r>
            <a:endParaRPr lang="ru-RU" sz="2800" b="1" dirty="0">
              <a:solidFill>
                <a:schemeClr val="bg1"/>
              </a:solidFill>
              <a:latin typeface="Uni Sans Heavy CAPS" pitchFamily="2" charset="0"/>
            </a:endParaRPr>
          </a:p>
        </p:txBody>
      </p:sp>
      <p:pic>
        <p:nvPicPr>
          <p:cNvPr id="2050" name="Picture 2" descr="D:\школа\МИП и МСИП\D1427905-683C-4012-90EB-FC44A2F93CAE.jpe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24555" y="2183740"/>
            <a:ext cx="5085898" cy="34906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3694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5564538-9F7C-E044-B220-6911F8451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" y="0"/>
            <a:ext cx="1218023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8364" y="187235"/>
            <a:ext cx="103313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prstClr val="white"/>
                </a:solidFill>
                <a:ea typeface="Calibri"/>
              </a:rPr>
              <a:t>ФОРМИРОВАНИЕ СЕТИ ОБРАЗОВАТЕЛЬНЫХ ОРГАНИЗАЦИЙ </a:t>
            </a:r>
            <a:endParaRPr lang="ru-RU" sz="3200" b="1" dirty="0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0CCFF02-DDE5-7D4B-80F1-B1FC0C35F4F7}"/>
              </a:ext>
            </a:extLst>
          </p:cNvPr>
          <p:cNvSpPr txBox="1"/>
          <p:nvPr/>
        </p:nvSpPr>
        <p:spPr>
          <a:xfrm>
            <a:off x="11306631" y="6183090"/>
            <a:ext cx="450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prstClr val="white"/>
                </a:solidFill>
                <a:latin typeface="Uni Sans Heavy CAPS" pitchFamily="2" charset="0"/>
              </a:rPr>
              <a:t>11</a:t>
            </a:r>
            <a:endParaRPr lang="ru-RU" sz="2800" b="1" dirty="0">
              <a:solidFill>
                <a:prstClr val="white"/>
              </a:solidFill>
              <a:latin typeface="Uni Sans Heavy CAPS" pitchFamily="2" charset="0"/>
            </a:endParaRPr>
          </a:p>
        </p:txBody>
      </p:sp>
      <p:pic>
        <p:nvPicPr>
          <p:cNvPr id="23" name="Picture 2" descr="ÐÐ»Ð°Ð²Ð½Ð°Ñ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369" y="-41799"/>
            <a:ext cx="1405584" cy="134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ÐÐ»Ð°Ð²Ð½Ð°Ñ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384" y="1312446"/>
            <a:ext cx="1672659" cy="160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795471" y="2381314"/>
            <a:ext cx="6046957" cy="1437902"/>
          </a:xfrm>
          <a:prstGeom prst="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/>
              <a:t>МБОУ СОШ № 89 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Г.КРАСНОДАР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78929" y="1383323"/>
            <a:ext cx="3017098" cy="47528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 smtClean="0"/>
          </a:p>
          <a:p>
            <a:pPr algn="ctr"/>
            <a:endParaRPr lang="ru-RU" sz="2000" b="1" dirty="0"/>
          </a:p>
          <a:p>
            <a:pPr algn="ctr"/>
            <a:endParaRPr lang="ru-RU" sz="2000" b="1" dirty="0" smtClean="0"/>
          </a:p>
          <a:p>
            <a:pPr algn="ctr"/>
            <a:endParaRPr lang="ru-RU" sz="2000" b="1" dirty="0"/>
          </a:p>
          <a:p>
            <a:pPr algn="ctr"/>
            <a:endParaRPr lang="ru-RU" sz="2000" b="1" dirty="0" smtClean="0"/>
          </a:p>
          <a:p>
            <a:pPr algn="ctr"/>
            <a:endParaRPr lang="ru-RU" sz="2000" b="1" dirty="0" smtClean="0"/>
          </a:p>
          <a:p>
            <a:pPr algn="ctr"/>
            <a:endParaRPr lang="ru-RU" sz="2000" b="1" dirty="0"/>
          </a:p>
          <a:p>
            <a:pPr algn="ctr"/>
            <a:endParaRPr lang="ru-RU" sz="2000" b="1" dirty="0" smtClean="0"/>
          </a:p>
          <a:p>
            <a:pPr algn="ctr"/>
            <a:endParaRPr lang="ru-RU" sz="2000" b="1" dirty="0"/>
          </a:p>
          <a:p>
            <a:pPr algn="ctr"/>
            <a:endParaRPr lang="ru-RU" sz="2000" b="1" dirty="0" smtClean="0"/>
          </a:p>
          <a:p>
            <a:pPr algn="ctr"/>
            <a:endParaRPr lang="ru-RU" sz="2000" b="1" dirty="0"/>
          </a:p>
          <a:p>
            <a:pPr algn="ctr"/>
            <a:endParaRPr lang="ru-RU" sz="2000" b="1" dirty="0"/>
          </a:p>
          <a:p>
            <a:pPr algn="ctr"/>
            <a:r>
              <a:rPr lang="ru-RU" sz="2000" b="1" dirty="0" smtClean="0"/>
              <a:t>РЕГИОНАЛЬНОЕ СОТРУДНИЧЕСТВО</a:t>
            </a:r>
            <a:endParaRPr lang="ru-RU" sz="2000" b="1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47441" y="999472"/>
            <a:ext cx="194950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 </a:t>
            </a:r>
            <a:endParaRPr kumimoji="0" lang="ru-RU" altLang="ru-RU" sz="16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МБОУ </a:t>
            </a:r>
            <a:endParaRPr lang="ru-RU" altLang="ru-RU" sz="1600" b="1" dirty="0" smtClean="0">
              <a:solidFill>
                <a:srgbClr val="333333"/>
              </a:solidFill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600" b="1" dirty="0" smtClean="0">
                <a:solidFill>
                  <a:srgbClr val="333333"/>
                </a:solidFill>
                <a:latin typeface="+mn-lt"/>
              </a:rPr>
              <a:t>ГИМНАЗИЯ №33</a:t>
            </a: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 Г.</a:t>
            </a:r>
            <a:r>
              <a:rPr kumimoji="0" lang="ru-RU" altLang="ru-RU" sz="1600" b="1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 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КРАСНОДАР</a:t>
            </a:r>
            <a:endParaRPr kumimoji="0" lang="ru-RU" alt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32522" y="2392463"/>
            <a:ext cx="2019844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  <a:endParaRPr kumimoji="0" lang="ru-RU" altLang="ru-RU" sz="6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МБОУ СОШ №6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МО</a:t>
            </a:r>
            <a:r>
              <a:rPr kumimoji="0" lang="ru-RU" altLang="ru-RU" sz="1600" b="1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+mn-lt"/>
              </a:rPr>
              <a:t> ЩЕРБИНОВСКОГО РАЙОНА</a:t>
            </a:r>
            <a:endParaRPr kumimoji="0" lang="ru-RU" alt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90958" y="4027522"/>
            <a:ext cx="20059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33333"/>
                </a:solidFill>
              </a:rPr>
              <a:t>МБОУ СОШ №13 СТ. МЕДВЕДОВСКОЙ</a:t>
            </a:r>
            <a:endParaRPr lang="ru-RU" sz="1600" b="1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042233" y="1378123"/>
            <a:ext cx="2833932" cy="47463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 smtClean="0"/>
          </a:p>
          <a:p>
            <a:pPr algn="ctr"/>
            <a:endParaRPr lang="ru-RU" sz="2000" b="1" dirty="0"/>
          </a:p>
          <a:p>
            <a:pPr algn="ctr"/>
            <a:endParaRPr lang="ru-RU" sz="2000" b="1" dirty="0" smtClean="0"/>
          </a:p>
          <a:p>
            <a:pPr algn="ctr"/>
            <a:endParaRPr lang="ru-RU" sz="2800" b="1" dirty="0"/>
          </a:p>
          <a:p>
            <a:pPr algn="ctr"/>
            <a:endParaRPr lang="ru-RU" sz="2000" b="1" dirty="0" smtClean="0"/>
          </a:p>
          <a:p>
            <a:pPr algn="ctr"/>
            <a:endParaRPr lang="ru-RU" sz="2000" b="1" dirty="0" smtClean="0"/>
          </a:p>
          <a:p>
            <a:pPr algn="ctr"/>
            <a:endParaRPr lang="ru-RU" sz="2000" b="1" dirty="0"/>
          </a:p>
          <a:p>
            <a:pPr algn="ctr"/>
            <a:endParaRPr lang="ru-RU" sz="2000" b="1" dirty="0" smtClean="0"/>
          </a:p>
          <a:p>
            <a:pPr algn="ctr"/>
            <a:endParaRPr lang="ru-RU" sz="2000" b="1" dirty="0"/>
          </a:p>
          <a:p>
            <a:pPr algn="ctr"/>
            <a:endParaRPr lang="ru-RU" sz="2000" b="1" dirty="0" smtClean="0"/>
          </a:p>
          <a:p>
            <a:pPr algn="ctr"/>
            <a:endParaRPr lang="ru-RU" sz="2000" b="1" dirty="0"/>
          </a:p>
          <a:p>
            <a:pPr algn="ctr"/>
            <a:endParaRPr lang="ru-RU" sz="2000" b="1" dirty="0"/>
          </a:p>
          <a:p>
            <a:pPr algn="ctr"/>
            <a:r>
              <a:rPr lang="ru-RU" sz="2000" b="1" dirty="0" smtClean="0"/>
              <a:t>МЕЖРЕГИОНАЛЬНОЕ СОТРУДНИЧЕСТВО</a:t>
            </a:r>
            <a:endParaRPr lang="ru-RU" sz="2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9983695" y="1556615"/>
            <a:ext cx="18719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МОУ СОШ № 4 </a:t>
            </a:r>
          </a:p>
          <a:p>
            <a:pPr algn="ctr">
              <a:spcAft>
                <a:spcPts val="0"/>
              </a:spcAft>
            </a:pP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СТАВРОПОЛЬСКИЙ КРАЙ</a:t>
            </a:r>
          </a:p>
          <a:p>
            <a:pPr algn="ctr">
              <a:spcAft>
                <a:spcPts val="0"/>
              </a:spcAft>
            </a:pPr>
            <a:endParaRPr lang="ru-RU" sz="16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16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ГБОУ ШКОЛА   </a:t>
            </a:r>
          </a:p>
          <a:p>
            <a:pPr algn="ctr">
              <a:spcAft>
                <a:spcPts val="0"/>
              </a:spcAft>
            </a:pP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№ 1223 Г. МОСКВА</a:t>
            </a:r>
            <a:r>
              <a:rPr lang="ru-RU" sz="1600" b="1" dirty="0" smtClean="0">
                <a:ea typeface="Calibri" panose="020F0502020204030204" pitchFamily="34" charset="0"/>
              </a:rPr>
              <a:t> </a:t>
            </a:r>
          </a:p>
          <a:p>
            <a:pPr algn="ctr">
              <a:spcAft>
                <a:spcPts val="0"/>
              </a:spcAft>
            </a:pPr>
            <a:endParaRPr lang="ru-RU" sz="1600" b="1" dirty="0" smtClean="0"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ru-RU" sz="1600" b="1" dirty="0"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endParaRPr lang="ru-RU" sz="1600" b="1" dirty="0"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600" b="1" dirty="0" smtClean="0">
                <a:ea typeface="Calibri" panose="020F0502020204030204" pitchFamily="34" charset="0"/>
              </a:rPr>
              <a:t>ГБОУ СОШ № 258 Г. САНКТ-ПЕТЕРБУРГ</a:t>
            </a:r>
            <a:endParaRPr lang="ru-RU" sz="1600" b="1" dirty="0"/>
          </a:p>
        </p:txBody>
      </p:sp>
      <p:pic>
        <p:nvPicPr>
          <p:cNvPr id="9226" name="Picture 10" descr="img-associ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492" y="2881368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img-associ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708" y="4312399"/>
            <a:ext cx="827284" cy="827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30" name="Picture 14" descr="https://pp.userapi.com/c830209/v830209955/1db299/a5RPLI09FlI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934" y="1412644"/>
            <a:ext cx="1181438" cy="118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3750243" y="3475344"/>
            <a:ext cx="5092185" cy="25503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232" name="Picture 16" descr="img-associa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011" y="3551272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https://rusgreek.ru/uploads/content/news/1510350780_1586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101" y="4151648"/>
            <a:ext cx="1432401" cy="114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img-association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011" y="5061135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633911" y="3628289"/>
            <a:ext cx="39375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</a:rPr>
              <a:t>МКУ "КРАСНОДАРСКИЙ НАУЧНО-МЕТОДИЧЕСКИЙ ЦЕНТР"</a:t>
            </a:r>
            <a:endParaRPr lang="ru-RU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750243" y="4491391"/>
            <a:ext cx="39375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</a:rPr>
              <a:t>ФГБОУ ВО «КУБАНСКИЙ ГОСУДАРСТВЕННЫЙ УНИВЕРСИТЕТ»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873511" y="5342233"/>
            <a:ext cx="38412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</a:rPr>
              <a:t>МЕТОДИЧЕСКИЙ КАБИНЕТ УПРАВЛЕНИЯ ОБРАЗОВАНИЯ Г. ЯЛТА</a:t>
            </a:r>
            <a:endParaRPr lang="ru-RU" b="1" dirty="0"/>
          </a:p>
        </p:txBody>
      </p:sp>
      <p:pic>
        <p:nvPicPr>
          <p:cNvPr id="1026" name="Picture 2" descr="D:\школа\МИП и МСИП\simvolika_0.gif"/>
          <p:cNvPicPr>
            <a:picLocks noChangeAspect="1" noChangeArrowheads="1"/>
          </p:cNvPicPr>
          <p:nvPr/>
        </p:nvPicPr>
        <p:blipFill>
          <a:blip r:embed="rId10">
            <a:lum bright="20000"/>
          </a:blip>
          <a:srcRect l="7866" r="12625"/>
          <a:stretch>
            <a:fillRect/>
          </a:stretch>
        </p:blipFill>
        <p:spPr bwMode="auto">
          <a:xfrm>
            <a:off x="613151" y="1516436"/>
            <a:ext cx="877806" cy="878733"/>
          </a:xfrm>
          <a:prstGeom prst="ellipse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/>
          <a:srcRect l="4606" t="10795" r="84027" b="69248"/>
          <a:stretch>
            <a:fillRect/>
          </a:stretch>
        </p:blipFill>
        <p:spPr bwMode="auto">
          <a:xfrm>
            <a:off x="606639" y="2635647"/>
            <a:ext cx="967285" cy="95487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D:\школа\МИП и МСИП\11.jpg"/>
          <p:cNvPicPr>
            <a:picLocks noChangeAspect="1" noChangeArrowheads="1"/>
          </p:cNvPicPr>
          <p:nvPr/>
        </p:nvPicPr>
        <p:blipFill>
          <a:blip r:embed="rId12"/>
          <a:srcRect l="13519" t="10083" r="14041" b="38127"/>
          <a:stretch>
            <a:fillRect/>
          </a:stretch>
        </p:blipFill>
        <p:spPr bwMode="auto">
          <a:xfrm>
            <a:off x="593698" y="3815955"/>
            <a:ext cx="981453" cy="998602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519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5564538-9F7C-E044-B220-6911F8451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" y="0"/>
            <a:ext cx="1218023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EEB6846-D969-E147-A1D0-B2A8D02113E9}"/>
              </a:ext>
            </a:extLst>
          </p:cNvPr>
          <p:cNvSpPr txBox="1"/>
          <p:nvPr/>
        </p:nvSpPr>
        <p:spPr>
          <a:xfrm>
            <a:off x="436728" y="179677"/>
            <a:ext cx="10686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ТРАНСЛЯЦИЯ ОПЫТА В РАМКАХ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ИННОВАЦИОННОГО ПРОЕКТА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0CCFF02-DDE5-7D4B-80F1-B1FC0C35F4F7}"/>
              </a:ext>
            </a:extLst>
          </p:cNvPr>
          <p:cNvSpPr txBox="1"/>
          <p:nvPr/>
        </p:nvSpPr>
        <p:spPr>
          <a:xfrm>
            <a:off x="11299047" y="6131100"/>
            <a:ext cx="511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Uni Sans Heavy CAPS" pitchFamily="2" charset="0"/>
              </a:rPr>
              <a:t>15</a:t>
            </a:r>
            <a:endParaRPr lang="ru-RU" sz="2800" b="1" dirty="0">
              <a:solidFill>
                <a:schemeClr val="bg1"/>
              </a:solidFill>
              <a:latin typeface="Uni Sans Heavy CAPS" pitchFamily="2" charset="0"/>
            </a:endParaRPr>
          </a:p>
        </p:txBody>
      </p:sp>
      <p:pic>
        <p:nvPicPr>
          <p:cNvPr id="11" name="Picture 2" descr="ÐÐ»Ð°Ð²Ð½Ð°Ñ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173" y="-91424"/>
            <a:ext cx="1405584" cy="134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598014" y="5807934"/>
            <a:ext cx="3537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Электронный журнал «Наша Новая Школа»</a:t>
            </a:r>
            <a:endParaRPr lang="ru-RU" sz="1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1952" y="1460999"/>
            <a:ext cx="35166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Публикация материалов </a:t>
            </a:r>
            <a:r>
              <a:rPr lang="ru-RU" b="1" i="1" dirty="0" smtClean="0"/>
              <a:t>инновационной деятельности 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 l="34926" t="17182" r="36643" b="11932"/>
          <a:stretch>
            <a:fillRect/>
          </a:stretch>
        </p:blipFill>
        <p:spPr bwMode="auto">
          <a:xfrm>
            <a:off x="6805833" y="1530274"/>
            <a:ext cx="2995476" cy="419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 l="8199" t="13826" r="30574" b="20605"/>
          <a:stretch>
            <a:fillRect/>
          </a:stretch>
        </p:blipFill>
        <p:spPr bwMode="auto">
          <a:xfrm>
            <a:off x="785406" y="2181439"/>
            <a:ext cx="5300190" cy="319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785406" y="5372686"/>
            <a:ext cx="3537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Журнал «Образовательные технологии»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1128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A95CFDF-2D68-8343-BBAC-F600E6194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594"/>
            <a:ext cx="12192000" cy="68646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0996" y="310065"/>
            <a:ext cx="50924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a typeface="Calibri"/>
              </a:rPr>
              <a:t>ДОСТИГНУТЫЕ РЕЗУЛЬТАТЫ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95598" y="3377720"/>
            <a:ext cx="4918647" cy="215160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0CCFF02-DDE5-7D4B-80F1-B1FC0C35F4F7}"/>
              </a:ext>
            </a:extLst>
          </p:cNvPr>
          <p:cNvSpPr txBox="1"/>
          <p:nvPr/>
        </p:nvSpPr>
        <p:spPr>
          <a:xfrm>
            <a:off x="11306631" y="6183090"/>
            <a:ext cx="508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Uni Sans Heavy CAPS" pitchFamily="2" charset="0"/>
              </a:rPr>
              <a:t>17</a:t>
            </a:r>
            <a:endParaRPr lang="ru-RU" sz="2800" b="1" dirty="0">
              <a:solidFill>
                <a:schemeClr val="bg1"/>
              </a:solidFill>
              <a:latin typeface="Uni Sans Heavy CAPS" pitchFamily="2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31899399"/>
              </p:ext>
            </p:extLst>
          </p:nvPr>
        </p:nvGraphicFramePr>
        <p:xfrm>
          <a:off x="163774" y="1201003"/>
          <a:ext cx="11778017" cy="5135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1390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A95CFDF-2D68-8343-BBAC-F600E6194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594"/>
            <a:ext cx="12192000" cy="68646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0996" y="310065"/>
            <a:ext cx="50924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a typeface="Calibri"/>
              </a:rPr>
              <a:t>ДОСТИГНУТЫЕ РЕЗУЛЬТАТЫ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95598" y="3377720"/>
            <a:ext cx="4918647" cy="215160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0CCFF02-DDE5-7D4B-80F1-B1FC0C35F4F7}"/>
              </a:ext>
            </a:extLst>
          </p:cNvPr>
          <p:cNvSpPr txBox="1"/>
          <p:nvPr/>
        </p:nvSpPr>
        <p:spPr>
          <a:xfrm>
            <a:off x="11304186" y="6183090"/>
            <a:ext cx="532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Uni Sans Heavy CAPS" pitchFamily="2" charset="0"/>
              </a:rPr>
              <a:t>18</a:t>
            </a:r>
            <a:endParaRPr lang="ru-RU" sz="2800" b="1" dirty="0">
              <a:solidFill>
                <a:schemeClr val="bg1"/>
              </a:solidFill>
              <a:latin typeface="Uni Sans Heavy CAPS" pitchFamily="2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88581036"/>
              </p:ext>
            </p:extLst>
          </p:nvPr>
        </p:nvGraphicFramePr>
        <p:xfrm>
          <a:off x="163774" y="1201003"/>
          <a:ext cx="11778017" cy="5135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52036" y="3857196"/>
            <a:ext cx="1599003" cy="2398505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4000" r="-94000"/>
            </a:stretch>
          </a:blipFill>
          <a:ln>
            <a:solidFill>
              <a:schemeClr val="tx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Прямоугольник 7"/>
          <p:cNvSpPr/>
          <p:nvPr/>
        </p:nvSpPr>
        <p:spPr>
          <a:xfrm>
            <a:off x="1252036" y="1152528"/>
            <a:ext cx="1599003" cy="2398505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1000" r="-51000"/>
            </a:stretch>
          </a:blipFill>
          <a:ln>
            <a:solidFill>
              <a:schemeClr val="tx2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41099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9525"/>
            <a:ext cx="121539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025662"/>
            <a:ext cx="12172950" cy="822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33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5564538-9F7C-E044-B220-6911F8451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234462" y="283823"/>
            <a:ext cx="10198514" cy="978729"/>
          </a:xfrm>
          <a:ln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n-lt"/>
              </a:rPr>
              <a:t>ПРОБЛЕМА И ЦЕЛЬ ИННОВАЦИОННОГО ПРОЕКТА</a:t>
            </a:r>
            <a:endParaRPr lang="ru-RU" sz="3200" b="1" i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ru-RU" sz="3200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671072137"/>
              </p:ext>
            </p:extLst>
          </p:nvPr>
        </p:nvGraphicFramePr>
        <p:xfrm>
          <a:off x="882895" y="3900156"/>
          <a:ext cx="9942553" cy="2996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33800679"/>
              </p:ext>
            </p:extLst>
          </p:nvPr>
        </p:nvGraphicFramePr>
        <p:xfrm>
          <a:off x="913015" y="1379876"/>
          <a:ext cx="9942553" cy="2996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9" name="Picture 2" descr="ÐÐ»Ð°Ð²Ð½Ð°Ñ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369" y="-41799"/>
            <a:ext cx="1405584" cy="134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36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5564538-9F7C-E044-B220-6911F8451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" y="0"/>
            <a:ext cx="1218023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8364" y="187235"/>
            <a:ext cx="103313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prstClr val="white"/>
                </a:solidFill>
                <a:ea typeface="Calibri"/>
              </a:rPr>
              <a:t>ИННОВАЦИОННОСТЬ</a:t>
            </a:r>
            <a:r>
              <a:rPr lang="ru-RU" sz="2800" dirty="0" smtClean="0">
                <a:solidFill>
                  <a:prstClr val="white"/>
                </a:solidFill>
                <a:latin typeface="Uni Sans Heavy CAPS" panose="00000500000000000000" pitchFamily="2" charset="-52"/>
                <a:ea typeface="Calibri"/>
              </a:rPr>
              <a:t> </a:t>
            </a:r>
            <a:endParaRPr lang="ru-RU" sz="2800" dirty="0">
              <a:solidFill>
                <a:prstClr val="white"/>
              </a:solidFill>
              <a:latin typeface="Uni Sans Heavy CAPS" panose="00000500000000000000" pitchFamily="2" charset="-52"/>
            </a:endParaRPr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-410581" y="1450046"/>
          <a:ext cx="1158924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4" descr="http://xn--j1aaaehfdojs1d.xn--p1ai/img/logo.png">
            <a:extLst>
              <a:ext uri="{FF2B5EF4-FFF2-40B4-BE49-F238E27FC236}">
                <a16:creationId xmlns="" xmlns:a16="http://schemas.microsoft.com/office/drawing/2014/main" id="{3C530DBB-D314-FC43-98D3-37405E037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654" y="144271"/>
            <a:ext cx="1001954" cy="100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0CCFF02-DDE5-7D4B-80F1-B1FC0C35F4F7}"/>
              </a:ext>
            </a:extLst>
          </p:cNvPr>
          <p:cNvSpPr txBox="1"/>
          <p:nvPr/>
        </p:nvSpPr>
        <p:spPr>
          <a:xfrm>
            <a:off x="11306631" y="6183090"/>
            <a:ext cx="529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prstClr val="white"/>
                </a:solidFill>
                <a:latin typeface="Uni Sans Heavy CAPS" pitchFamily="2" charset="0"/>
              </a:rPr>
              <a:t>16</a:t>
            </a:r>
            <a:endParaRPr lang="ru-RU" sz="2800" b="1" dirty="0">
              <a:solidFill>
                <a:prstClr val="white"/>
              </a:solidFill>
              <a:latin typeface="Uni Sans Heavy CAPS" pitchFamily="2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32723" y="1656507"/>
            <a:ext cx="2409619" cy="64144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497354" y="1850943"/>
            <a:ext cx="3464816" cy="2884131"/>
            <a:chOff x="213852" y="500841"/>
            <a:chExt cx="3464816" cy="2470757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213852" y="500841"/>
              <a:ext cx="3464816" cy="2389744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273376" y="560365"/>
              <a:ext cx="3345768" cy="24112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128016" numCol="1" spcCol="1270" anchor="t" anchorCtr="0">
              <a:noAutofit/>
            </a:bodyPr>
            <a:lstStyle/>
            <a:p>
              <a:pPr algn="just"/>
              <a:r>
                <a:rPr lang="ru-RU" b="1" dirty="0" smtClean="0"/>
                <a:t>РАЗРАБОТКА ВНУТРИШКОЛЬНОЙ СИСТЕМЫ ПОВЫШЕНИЯ ИНФОРМАЦИОННО-КОММУНИКАЦИОННОЙ КУЛЬТУРЫ ПЕДАГОГОВ И СОЗДАНИЕ СЕТЕВОЙ ИНФОРМАЦИОННО-ОБРАЗОВАТЕЛЬНОЙ СРЕДЫ</a:t>
              </a:r>
              <a:endParaRPr lang="ru-RU" b="1" dirty="0">
                <a:latin typeface="Uni Sans Heavy Caps" panose="00000500000000000000" pitchFamily="2" charset="-52"/>
              </a:endParaRPr>
            </a:p>
          </p:txBody>
        </p:sp>
      </p:grpSp>
      <p:sp>
        <p:nvSpPr>
          <p:cNvPr id="19" name="Скругленный прямоугольник 18"/>
          <p:cNvSpPr/>
          <p:nvPr/>
        </p:nvSpPr>
        <p:spPr>
          <a:xfrm>
            <a:off x="7955151" y="1656507"/>
            <a:ext cx="2409619" cy="64144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179230" y="1675283"/>
            <a:ext cx="2409619" cy="64144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4179230" y="1860917"/>
            <a:ext cx="3871894" cy="2787863"/>
            <a:chOff x="213852" y="500842"/>
            <a:chExt cx="3464816" cy="2032305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213852" y="500842"/>
              <a:ext cx="3464816" cy="2032305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213852" y="560366"/>
              <a:ext cx="3345768" cy="19132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128016" numCol="1" spcCol="1270" anchor="t" anchorCtr="0">
              <a:noAutofit/>
            </a:bodyPr>
            <a:lstStyle/>
            <a:p>
              <a:pPr lvl="0" algn="just"/>
              <a:endParaRPr lang="ru-RU" dirty="0">
                <a:latin typeface="Uni Sans Heavy Caps" panose="00000500000000000000" pitchFamily="2" charset="-52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8257348" y="1910469"/>
            <a:ext cx="3464816" cy="2722340"/>
            <a:chOff x="213852" y="500842"/>
            <a:chExt cx="3464816" cy="2032305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213852" y="500842"/>
              <a:ext cx="3464816" cy="2032305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273376" y="560366"/>
              <a:ext cx="3345768" cy="19132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128016" numCol="1" spcCol="1270" anchor="t" anchorCtr="0">
              <a:noAutofit/>
            </a:bodyPr>
            <a:lstStyle/>
            <a:p>
              <a:pPr marL="0" lvl="1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Uni Sans Heavy Caps" panose="00000500000000000000" pitchFamily="2" charset="-52"/>
              </a:endParaRPr>
            </a:p>
          </p:txBody>
        </p:sp>
      </p:grpSp>
      <p:pic>
        <p:nvPicPr>
          <p:cNvPr id="3074" name="Picture 2" descr="http://xn--f1aiph.xn--p1ai/upload/iblock/536/map_about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976" y="4832847"/>
            <a:ext cx="3839408" cy="168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analytics.club/wp-content/uploads/2012/11/pom-monitoring-data-connection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497" y="4825575"/>
            <a:ext cx="2312134" cy="163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tryoninfosoft.com/img/custom-developmen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51" y="4632809"/>
            <a:ext cx="1550465" cy="136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179230" y="1970525"/>
            <a:ext cx="365687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a typeface="Calibri" panose="020F0502020204030204" pitchFamily="34" charset="0"/>
              </a:rPr>
              <a:t>ВЫЯВЛЕНИЕ КОМПЛЕКСА ОРГАНИЗАЦИОННЫХ УСЛОВИЙ, ПРОГРАММНО-МЕТОДИЧЕСКОГО И ОРГАНИЗАЦИОННО-РЕСУРСНОГО ОБЕСПЕЧЕНИЯ СЕТЕВОЙ ИНФОРМАЦИОННО-ОБРАЗОВАТЕЛЬНОЙ СРЕДЫ</a:t>
            </a:r>
            <a:endParaRPr lang="ru-RU" sz="20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8257348" y="2094236"/>
            <a:ext cx="342222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ea typeface="Calibri" panose="020F0502020204030204" pitchFamily="34" charset="0"/>
              </a:rPr>
              <a:t>ВЫЯВЛЕНИЕ И ДЕТАЛИЗАЦИЯ КРИТЕРИЕВ И ПОКАЗАТЕЛЕЙ СИСТЕМНОЙ ОЦЕНКИ ЭФФЕКТИВНОСТИ ДЕЯТЕЛЬНОСТИ СЕТЕВОЙ ИОС ШКОЛЫ В ОТНОШЕНИИ ПОВЫШЕНИЯ ИК-КУЛЬТУРЫ УЧИТЕЛЕЙ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23958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5564538-9F7C-E044-B220-6911F8451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EEB6846-D969-E147-A1D0-B2A8D02113E9}"/>
              </a:ext>
            </a:extLst>
          </p:cNvPr>
          <p:cNvSpPr txBox="1"/>
          <p:nvPr/>
        </p:nvSpPr>
        <p:spPr>
          <a:xfrm>
            <a:off x="436728" y="138224"/>
            <a:ext cx="11625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ЗАДАЧИ ОТЧЕТНОГО ПЕРИОДА </a:t>
            </a:r>
            <a:endParaRPr lang="ru-RU" sz="3200" dirty="0">
              <a:solidFill>
                <a:schemeClr val="bg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042326075"/>
              </p:ext>
            </p:extLst>
          </p:nvPr>
        </p:nvGraphicFramePr>
        <p:xfrm>
          <a:off x="1099064" y="1306520"/>
          <a:ext cx="10438403" cy="4602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2" name="Picture 4" descr="https://www.lib.uidaho.edu/librarynews/2015/images/infographic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569" y="3259630"/>
            <a:ext cx="846967" cy="77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0CCFF02-DDE5-7D4B-80F1-B1FC0C35F4F7}"/>
              </a:ext>
            </a:extLst>
          </p:cNvPr>
          <p:cNvSpPr txBox="1"/>
          <p:nvPr/>
        </p:nvSpPr>
        <p:spPr>
          <a:xfrm>
            <a:off x="11306631" y="618309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Uni Sans Heavy CAPS" pitchFamily="2" charset="0"/>
              </a:rPr>
              <a:t>3</a:t>
            </a:r>
            <a:endParaRPr lang="ru-RU" sz="2800" b="1" dirty="0">
              <a:solidFill>
                <a:schemeClr val="bg1"/>
              </a:solidFill>
              <a:latin typeface="Uni Sans Heavy CAPS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6223" y="4719999"/>
            <a:ext cx="780607" cy="541725"/>
          </a:xfrm>
          <a:prstGeom prst="rect">
            <a:avLst/>
          </a:prstGeom>
        </p:spPr>
      </p:pic>
      <p:pic>
        <p:nvPicPr>
          <p:cNvPr id="12" name="Picture 6" descr="https://onefour.net/application/files/9614/9858/6581/services-icons_media-monitoring-icon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209" y="1920846"/>
            <a:ext cx="683622" cy="68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ÐÐ»Ð°Ð²Ð½Ð°Ñ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369" y="-41799"/>
            <a:ext cx="1405584" cy="134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87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5564538-9F7C-E044-B220-6911F8451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" y="0"/>
            <a:ext cx="1218023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EEB6846-D969-E147-A1D0-B2A8D02113E9}"/>
              </a:ext>
            </a:extLst>
          </p:cNvPr>
          <p:cNvSpPr txBox="1"/>
          <p:nvPr/>
        </p:nvSpPr>
        <p:spPr>
          <a:xfrm>
            <a:off x="436728" y="138224"/>
            <a:ext cx="10686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ИЗМЕРЕНИЕ И ОЦЕНКА КАЧЕСТВА ИННОВАЦИЙ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0CCFF02-DDE5-7D4B-80F1-B1FC0C35F4F7}"/>
              </a:ext>
            </a:extLst>
          </p:cNvPr>
          <p:cNvSpPr txBox="1"/>
          <p:nvPr/>
        </p:nvSpPr>
        <p:spPr>
          <a:xfrm>
            <a:off x="11306631" y="6183090"/>
            <a:ext cx="39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Uni Sans Heavy CAPS" pitchFamily="2" charset="0"/>
              </a:rPr>
              <a:t>4</a:t>
            </a:r>
            <a:endParaRPr lang="ru-RU" sz="2800" b="1" dirty="0">
              <a:solidFill>
                <a:schemeClr val="bg1"/>
              </a:solidFill>
              <a:latin typeface="Uni Sans Heavy CAPS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63485" y="3903256"/>
            <a:ext cx="6248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Реализована системная диагностика уровня профессиональной компетентности педагогов в области информационно-коммуникационных технологий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 descr="ÐÐ»Ð°Ð²Ð½Ð°Ñ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369" y="-41799"/>
            <a:ext cx="1405584" cy="134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Диаграмма 14"/>
          <p:cNvGraphicFramePr/>
          <p:nvPr/>
        </p:nvGraphicFramePr>
        <p:xfrm>
          <a:off x="136478" y="1482436"/>
          <a:ext cx="5627013" cy="2341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5943600" y="1482436"/>
          <a:ext cx="5860353" cy="2341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Диаграмма 16"/>
          <p:cNvGraphicFramePr/>
          <p:nvPr/>
        </p:nvGraphicFramePr>
        <p:xfrm>
          <a:off x="136478" y="3886631"/>
          <a:ext cx="5627013" cy="2611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3527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ABE927C-49EA-F248-A4B7-0C23B4324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1" cy="68646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0CCFF02-DDE5-7D4B-80F1-B1FC0C35F4F7}"/>
              </a:ext>
            </a:extLst>
          </p:cNvPr>
          <p:cNvSpPr txBox="1"/>
          <p:nvPr/>
        </p:nvSpPr>
        <p:spPr>
          <a:xfrm>
            <a:off x="11306631" y="6183090"/>
            <a:ext cx="396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Uni Sans Heavy CAPS" pitchFamily="2" charset="0"/>
              </a:rPr>
              <a:t>6</a:t>
            </a:r>
            <a:endParaRPr lang="ru-RU" sz="2800" b="1" dirty="0">
              <a:solidFill>
                <a:schemeClr val="bg1"/>
              </a:solidFill>
              <a:latin typeface="Uni Sans Heavy CAPS" pitchFamily="2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50459" y="144271"/>
            <a:ext cx="114049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ОРГАНИЗАЦИЯ И ПРОВЕДЕНИЕ КОМПЛЕКСА СЕТЕВЫХ ОБРАЗОВАТЕЛЬНЫХ СОБЫТИЙ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ÐÐ»Ð°Ð²Ð½Ð°Ñ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369" y="-41799"/>
            <a:ext cx="1405584" cy="134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346960515"/>
              </p:ext>
            </p:extLst>
          </p:nvPr>
        </p:nvGraphicFramePr>
        <p:xfrm>
          <a:off x="-247956" y="1325903"/>
          <a:ext cx="12339871" cy="5005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2374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ABE927C-49EA-F248-A4B7-0C23B4324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" y="-24111"/>
            <a:ext cx="12192001" cy="6864627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1F6E7C6-4064-4A49-BB55-6E5876BD2FCD}"/>
              </a:ext>
            </a:extLst>
          </p:cNvPr>
          <p:cNvSpPr/>
          <p:nvPr/>
        </p:nvSpPr>
        <p:spPr>
          <a:xfrm>
            <a:off x="1200149" y="57125"/>
            <a:ext cx="109918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prstClr val="white"/>
                </a:solidFill>
              </a:rPr>
              <a:t>ТЕХНОЛОГИЯ ОРГАНИЗАЦИИ СЕТЕВОГО ФЕСТИВАЛЯ </a:t>
            </a:r>
          </a:p>
          <a:p>
            <a:pPr lvl="0" algn="ctr"/>
            <a:r>
              <a:rPr lang="ru-RU" sz="3600" b="1" dirty="0">
                <a:solidFill>
                  <a:prstClr val="white"/>
                </a:solidFill>
              </a:rPr>
              <a:t>ЮНЫХ </a:t>
            </a:r>
            <a:r>
              <a:rPr lang="ru-RU" sz="3600" b="1" dirty="0" smtClean="0">
                <a:solidFill>
                  <a:prstClr val="white"/>
                </a:solidFill>
              </a:rPr>
              <a:t>МАТЕМАТИКОВ </a:t>
            </a:r>
            <a:endParaRPr lang="ru-RU" sz="3600" b="1" dirty="0">
              <a:solidFill>
                <a:prstClr val="white"/>
              </a:solidFill>
            </a:endParaRPr>
          </a:p>
        </p:txBody>
      </p:sp>
      <p:pic>
        <p:nvPicPr>
          <p:cNvPr id="102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5BB60DEB-A4CB-4A93-89A8-57B8BCD01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71" y="2080104"/>
            <a:ext cx="1381001" cy="172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BDC62B3-86C3-4A68-98F8-5B17D07B9D29}"/>
              </a:ext>
            </a:extLst>
          </p:cNvPr>
          <p:cNvSpPr/>
          <p:nvPr/>
        </p:nvSpPr>
        <p:spPr>
          <a:xfrm>
            <a:off x="9909" y="3994995"/>
            <a:ext cx="20230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/>
              <a:t>Бесплатное программное обеспечение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0CE505D-703A-4082-8099-F7E23A30787C}"/>
              </a:ext>
            </a:extLst>
          </p:cNvPr>
          <p:cNvSpPr/>
          <p:nvPr/>
        </p:nvSpPr>
        <p:spPr>
          <a:xfrm>
            <a:off x="1981128" y="1727985"/>
            <a:ext cx="4452359" cy="42260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pic>
        <p:nvPicPr>
          <p:cNvPr id="3" name="Picture 2" descr="ÐÐ°ÑÑÐ¸Ð½ÐºÐ¸ Ð¿Ð¾ Ð·Ð°Ð¿ÑÐ¾ÑÑ Ð²Ð¸Ð´ÐµÐ¾ÐºÐ¾Ð½ÑÐµÑÐµÐ½Ñ ÑÐ¸ÑÑÐµÐ¼Ð°">
            <a:extLst>
              <a:ext uri="{FF2B5EF4-FFF2-40B4-BE49-F238E27FC236}">
                <a16:creationId xmlns:a16="http://schemas.microsoft.com/office/drawing/2014/main" xmlns="" id="{07017F3E-7289-40DD-8868-A8C14CBA1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655" y="3418602"/>
            <a:ext cx="1068991" cy="91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FC3BF0B-11E5-48E9-A975-088A13C6B580}"/>
              </a:ext>
            </a:extLst>
          </p:cNvPr>
          <p:cNvSpPr/>
          <p:nvPr/>
        </p:nvSpPr>
        <p:spPr>
          <a:xfrm>
            <a:off x="3004651" y="4194695"/>
            <a:ext cx="2238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/>
              <a:t>PTZ-</a:t>
            </a:r>
            <a:r>
              <a:rPr lang="ru-RU" sz="2800" b="1" dirty="0"/>
              <a:t>камера</a:t>
            </a:r>
          </a:p>
        </p:txBody>
      </p:sp>
      <p:pic>
        <p:nvPicPr>
          <p:cNvPr id="7" name="Picture 4" descr="ÐÐ°ÑÑÐ¸Ð½ÐºÐ¸ Ð¿Ð¾ Ð·Ð°Ð¿ÑÐ¾ÑÑ ÑÑÐ¾Ð» Ð´Ð»Ñ ÐºÐ¾Ð½ÑÐµÑÐµÐ½ÑÐ¸Ð¹ Ð½Ð° 6 ÑÐµÐ»Ð¾Ð²ÐµÐº">
            <a:extLst>
              <a:ext uri="{FF2B5EF4-FFF2-40B4-BE49-F238E27FC236}">
                <a16:creationId xmlns:a16="http://schemas.microsoft.com/office/drawing/2014/main" xmlns="" id="{0E478E7C-9AC2-4265-867C-7DF0EE0AA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FFE"/>
              </a:clrFrom>
              <a:clrTo>
                <a:srgbClr val="F5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427" y="4471849"/>
            <a:ext cx="2547608" cy="160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FA32ECB1-7278-4E42-9D58-43DCD61A7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62"/>
          <a:stretch/>
        </p:blipFill>
        <p:spPr bwMode="auto">
          <a:xfrm>
            <a:off x="2032977" y="1783986"/>
            <a:ext cx="1840905" cy="132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0FECE0CA-ECC5-4831-85FE-B694017FAE3E}"/>
              </a:ext>
            </a:extLst>
          </p:cNvPr>
          <p:cNvSpPr/>
          <p:nvPr/>
        </p:nvSpPr>
        <p:spPr>
          <a:xfrm>
            <a:off x="1836384" y="2966917"/>
            <a:ext cx="2238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/>
              <a:t>Докладчик</a:t>
            </a:r>
          </a:p>
        </p:txBody>
      </p:sp>
      <p:pic>
        <p:nvPicPr>
          <p:cNvPr id="1032" name="Picture 8" descr="ÐÐ°ÑÑÐ¸Ð½ÐºÐ¸ Ð¿Ð¾ Ð·Ð°Ð¿ÑÐ¾ÑÑ ÑÐºÑÐ°Ð½ Ð¶Ðº Ð½Ð° ÑÑÐ¾Ð¹ÐºÐµ">
            <a:extLst>
              <a:ext uri="{FF2B5EF4-FFF2-40B4-BE49-F238E27FC236}">
                <a16:creationId xmlns:a16="http://schemas.microsoft.com/office/drawing/2014/main" xmlns="" id="{3FF6D9EF-C445-40C2-89ED-326C88AA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029" y="1853777"/>
            <a:ext cx="1143992" cy="129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538F4CF8-A405-4662-B1BD-0EA5B805A0E1}"/>
              </a:ext>
            </a:extLst>
          </p:cNvPr>
          <p:cNvSpPr/>
          <p:nvPr/>
        </p:nvSpPr>
        <p:spPr>
          <a:xfrm>
            <a:off x="4296127" y="3032917"/>
            <a:ext cx="22389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/>
              <a:t>Монитор для трансляции</a:t>
            </a:r>
          </a:p>
        </p:txBody>
      </p:sp>
      <p:pic>
        <p:nvPicPr>
          <p:cNvPr id="1036" name="Picture 12" descr="ÐÐ°ÑÑÐ¸Ð½ÐºÐ¸ Ð¿Ð¾ Ð·Ð°Ð¿ÑÐ¾ÑÑ ÑÐµÐ»Ð¾Ð²ÐµÑÐºÐ¸ Ð·Ð° ÑÑÐ¾Ð»Ð¾Ð¼ ÐºÐ°ÑÑÐ¸Ð½ÐºÐ°">
            <a:extLst>
              <a:ext uri="{FF2B5EF4-FFF2-40B4-BE49-F238E27FC236}">
                <a16:creationId xmlns:a16="http://schemas.microsoft.com/office/drawing/2014/main" xmlns="" id="{2FBAB9FF-8E9A-4AFB-A04D-CA9FD0CAF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92" y="1911768"/>
            <a:ext cx="576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ÐÐ°ÑÑÐ¸Ð½ÐºÐ¸ Ð¿Ð¾ Ð·Ð°Ð¿ÑÐ¾ÑÑ ÑÐµÐ»Ð¾Ð²ÐµÑÐµÐº">
            <a:extLst>
              <a:ext uri="{FF2B5EF4-FFF2-40B4-BE49-F238E27FC236}">
                <a16:creationId xmlns:a16="http://schemas.microsoft.com/office/drawing/2014/main" xmlns="" id="{125978AE-1A9D-4A6D-9E9D-124BC383B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508" y="1910822"/>
            <a:ext cx="468000" cy="56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BB6C1CF0-BE31-41C2-9264-A8C4860DF1A8}"/>
              </a:ext>
            </a:extLst>
          </p:cNvPr>
          <p:cNvSpPr/>
          <p:nvPr/>
        </p:nvSpPr>
        <p:spPr>
          <a:xfrm>
            <a:off x="6648213" y="1727497"/>
            <a:ext cx="4452359" cy="42260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pic>
        <p:nvPicPr>
          <p:cNvPr id="21" name="Picture 2" descr="ÐÐ°ÑÑÐ¸Ð½ÐºÐ¸ Ð¿Ð¾ Ð·Ð°Ð¿ÑÐ¾ÑÑ Ð²Ð¸Ð´ÐµÐ¾ÐºÐ¾Ð½ÑÐµÑÐµÐ½Ñ ÑÐ¸ÑÑÐµÐ¼Ð°">
            <a:extLst>
              <a:ext uri="{FF2B5EF4-FFF2-40B4-BE49-F238E27FC236}">
                <a16:creationId xmlns:a16="http://schemas.microsoft.com/office/drawing/2014/main" xmlns="" id="{F61F4073-0044-4E42-A4D7-6D7C35F34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024" y="3418602"/>
            <a:ext cx="1068991" cy="91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5C8A3785-0ECB-45EA-8E7C-7D33DC24BAF9}"/>
              </a:ext>
            </a:extLst>
          </p:cNvPr>
          <p:cNvSpPr/>
          <p:nvPr/>
        </p:nvSpPr>
        <p:spPr>
          <a:xfrm>
            <a:off x="7745020" y="4194695"/>
            <a:ext cx="2238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/>
              <a:t>PTZ-</a:t>
            </a:r>
            <a:r>
              <a:rPr lang="ru-RU" sz="2800" b="1" dirty="0"/>
              <a:t>камера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5272B284-58EF-487F-B0E2-7ECC703D45CC}"/>
              </a:ext>
            </a:extLst>
          </p:cNvPr>
          <p:cNvSpPr/>
          <p:nvPr/>
        </p:nvSpPr>
        <p:spPr>
          <a:xfrm>
            <a:off x="7837312" y="2995179"/>
            <a:ext cx="2238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/>
              <a:t>Оппонент</a:t>
            </a:r>
          </a:p>
        </p:txBody>
      </p:sp>
      <p:pic>
        <p:nvPicPr>
          <p:cNvPr id="26" name="Picture 8" descr="ÐÐ°ÑÑÐ¸Ð½ÐºÐ¸ Ð¿Ð¾ Ð·Ð°Ð¿ÑÐ¾ÑÑ ÑÐºÑÐ°Ð½ Ð¶Ðº Ð½Ð° ÑÑÐ¾Ð¹ÐºÐµ">
            <a:extLst>
              <a:ext uri="{FF2B5EF4-FFF2-40B4-BE49-F238E27FC236}">
                <a16:creationId xmlns:a16="http://schemas.microsoft.com/office/drawing/2014/main" xmlns="" id="{8D0F7BEA-E319-4C1F-BC9C-E39E96822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685" y="1830319"/>
            <a:ext cx="1143992" cy="129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ÐÐ°ÑÑÐ¸Ð½ÐºÐ¸ Ð¿Ð¾ Ð·Ð°Ð¿ÑÐ¾ÑÑ ÑÑÐ¾Ð» Ð´Ð»Ñ ÐºÐ¾Ð½ÑÐµÑÐµÐ½ÑÐ¸Ð¹ Ð½Ð° 6 ÑÐµÐ»Ð¾Ð²ÐµÐº">
            <a:extLst>
              <a:ext uri="{FF2B5EF4-FFF2-40B4-BE49-F238E27FC236}">
                <a16:creationId xmlns:a16="http://schemas.microsoft.com/office/drawing/2014/main" xmlns="" id="{DD55E8BC-09D0-4FA0-9514-013491CFD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10F0F"/>
              </a:clrFrom>
              <a:clrTo>
                <a:srgbClr val="010F0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304" y="1894672"/>
            <a:ext cx="693023" cy="56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xmlns="" id="{30A22B5E-76D1-423C-AFAE-E40DE5E1F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62"/>
          <a:stretch/>
        </p:blipFill>
        <p:spPr bwMode="auto">
          <a:xfrm>
            <a:off x="9846885" y="1898065"/>
            <a:ext cx="424985" cy="56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ÐÐ°ÑÑÐ¸Ð½ÐºÐ¸ Ð¿Ð¾ Ð·Ð°Ð¿ÑÐ¾ÑÑ ÑÐµÐ»Ð¾Ð²ÐµÑÐµÐº">
            <a:extLst>
              <a:ext uri="{FF2B5EF4-FFF2-40B4-BE49-F238E27FC236}">
                <a16:creationId xmlns:a16="http://schemas.microsoft.com/office/drawing/2014/main" xmlns="" id="{B53B8FB9-1BB2-4DD8-B1B1-7E9653AC1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444" y="1878915"/>
            <a:ext cx="950138" cy="114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ÐÐ°ÑÑÐ¸Ð½ÐºÐ¸ Ð¿Ð¾ Ð·Ð°Ð¿ÑÐ¾ÑÑ ÑÐµÐ»Ð¾Ð²ÐµÑÐµÐº Ñ Ð´Ð¾ÑÐºÐ¸">
            <a:extLst>
              <a:ext uri="{FF2B5EF4-FFF2-40B4-BE49-F238E27FC236}">
                <a16:creationId xmlns:a16="http://schemas.microsoft.com/office/drawing/2014/main" xmlns="" id="{6BDEE92F-3E17-43BE-9D05-CA2685D9C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01" b="16764"/>
          <a:stretch/>
        </p:blipFill>
        <p:spPr bwMode="auto">
          <a:xfrm>
            <a:off x="6725989" y="1792142"/>
            <a:ext cx="1190143" cy="131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ÐÐ°ÑÑÐ¸Ð½ÐºÐ¸ Ð¿Ð¾ Ð·Ð°Ð¿ÑÐ¾ÑÑ ÑÐµÐ»Ð¾Ð²ÐµÑÐºÐ¸ Ð·Ð° ÑÑÐ¾Ð»Ð¾Ð¼ ÐºÐ°ÑÑÐ¸Ð½ÐºÐ°">
            <a:extLst>
              <a:ext uri="{FF2B5EF4-FFF2-40B4-BE49-F238E27FC236}">
                <a16:creationId xmlns:a16="http://schemas.microsoft.com/office/drawing/2014/main" xmlns="" id="{D20FEE7A-E1A6-44CD-8E3A-09C21B6242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4"/>
          <a:stretch/>
        </p:blipFill>
        <p:spPr bwMode="auto">
          <a:xfrm>
            <a:off x="9028658" y="4575355"/>
            <a:ext cx="1762581" cy="136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CBD83DF6-5DF3-4A42-B3F5-8200A1D77BE3}"/>
              </a:ext>
            </a:extLst>
          </p:cNvPr>
          <p:cNvSpPr/>
          <p:nvPr/>
        </p:nvSpPr>
        <p:spPr>
          <a:xfrm>
            <a:off x="9188043" y="3112702"/>
            <a:ext cx="22389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/>
              <a:t>Монитор для трансляции</a:t>
            </a:r>
          </a:p>
        </p:txBody>
      </p:sp>
      <p:pic>
        <p:nvPicPr>
          <p:cNvPr id="1044" name="Picture 20" descr="ÐÐ°ÑÑÐ¸Ð½ÐºÐ¸ Ð¿Ð¾ Ð·Ð°Ð¿ÑÐ¾ÑÑ ÑÐ°Ð´Ð¸Ð¾Ð¼Ð¸ÐºÑÐ¾ÑÐ¾Ð½">
            <a:extLst>
              <a:ext uri="{FF2B5EF4-FFF2-40B4-BE49-F238E27FC236}">
                <a16:creationId xmlns:a16="http://schemas.microsoft.com/office/drawing/2014/main" xmlns="" id="{2B7312F4-6090-4C9C-A3D7-60D1BD2A9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748" y="1870988"/>
            <a:ext cx="689638" cy="68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5E479B12-D0FD-4B31-A2D4-C8A206946877}"/>
              </a:ext>
            </a:extLst>
          </p:cNvPr>
          <p:cNvSpPr/>
          <p:nvPr/>
        </p:nvSpPr>
        <p:spPr>
          <a:xfrm>
            <a:off x="3245957" y="2446766"/>
            <a:ext cx="2238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/>
              <a:t>Петличный радиомикрофон</a:t>
            </a:r>
          </a:p>
        </p:txBody>
      </p:sp>
      <p:pic>
        <p:nvPicPr>
          <p:cNvPr id="33" name="Picture 20" descr="ÐÐ°ÑÑÐ¸Ð½ÐºÐ¸ Ð¿Ð¾ Ð·Ð°Ð¿ÑÐ¾ÑÑ ÑÐ°Ð´Ð¸Ð¾Ð¼Ð¸ÐºÑÐ¾ÑÐ¾Ð½">
            <a:extLst>
              <a:ext uri="{FF2B5EF4-FFF2-40B4-BE49-F238E27FC236}">
                <a16:creationId xmlns:a16="http://schemas.microsoft.com/office/drawing/2014/main" xmlns="" id="{E215EB8B-021A-4414-B66A-A0284C1E0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6" y="1844232"/>
            <a:ext cx="689638" cy="68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6357ABC0-6E8A-4A79-A7C8-23E0A7D42222}"/>
              </a:ext>
            </a:extLst>
          </p:cNvPr>
          <p:cNvSpPr/>
          <p:nvPr/>
        </p:nvSpPr>
        <p:spPr>
          <a:xfrm>
            <a:off x="7178365" y="2420010"/>
            <a:ext cx="2238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/>
              <a:t>Петличный радиомикрофон</a:t>
            </a:r>
          </a:p>
        </p:txBody>
      </p:sp>
      <p:pic>
        <p:nvPicPr>
          <p:cNvPr id="1046" name="Picture 22" descr="ÐÐ°ÑÑÐ¸Ð½ÐºÐ¸ Ð¿Ð¾ Ð·Ð°Ð¿ÑÐ¾ÑÑ ÑÐ°Ð´Ð¸Ð¾Ð¼Ð¸ÐºÑÐ¾ÑÐ¾Ð½">
            <a:extLst>
              <a:ext uri="{FF2B5EF4-FFF2-40B4-BE49-F238E27FC236}">
                <a16:creationId xmlns:a16="http://schemas.microsoft.com/office/drawing/2014/main" xmlns="" id="{F333C2A9-74A6-441F-BC23-F870AEA2B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996" y="4710708"/>
            <a:ext cx="654753" cy="56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2" descr="ÐÐ°ÑÑÐ¸Ð½ÐºÐ¸ Ð¿Ð¾ Ð·Ð°Ð¿ÑÐ¾ÑÑ ÑÐ°Ð´Ð¸Ð¾Ð¼Ð¸ÐºÑÐ¾ÑÐ¾Ð½">
            <a:extLst>
              <a:ext uri="{FF2B5EF4-FFF2-40B4-BE49-F238E27FC236}">
                <a16:creationId xmlns:a16="http://schemas.microsoft.com/office/drawing/2014/main" xmlns="" id="{63CD6195-E014-4A08-8FE5-993E064B3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060" y="4680076"/>
            <a:ext cx="654753" cy="56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BBEB67C9-36B8-4B38-B23F-FD45376063C2}"/>
              </a:ext>
            </a:extLst>
          </p:cNvPr>
          <p:cNvSpPr/>
          <p:nvPr/>
        </p:nvSpPr>
        <p:spPr>
          <a:xfrm>
            <a:off x="1968309" y="5315106"/>
            <a:ext cx="2238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/>
              <a:t>Радиомикрофон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92D7FF51-9258-4CDB-8D45-C34459B374E8}"/>
              </a:ext>
            </a:extLst>
          </p:cNvPr>
          <p:cNvSpPr/>
          <p:nvPr/>
        </p:nvSpPr>
        <p:spPr>
          <a:xfrm>
            <a:off x="6635394" y="5264260"/>
            <a:ext cx="2238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/>
              <a:t>Радиомикрофон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BB08B5F7-7292-4C6C-9AA8-8DF467127949}"/>
              </a:ext>
            </a:extLst>
          </p:cNvPr>
          <p:cNvSpPr/>
          <p:nvPr/>
        </p:nvSpPr>
        <p:spPr>
          <a:xfrm>
            <a:off x="1644653" y="1302340"/>
            <a:ext cx="97959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/>
              <a:t>КОМАНДА 1                                                      КОМАНДА 2</a:t>
            </a:r>
          </a:p>
        </p:txBody>
      </p:sp>
    </p:spTree>
    <p:extLst>
      <p:ext uri="{BB962C8B-B14F-4D97-AF65-F5344CB8AC3E}">
        <p14:creationId xmlns:p14="http://schemas.microsoft.com/office/powerpoint/2010/main" val="2001228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ABE927C-49EA-F248-A4B7-0C23B4324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1" cy="68646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0CCFF02-DDE5-7D4B-80F1-B1FC0C35F4F7}"/>
              </a:ext>
            </a:extLst>
          </p:cNvPr>
          <p:cNvSpPr txBox="1"/>
          <p:nvPr/>
        </p:nvSpPr>
        <p:spPr>
          <a:xfrm>
            <a:off x="11306631" y="6183090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Uni Sans Heavy CAPS" pitchFamily="2" charset="0"/>
              </a:rPr>
              <a:t>7</a:t>
            </a:r>
            <a:endParaRPr lang="ru-RU" sz="2800" b="1" dirty="0">
              <a:solidFill>
                <a:schemeClr val="bg1"/>
              </a:solidFill>
              <a:latin typeface="Uni Sans Heavy CAPS" pitchFamily="2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7076" y="76700"/>
            <a:ext cx="114049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ПРОЦЕССУАЛЬНАЯ МОДЕЛЬ ПРОФЕССИОНАЛЬНОЙ ПОДГОТОВКИ ПЕДАГОГОВ К ОРГАНИЗАЦИИ СЕТЕВЫХ ОБРАЗОВАТЕЛЬНЫХ СОБЫТИЙ С ИСПОЛЬЗОВАНИЕМ ИНТЕРНЕТ-ТЕХНОЛОГИЙ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ÐÐ»Ð°Ð²Ð½Ð°Ñ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9118" y="195071"/>
            <a:ext cx="1127910" cy="108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85" y="803726"/>
            <a:ext cx="12065030" cy="58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8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5564538-9F7C-E044-B220-6911F8451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EEB6846-D969-E147-A1D0-B2A8D02113E9}"/>
              </a:ext>
            </a:extLst>
          </p:cNvPr>
          <p:cNvSpPr txBox="1"/>
          <p:nvPr/>
        </p:nvSpPr>
        <p:spPr>
          <a:xfrm>
            <a:off x="436728" y="138224"/>
            <a:ext cx="116251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ОРГАНИЗАЦИЯ И ПРОВЕДЕНИЕ КОМПЛЕКСА СЕТЕВЫХ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ОБРАЗОВАТЕЛЬНЫХ СОБЫТИЙ</a:t>
            </a:r>
            <a:endParaRPr lang="ru-RU" sz="3200" dirty="0">
              <a:solidFill>
                <a:schemeClr val="bg1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042326075"/>
              </p:ext>
            </p:extLst>
          </p:nvPr>
        </p:nvGraphicFramePr>
        <p:xfrm>
          <a:off x="4336473" y="1306521"/>
          <a:ext cx="7725387" cy="5121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0CCFF02-DDE5-7D4B-80F1-B1FC0C35F4F7}"/>
              </a:ext>
            </a:extLst>
          </p:cNvPr>
          <p:cNvSpPr txBox="1"/>
          <p:nvPr/>
        </p:nvSpPr>
        <p:spPr>
          <a:xfrm>
            <a:off x="11306631" y="618309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Uni Sans Heavy CAPS" pitchFamily="2" charset="0"/>
              </a:rPr>
              <a:t>3</a:t>
            </a:r>
            <a:endParaRPr lang="ru-RU" sz="2800" b="1" dirty="0">
              <a:solidFill>
                <a:schemeClr val="bg1"/>
              </a:solidFill>
              <a:latin typeface="Uni Sans Heavy CAPS" pitchFamily="2" charset="0"/>
            </a:endParaRPr>
          </a:p>
        </p:txBody>
      </p:sp>
      <p:pic>
        <p:nvPicPr>
          <p:cNvPr id="10" name="Picture 2" descr="ÐÐ»Ð°Ð²Ð½Ð°Ñ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369" y="-41799"/>
            <a:ext cx="1405584" cy="134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15055" y="2604468"/>
            <a:ext cx="47448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Разработаны методические рекомендации по вопросам организации сетевых образовательных событий с использованием средств ИКТ, состоящие из блоков: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08687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608</Words>
  <Application>Microsoft Office PowerPoint</Application>
  <PresentationFormat>Широкоэкранный</PresentationFormat>
  <Paragraphs>138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Uni Sans Heavy CAPS</vt:lpstr>
      <vt:lpstr>Uni Sans Heavy CAPS</vt:lpstr>
      <vt:lpstr>Тема Office</vt:lpstr>
      <vt:lpstr>Презентация PowerPoint</vt:lpstr>
      <vt:lpstr>ПРОБЛЕМА И ЦЕЛЬ ИННОВАЦИОННОГО ПРОЕКТА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 Юн</dc:creator>
  <cp:lastModifiedBy>Колчанов Андрей Викторович</cp:lastModifiedBy>
  <cp:revision>75</cp:revision>
  <dcterms:created xsi:type="dcterms:W3CDTF">2018-10-06T15:00:22Z</dcterms:created>
  <dcterms:modified xsi:type="dcterms:W3CDTF">2020-02-06T14:07:02Z</dcterms:modified>
</cp:coreProperties>
</file>