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6" r:id="rId5"/>
    <p:sldId id="259" r:id="rId6"/>
    <p:sldId id="260" r:id="rId7"/>
    <p:sldId id="261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8FB902-FC82-4BBB-B53A-C224F30F26A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4F1137-7FFE-412E-9EC1-A4A8D7CB44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276872"/>
            <a:ext cx="3313355" cy="170216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Проблемное обучение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581128"/>
            <a:ext cx="3309803" cy="126062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Рязанцева В.В.</a:t>
            </a:r>
          </a:p>
          <a:p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Емельянцева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Н.А.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Саул Е.Г.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0-tub-ru.yandex.net/i?id=a0f72dab1fabaf6504e167a8a20b0d98&amp;n=33&amp;h=215&amp;w=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715" y="1700808"/>
            <a:ext cx="4039145" cy="3240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43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36904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Тема.  </a:t>
            </a:r>
            <a:r>
              <a:rPr lang="ru-RU" dirty="0"/>
              <a:t>«Редактирование текстовых документов»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7920880" cy="41764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Даём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учащимся задание: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отредактировать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в файле, который мы «скачали» 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Интернета,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убрать лишние пробелы, пустые строки и т.д., но сделать это нужно быстро.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образом?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некоторого рассуждения ученики приходят к мнению, что нужно использовать команду меню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ПравкаЗаменить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два пробела заменяются на один во всем документе сразу.</a:t>
            </a:r>
          </a:p>
        </p:txBody>
      </p:sp>
    </p:spTree>
    <p:extLst>
      <p:ext uri="{BB962C8B-B14F-4D97-AF65-F5344CB8AC3E}">
        <p14:creationId xmlns:p14="http://schemas.microsoft.com/office/powerpoint/2010/main" val="19740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024744" cy="114300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693" y="234888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Проблемное обучение позволяет максимально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 данные психологии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тесной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взаимосвязи процессов обучения, познания, исследования и мышления. </a:t>
            </a:r>
          </a:p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https://fs00.infourok.ru/images/doc/126/148120/640/img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625" y1="44138" x2="4375" y2="75172"/>
                        <a14:foregroundMark x1="72969" y1="14483" x2="73750" y2="44828"/>
                        <a14:foregroundMark x1="4219" y1="97241" x2="97344" y2="95172"/>
                        <a14:backgroundMark x1="2500" y1="14483" x2="68125" y2="11034"/>
                        <a14:backgroundMark x1="79531" y1="9655" x2="96094" y2="4138"/>
                        <a14:backgroundMark x1="99688" y1="76552" x2="98906" y2="83448"/>
                        <a14:backgroundMark x1="1563" y1="82069" x2="469" y2="62069"/>
                        <a14:backgroundMark x1="5000" y1="64828" x2="3906" y2="537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35" y="4797152"/>
            <a:ext cx="9110345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0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54461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проблемным обучением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понимается такая организация учебных занятий, которая предполагает создание под руководством учителя проблемных ситуаций и активную деятельность учащихся по их разрешению, в результате чего и происходит творческое овладение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навыками, умениями и развитие мыслительных способностей.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усваивает материал, не просто слушая или воспринимая органами чувств, а как результат удовлетворения возникшей у него потребности в знаниях, являясь активным субъектом своего обучения.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72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Условиями успешности обучения являются: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992888" cy="4104456"/>
          </a:xfrm>
        </p:spPr>
        <p:txBody>
          <a:bodyPr/>
          <a:lstStyle/>
          <a:p>
            <a:pPr lvl="0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проблематизация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учебного материала (знания – дети удивления и любопытства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активность ребенка (знания должны усваиваться легко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связь обучения с жизнью ребенка, игрой, трудом.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5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Виды проблемных ситуаций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5040560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Педагогическая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проблемная ситуация 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создается с помощью активизирующих действий, вопросов учителя, подчеркивающих новизну.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Создание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психологической проблемной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ситуации сугубо индивидуально.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Проблемные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ситуации могут создаваться на всех этапах процесса обучения: при объяснении, закреплении, контроле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Создавая проблемную ситуацию,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 направляет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 на ее решение,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организуя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решения.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Трудность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проблемным обучением состоит в том, что возникновение проблемной ситуации – акт индивидуальный, поэтому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использовать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дифференцированный и индивидуальный подход.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4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05880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Методические приемы создания проблемных ситуаций: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848872" cy="4608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подведение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 к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противоречию и предложение им самим найти способ его разрешения;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изложение различных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точек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зрения на один и тот же вопрос;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предложение классу рассмотреть задачу с различных позиций;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делать сравнения, обобщения, выводы из ситуации, сопоставлять факты;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ставить конкретные вопросы (на обобщение, обоснование, конкретизацию, логику рассуждения);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ставить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проблемные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(например, с недостаточными или избыточными исходными данными, с неопределенностью в постановке вопроса, с противоречивыми данными, с заведомо допущенными ошибками, с ограниченным временем решения, на преодоление “психологической инерции”).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1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Результативность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можно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оценить с помощью критериев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: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848872" cy="4824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у ученика положительного мотива к деятельности в проблемной ситуации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(“Хочу разобраться, хочу попробовать свои силы, хочу убедиться смогу ли разрешить эту ситуацию…);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у учащихся положительных изменений в эмоционально - волевой сфере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(“Испытываю радость, удовольствие от деятельности, мне это интересно, могу с усилием воли концентрировать свое внимание…”);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переживание учащимися субъективного открытия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(“Я сам получил этот результат, я сам справился с этой проблемой, я вывел закон…”);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осознание учеником усвоения нового как личностной ценности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(“Лично мне это нужно, мне важно научиться решать эти ситуации, мне будут эти знания нужны…”);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овладение обобщенным способом подхода к решению проблемных ситуаций: анализом фактов, выдвижением гипотез для их объяснения, проверкой их правильности и получением результата деятельности.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024744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Задача </a:t>
            </a:r>
            <a:r>
              <a:rPr lang="ru-RU" sz="2400" b="1" dirty="0"/>
              <a:t>учителя сводится к формированию </a:t>
            </a:r>
            <a:r>
              <a:rPr lang="ru-RU" sz="2400" b="1" dirty="0" smtClean="0"/>
              <a:t>компонентов </a:t>
            </a:r>
            <a:r>
              <a:rPr lang="ru-RU" sz="2400" b="1" dirty="0" smtClean="0"/>
              <a:t>мышления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064896" cy="4752528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защищать свое мнение, проводить в его защиту аргументы, доказательства, использовать приобретенные знания, уметь решать нестандартные задачи;</a:t>
            </a:r>
          </a:p>
          <a:p>
            <a:pPr marL="6858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задавать вопросы учителю, товарищам, выяснять непонятное, углубляться с их помощью в процесс познания;</a:t>
            </a:r>
          </a:p>
          <a:p>
            <a:pPr marL="6858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рецензировать ответы товарищей, вносить коррективы, давать ответы, видеть и действовать в уме;</a:t>
            </a:r>
          </a:p>
          <a:p>
            <a:pPr marL="6858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делиться своими знаниями с другими;</a:t>
            </a:r>
          </a:p>
          <a:p>
            <a:pPr marL="6858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побуждать учащихся находить не единственное решение, а несколько;</a:t>
            </a:r>
          </a:p>
          <a:p>
            <a:pPr marL="6858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6) создавать ситуации самопроверки, анализа собственных познавательных и практических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76672"/>
            <a:ext cx="792088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Создание </a:t>
            </a:r>
            <a:r>
              <a:rPr lang="ru-RU" sz="2400" b="1" dirty="0"/>
              <a:t>проблемной ситуации в названии темы урока.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58" y="2829129"/>
            <a:ext cx="8244506" cy="361658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«Как измерить количество информации?» вместо “Единицы измерения информации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“Алгоритм – это … ” вместо обычного “Понятие алгоритма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«Функции «редактора» вместо «Редактирование документа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3" y="162880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Например, надо сформулировать тему урока мотивируя учеников на нахождение ответа в самом начале занятия.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1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6912768" cy="5760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Тема. “Ветвления </a:t>
            </a:r>
            <a:r>
              <a:rPr lang="ru-RU" sz="2400" b="1" dirty="0"/>
              <a:t>и циклы”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6085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Найти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наибольшее число из трех заданных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чисел: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568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742, 390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называют максимальное число: 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742.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образом вы определили, что данное число максимальное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Посмотрели и нашли.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“А как компьютер сравнит три числа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pPr marL="68580" indent="0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04664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/>
              <a:t>Создание проблемной ситуации при изучении новой темы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18705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</TotalTime>
  <Words>446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Проблемное обучение</vt:lpstr>
      <vt:lpstr>Презентация PowerPoint</vt:lpstr>
      <vt:lpstr>Условиями успешности обучения являются: </vt:lpstr>
      <vt:lpstr>Виды проблемных ситуаций </vt:lpstr>
      <vt:lpstr>Методические приемы создания проблемных ситуаций: </vt:lpstr>
      <vt:lpstr>Результативность можно оценить с помощью критериев:</vt:lpstr>
      <vt:lpstr>Задача учителя сводится к формированию компонентов мышления </vt:lpstr>
      <vt:lpstr>Создание проблемной ситуации в названии темы урока. </vt:lpstr>
      <vt:lpstr>Тема. “Ветвления и циклы”</vt:lpstr>
      <vt:lpstr>Тема.  «Редактирование текстовых документов»</vt:lpstr>
      <vt:lpstr>Заключение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10</cp:revision>
  <dcterms:created xsi:type="dcterms:W3CDTF">2017-05-17T07:33:56Z</dcterms:created>
  <dcterms:modified xsi:type="dcterms:W3CDTF">2017-05-18T05:17:34Z</dcterms:modified>
</cp:coreProperties>
</file>