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480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CCE-84BB-46AF-B881-A85D6D1B956F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A0A-DBCF-4DEE-A51C-3A7C888D3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28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CCE-84BB-46AF-B881-A85D6D1B956F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A0A-DBCF-4DEE-A51C-3A7C888D3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CCE-84BB-46AF-B881-A85D6D1B956F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A0A-DBCF-4DEE-A51C-3A7C888D3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30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CCE-84BB-46AF-B881-A85D6D1B956F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A0A-DBCF-4DEE-A51C-3A7C888D3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74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CCE-84BB-46AF-B881-A85D6D1B956F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A0A-DBCF-4DEE-A51C-3A7C888D3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95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CCE-84BB-46AF-B881-A85D6D1B956F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A0A-DBCF-4DEE-A51C-3A7C888D3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82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CCE-84BB-46AF-B881-A85D6D1B956F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A0A-DBCF-4DEE-A51C-3A7C888D3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28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CCE-84BB-46AF-B881-A85D6D1B956F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A0A-DBCF-4DEE-A51C-3A7C888D3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CCE-84BB-46AF-B881-A85D6D1B956F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A0A-DBCF-4DEE-A51C-3A7C888D3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98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CCE-84BB-46AF-B881-A85D6D1B956F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A0A-DBCF-4DEE-A51C-3A7C888D3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24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CCE-84BB-46AF-B881-A85D6D1B956F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A0A-DBCF-4DEE-A51C-3A7C888D3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54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03CCE-84BB-46AF-B881-A85D6D1B956F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6FA0A-DBCF-4DEE-A51C-3A7C888D3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9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  <a:alpha val="3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86C0CBE-BAD2-4167-9599-971D925895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1" y="7872"/>
            <a:ext cx="789243" cy="7332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8875EAD-B523-437A-8807-74D154328D28}"/>
              </a:ext>
            </a:extLst>
          </p:cNvPr>
          <p:cNvSpPr txBox="1"/>
          <p:nvPr/>
        </p:nvSpPr>
        <p:spPr>
          <a:xfrm>
            <a:off x="1021080" y="89540"/>
            <a:ext cx="7056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№17 имени Эдуарда Есаяна с. Архипо-Осиповка г-к Геленджик Краснодарского края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D621F12-10FE-4D60-A3EB-67BC940CFD40}"/>
              </a:ext>
            </a:extLst>
          </p:cNvPr>
          <p:cNvSpPr txBox="1"/>
          <p:nvPr/>
        </p:nvSpPr>
        <p:spPr>
          <a:xfrm>
            <a:off x="868680" y="332995"/>
            <a:ext cx="7292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модель центра профессионального обучения старшеклассников сельской школы</a:t>
            </a:r>
            <a:endParaRPr lang="ru-RU" sz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44FC6B0-0E63-470F-965C-A96D53D768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770" y="-6523"/>
            <a:ext cx="903889" cy="72521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6CEBB65-2B94-44B7-ACCB-2F44ACC61D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943" y="4301957"/>
            <a:ext cx="1122057" cy="84154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89E1CBAF-7A76-496C-9AA3-3886E15DF2D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297" y="4289868"/>
            <a:ext cx="1279449" cy="8536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0D5FD4B-82B5-4671-B60A-652F4B7477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240" y="4291067"/>
            <a:ext cx="1279449" cy="85243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AB3000BD-4CB7-47D2-A716-82BEFF10F2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783" y="2404354"/>
            <a:ext cx="1067217" cy="80041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8BD006DB-20B7-412E-B5F6-4AA742507F0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546" y="3389663"/>
            <a:ext cx="1085454" cy="7242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6269D6EB-99F4-4C4B-8198-E0030CE9B5F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0803"/>
            <a:ext cx="866863" cy="115581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A4167913-5551-45D1-911F-3F1A631B299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9315"/>
            <a:ext cx="868564" cy="115808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2DCE453A-A62D-4993-A9EB-645D2EF1B29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49" y="4301956"/>
            <a:ext cx="1122058" cy="8415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0EC0947C-2185-4398-8235-75D6CBA6669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5521"/>
            <a:ext cx="911120" cy="121482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D8946191-CF27-4B96-8DF5-5CDFCC6A994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783" y="1423123"/>
            <a:ext cx="1067217" cy="80041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99161" y="1402080"/>
            <a:ext cx="1143000" cy="162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036446" y="1417320"/>
            <a:ext cx="1110424" cy="159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162300" y="1430450"/>
            <a:ext cx="1150620" cy="159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328160" y="1417320"/>
            <a:ext cx="1181100" cy="160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" y="4114800"/>
            <a:ext cx="1485900" cy="1028700"/>
          </a:xfrm>
          <a:prstGeom prst="rect">
            <a:avLst/>
          </a:prstGeom>
        </p:spPr>
      </p:pic>
      <p:pic>
        <p:nvPicPr>
          <p:cNvPr id="25" name="Объект 3" descr="C:\Users\Ирина Бубнова\Desktop\WhatsApp Image 2021-11-11 at 11.32.40.jpeg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00" y="3002280"/>
            <a:ext cx="1526960" cy="1120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516881" y="1402080"/>
            <a:ext cx="2506980" cy="28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1697780" y="585464"/>
            <a:ext cx="5531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Авторы: Батищева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Елена Вячеславовна,  Комарова Татьяна Михайловна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3581400" y="3413760"/>
            <a:ext cx="662940" cy="556260"/>
            <a:chOff x="1535040" y="519613"/>
            <a:chExt cx="525293" cy="512462"/>
          </a:xfrm>
        </p:grpSpPr>
        <p:sp>
          <p:nvSpPr>
            <p:cNvPr id="29" name="Овал 28"/>
            <p:cNvSpPr/>
            <p:nvPr/>
          </p:nvSpPr>
          <p:spPr>
            <a:xfrm>
              <a:off x="1535040" y="519613"/>
              <a:ext cx="525293" cy="51246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Овал 4"/>
            <p:cNvSpPr/>
            <p:nvPr/>
          </p:nvSpPr>
          <p:spPr>
            <a:xfrm>
              <a:off x="1581811" y="573276"/>
              <a:ext cx="418621" cy="4246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Формы работы по диссеминации опыта</a:t>
              </a:r>
              <a:endParaRPr lang="ru-RU" sz="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659624" y="3040380"/>
            <a:ext cx="432316" cy="391449"/>
            <a:chOff x="1467455" y="-48075"/>
            <a:chExt cx="468392" cy="455239"/>
          </a:xfrm>
        </p:grpSpPr>
        <p:sp>
          <p:nvSpPr>
            <p:cNvPr id="34" name="Овал 33"/>
            <p:cNvSpPr/>
            <p:nvPr/>
          </p:nvSpPr>
          <p:spPr>
            <a:xfrm>
              <a:off x="1467455" y="-48075"/>
              <a:ext cx="468392" cy="45523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Овал 4"/>
            <p:cNvSpPr/>
            <p:nvPr/>
          </p:nvSpPr>
          <p:spPr>
            <a:xfrm>
              <a:off x="1536049" y="18593"/>
              <a:ext cx="331204" cy="321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Стажировка</a:t>
              </a:r>
              <a:endParaRPr lang="ru-RU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4160521" y="3078480"/>
            <a:ext cx="922019" cy="693420"/>
            <a:chOff x="1951685" y="206920"/>
            <a:chExt cx="511365" cy="492286"/>
          </a:xfrm>
        </p:grpSpPr>
        <p:sp>
          <p:nvSpPr>
            <p:cNvPr id="37" name="Овал 36"/>
            <p:cNvSpPr/>
            <p:nvPr/>
          </p:nvSpPr>
          <p:spPr>
            <a:xfrm>
              <a:off x="1951685" y="206920"/>
              <a:ext cx="511365" cy="48234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470669"/>
                <a:satOff val="-2046"/>
                <a:lumOff val="-784"/>
                <a:alphaOff val="0"/>
              </a:schemeClr>
            </a:fillRef>
            <a:effectRef idx="0">
              <a:schemeClr val="accent5">
                <a:hueOff val="-1470669"/>
                <a:satOff val="-2046"/>
                <a:lumOff val="-78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Овал 4"/>
            <p:cNvSpPr/>
            <p:nvPr/>
          </p:nvSpPr>
          <p:spPr>
            <a:xfrm>
              <a:off x="1970280" y="276536"/>
              <a:ext cx="478824" cy="422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Наставничество, методическое сопровождение</a:t>
              </a:r>
              <a:endParaRPr lang="ru-RU" sz="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262876" y="3733800"/>
            <a:ext cx="705364" cy="533400"/>
            <a:chOff x="1930194" y="756086"/>
            <a:chExt cx="477834" cy="482035"/>
          </a:xfrm>
        </p:grpSpPr>
        <p:sp>
          <p:nvSpPr>
            <p:cNvPr id="40" name="Овал 39"/>
            <p:cNvSpPr/>
            <p:nvPr/>
          </p:nvSpPr>
          <p:spPr>
            <a:xfrm>
              <a:off x="1930194" y="756086"/>
              <a:ext cx="465850" cy="4667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941338"/>
                <a:satOff val="-4091"/>
                <a:lumOff val="-1569"/>
                <a:alphaOff val="0"/>
              </a:schemeClr>
            </a:fillRef>
            <a:effectRef idx="0">
              <a:schemeClr val="accent5">
                <a:hueOff val="-2941338"/>
                <a:satOff val="-4091"/>
                <a:lumOff val="-156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Овал 4"/>
            <p:cNvSpPr/>
            <p:nvPr/>
          </p:nvSpPr>
          <p:spPr>
            <a:xfrm>
              <a:off x="1931007" y="824436"/>
              <a:ext cx="477021" cy="4136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Использование социальных сетей</a:t>
              </a:r>
              <a:endParaRPr lang="ru-RU" sz="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558539" y="3954781"/>
            <a:ext cx="792481" cy="556260"/>
            <a:chOff x="1439346" y="1051758"/>
            <a:chExt cx="439495" cy="330756"/>
          </a:xfrm>
        </p:grpSpPr>
        <p:sp>
          <p:nvSpPr>
            <p:cNvPr id="43" name="Овал 42"/>
            <p:cNvSpPr/>
            <p:nvPr/>
          </p:nvSpPr>
          <p:spPr>
            <a:xfrm>
              <a:off x="1439346" y="1051758"/>
              <a:ext cx="439495" cy="33075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412007"/>
                <a:satOff val="-6137"/>
                <a:lumOff val="-2353"/>
                <a:alphaOff val="0"/>
              </a:schemeClr>
            </a:fillRef>
            <a:effectRef idx="0">
              <a:schemeClr val="accent5">
                <a:hueOff val="-4412007"/>
                <a:satOff val="-6137"/>
                <a:lumOff val="-235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Овал 4"/>
            <p:cNvSpPr/>
            <p:nvPr/>
          </p:nvSpPr>
          <p:spPr>
            <a:xfrm>
              <a:off x="1460274" y="1085974"/>
              <a:ext cx="395915" cy="2914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Анкетирование обучающихся,  педагогов и родителей</a:t>
              </a:r>
              <a:endParaRPr lang="ru-RU" sz="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2895600" y="3710941"/>
            <a:ext cx="701039" cy="563880"/>
            <a:chOff x="982338" y="728691"/>
            <a:chExt cx="507914" cy="513746"/>
          </a:xfrm>
        </p:grpSpPr>
        <p:sp>
          <p:nvSpPr>
            <p:cNvPr id="46" name="Овал 45"/>
            <p:cNvSpPr/>
            <p:nvPr/>
          </p:nvSpPr>
          <p:spPr>
            <a:xfrm>
              <a:off x="982338" y="728691"/>
              <a:ext cx="507914" cy="51374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882677"/>
                <a:satOff val="-8182"/>
                <a:lumOff val="-3138"/>
                <a:alphaOff val="0"/>
              </a:schemeClr>
            </a:fillRef>
            <a:effectRef idx="0">
              <a:schemeClr val="accent5">
                <a:hueOff val="-5882677"/>
                <a:satOff val="-8182"/>
                <a:lumOff val="-313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Овал 4"/>
            <p:cNvSpPr/>
            <p:nvPr/>
          </p:nvSpPr>
          <p:spPr>
            <a:xfrm>
              <a:off x="1056720" y="803927"/>
              <a:ext cx="359150" cy="3632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Мастер-классы для педагогов</a:t>
              </a:r>
              <a:endParaRPr lang="ru-RU" sz="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743200" y="3091891"/>
            <a:ext cx="938382" cy="596189"/>
            <a:chOff x="1013177" y="222087"/>
            <a:chExt cx="537754" cy="462958"/>
          </a:xfrm>
        </p:grpSpPr>
        <p:sp>
          <p:nvSpPr>
            <p:cNvPr id="49" name="Овал 48"/>
            <p:cNvSpPr/>
            <p:nvPr/>
          </p:nvSpPr>
          <p:spPr>
            <a:xfrm>
              <a:off x="1013177" y="222087"/>
              <a:ext cx="513070" cy="46295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5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5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Овал 4"/>
            <p:cNvSpPr/>
            <p:nvPr/>
          </p:nvSpPr>
          <p:spPr>
            <a:xfrm>
              <a:off x="1024356" y="238005"/>
              <a:ext cx="526575" cy="4389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Консультации, семинары-практикумы для педагогов</a:t>
              </a:r>
              <a:endParaRPr lang="ru-RU" sz="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2500393" y="4831080"/>
            <a:ext cx="1546501" cy="312420"/>
            <a:chOff x="3127820" y="2281166"/>
            <a:chExt cx="2684152" cy="140327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5" name="Скругленный прямоугольник 54"/>
            <p:cNvSpPr/>
            <p:nvPr/>
          </p:nvSpPr>
          <p:spPr>
            <a:xfrm>
              <a:off x="3141045" y="2281166"/>
              <a:ext cx="2526069" cy="1403279"/>
            </a:xfrm>
            <a:prstGeom prst="roundRect">
              <a:avLst/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6">
                <a:alpha val="90000"/>
                <a:hueOff val="0"/>
                <a:satOff val="0"/>
                <a:lumOff val="0"/>
                <a:alphaOff val="-2000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Скругленный прямоугольник 4"/>
            <p:cNvSpPr txBox="1"/>
            <p:nvPr/>
          </p:nvSpPr>
          <p:spPr>
            <a:xfrm>
              <a:off x="3127820" y="2589198"/>
              <a:ext cx="2684152" cy="662207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Разработчик настольных игр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b="0" i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(обучили 12 школьников)</a:t>
              </a:r>
              <a:endParaRPr lang="ru-RU" sz="800" b="0" i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2376029" y="4403793"/>
            <a:ext cx="1722120" cy="426720"/>
            <a:chOff x="3415278" y="1281453"/>
            <a:chExt cx="2319120" cy="72688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8" name="Скругленный прямоугольник 57"/>
            <p:cNvSpPr/>
            <p:nvPr/>
          </p:nvSpPr>
          <p:spPr>
            <a:xfrm>
              <a:off x="3508966" y="1438951"/>
              <a:ext cx="2225432" cy="454726"/>
            </a:xfrm>
            <a:prstGeom prst="roundRect">
              <a:avLst/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Скругленный прямоугольник 4"/>
            <p:cNvSpPr txBox="1"/>
            <p:nvPr/>
          </p:nvSpPr>
          <p:spPr>
            <a:xfrm>
              <a:off x="3415278" y="1281453"/>
              <a:ext cx="2276533" cy="726888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b="1" i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Швея</a:t>
              </a:r>
            </a:p>
            <a:p>
              <a:pPr lvl="0" algn="ctr" defTabSz="889000"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kern="1200" dirty="0" smtClean="0"/>
                <a:t>(обучили 25 школьниц)</a:t>
              </a:r>
              <a:endParaRPr lang="ru-RU" sz="800" b="1" i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1036320" y="883920"/>
            <a:ext cx="2240279" cy="472440"/>
            <a:chOff x="-10603" y="-56260"/>
            <a:chExt cx="2745306" cy="69650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0" y="11762"/>
              <a:ext cx="2603974" cy="448742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Скругленный прямоугольник 4"/>
            <p:cNvSpPr/>
            <p:nvPr/>
          </p:nvSpPr>
          <p:spPr>
            <a:xfrm>
              <a:off x="-10603" y="-56260"/>
              <a:ext cx="2745306" cy="69650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Цель внедрения инновационного проекта :</a:t>
              </a:r>
              <a:endParaRPr lang="ru-RU" sz="1200" b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3284220" y="896785"/>
            <a:ext cx="5859780" cy="459576"/>
            <a:chOff x="2604145" y="4459"/>
            <a:chExt cx="6341337" cy="46957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2" name="Прямоугольник с двумя скругленными соседними углами 61"/>
            <p:cNvSpPr/>
            <p:nvPr/>
          </p:nvSpPr>
          <p:spPr>
            <a:xfrm rot="5400000">
              <a:off x="5540029" y="-2931425"/>
              <a:ext cx="469570" cy="6341337"/>
            </a:xfrm>
            <a:prstGeom prst="round2SameRect">
              <a:avLst/>
            </a:prstGeom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3" name="Прямоугольник 62"/>
            <p:cNvSpPr/>
            <p:nvPr/>
          </p:nvSpPr>
          <p:spPr>
            <a:xfrm>
              <a:off x="2604146" y="27381"/>
              <a:ext cx="6318414" cy="4237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57150" lvl="1" indent="-5715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900" kern="1200" dirty="0" smtClean="0"/>
                <a:t>   </a:t>
              </a:r>
              <a:r>
                <a:rPr lang="ru-RU" sz="900" kern="1200" dirty="0" smtClean="0">
                  <a:solidFill>
                    <a:srgbClr val="002060"/>
                  </a:solidFill>
                </a:rPr>
                <a:t>разработка и создание условий, обеспечивающих ориентацию старшеклассников на профессии, востребованные в Краснодарском крае, и позволяющих учащимся получить данные профессии параллельно с освоением основной образовательной программы ООО и СОО</a:t>
              </a:r>
              <a:endParaRPr lang="ru-RU" sz="900" kern="1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29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109</Words>
  <Application>Microsoft Office PowerPoint</Application>
  <PresentationFormat>Экран (16:9)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Ч</dc:creator>
  <cp:lastModifiedBy>KTM</cp:lastModifiedBy>
  <cp:revision>34</cp:revision>
  <dcterms:created xsi:type="dcterms:W3CDTF">2023-08-23T13:52:04Z</dcterms:created>
  <dcterms:modified xsi:type="dcterms:W3CDTF">2023-09-05T12:12:55Z</dcterms:modified>
</cp:coreProperties>
</file>