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  <p:sldMasterId id="2147483809" r:id="rId2"/>
    <p:sldMasterId id="2147483811" r:id="rId3"/>
    <p:sldMasterId id="2147483819" r:id="rId4"/>
    <p:sldMasterId id="2147483821" r:id="rId5"/>
    <p:sldMasterId id="2147483890" r:id="rId6"/>
  </p:sldMasterIdLst>
  <p:notesMasterIdLst>
    <p:notesMasterId r:id="rId20"/>
  </p:notesMasterIdLst>
  <p:sldIdLst>
    <p:sldId id="387" r:id="rId7"/>
    <p:sldId id="393" r:id="rId8"/>
    <p:sldId id="421" r:id="rId9"/>
    <p:sldId id="394" r:id="rId10"/>
    <p:sldId id="422" r:id="rId11"/>
    <p:sldId id="423" r:id="rId12"/>
    <p:sldId id="424" r:id="rId13"/>
    <p:sldId id="425" r:id="rId14"/>
    <p:sldId id="426" r:id="rId15"/>
    <p:sldId id="429" r:id="rId16"/>
    <p:sldId id="430" r:id="rId17"/>
    <p:sldId id="427" r:id="rId18"/>
    <p:sldId id="42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4"/>
    <p:penClr>
      <a:srgbClr val="FF0000"/>
    </p:penClr>
  </p:showPr>
  <p:clrMru>
    <a:srgbClr val="00CC00"/>
    <a:srgbClr val="FF0000"/>
    <a:srgbClr val="000000"/>
    <a:srgbClr val="FFFF00"/>
    <a:srgbClr val="0033CC"/>
    <a:srgbClr val="990099"/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8067" autoAdjust="0"/>
  </p:normalViewPr>
  <p:slideViewPr>
    <p:cSldViewPr>
      <p:cViewPr>
        <p:scale>
          <a:sx n="75" d="100"/>
          <a:sy n="75" d="100"/>
        </p:scale>
        <p:origin x="-2586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792FC9B6-1248-45A9-A155-6B6193F9A97F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168756BD-0B03-49C9-AAA7-286465E96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F075DB-6F94-45FE-9193-21B962DCFBEC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0" y="4032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6" name="Rectangle 4" descr="mutegras"/>
            <p:cNvSpPr>
              <a:spLocks noChangeArrowheads="1"/>
            </p:cNvSpPr>
            <p:nvPr/>
          </p:nvSpPr>
          <p:spPr bwMode="ltGray">
            <a:xfrm>
              <a:off x="0" y="0"/>
              <a:ext cx="5760" cy="2304"/>
            </a:xfrm>
            <a:prstGeom prst="rect">
              <a:avLst/>
            </a:prstGeom>
            <a:blipFill dpi="0" rotWithShape="0">
              <a:blip r:embed="rId2" cstate="email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ltGray">
            <a:xfrm>
              <a:off x="0" y="2304"/>
              <a:ext cx="5760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8" name="Rectangle 6" descr="mutegras"/>
            <p:cNvSpPr>
              <a:spLocks noChangeArrowheads="1"/>
            </p:cNvSpPr>
            <p:nvPr/>
          </p:nvSpPr>
          <p:spPr bwMode="ltGray">
            <a:xfrm>
              <a:off x="0" y="4128"/>
              <a:ext cx="5760" cy="192"/>
            </a:xfrm>
            <a:prstGeom prst="rect">
              <a:avLst/>
            </a:prstGeom>
            <a:blipFill dpi="0" rotWithShape="0">
              <a:blip r:embed="rId2" cstate="email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ltGray">
            <a:xfrm>
              <a:off x="0" y="4128"/>
              <a:ext cx="5760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>
              <a:off x="384" y="1584"/>
              <a:ext cx="5376" cy="432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</p:grpSp>
      <p:sp>
        <p:nvSpPr>
          <p:cNvPr id="645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fld id="{CAAD531F-72E8-4376-9A28-3F74AD39A6CE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fld id="{2438E0B9-4BF2-4E6E-AD1E-2BA33066A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2881C-D325-46F8-ADCD-5D80954BAF2D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9511D-FC0C-4038-8F0C-8E047997C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6594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6594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A2E90-A725-452A-93EE-D33086A6DE62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C837A-8EBB-4071-820E-980B01E40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>
                <a:gd name="T0" fmla="*/ 0 w 5753"/>
                <a:gd name="T1" fmla="*/ 267 h 268"/>
                <a:gd name="T2" fmla="*/ 5752 w 5753"/>
                <a:gd name="T3" fmla="*/ 267 h 268"/>
                <a:gd name="T4" fmla="*/ 5752 w 5753"/>
                <a:gd name="T5" fmla="*/ 81 h 268"/>
                <a:gd name="T6" fmla="*/ 5567 w 5753"/>
                <a:gd name="T7" fmla="*/ 111 h 268"/>
                <a:gd name="T8" fmla="*/ 5098 w 5753"/>
                <a:gd name="T9" fmla="*/ 131 h 268"/>
                <a:gd name="T10" fmla="*/ 4597 w 5753"/>
                <a:gd name="T11" fmla="*/ 101 h 268"/>
                <a:gd name="T12" fmla="*/ 4138 w 5753"/>
                <a:gd name="T13" fmla="*/ 141 h 268"/>
                <a:gd name="T14" fmla="*/ 3914 w 5753"/>
                <a:gd name="T15" fmla="*/ 141 h 268"/>
                <a:gd name="T16" fmla="*/ 3786 w 5753"/>
                <a:gd name="T17" fmla="*/ 131 h 268"/>
                <a:gd name="T18" fmla="*/ 3455 w 5753"/>
                <a:gd name="T19" fmla="*/ 81 h 268"/>
                <a:gd name="T20" fmla="*/ 2976 w 5753"/>
                <a:gd name="T21" fmla="*/ 91 h 268"/>
                <a:gd name="T22" fmla="*/ 2730 w 5753"/>
                <a:gd name="T23" fmla="*/ 20 h 268"/>
                <a:gd name="T24" fmla="*/ 2432 w 5753"/>
                <a:gd name="T25" fmla="*/ 51 h 268"/>
                <a:gd name="T26" fmla="*/ 2218 w 5753"/>
                <a:gd name="T27" fmla="*/ 81 h 268"/>
                <a:gd name="T28" fmla="*/ 2048 w 5753"/>
                <a:gd name="T29" fmla="*/ 91 h 268"/>
                <a:gd name="T30" fmla="*/ 1749 w 5753"/>
                <a:gd name="T31" fmla="*/ 71 h 268"/>
                <a:gd name="T32" fmla="*/ 1440 w 5753"/>
                <a:gd name="T33" fmla="*/ 51 h 268"/>
                <a:gd name="T34" fmla="*/ 1130 w 5753"/>
                <a:gd name="T35" fmla="*/ 20 h 268"/>
                <a:gd name="T36" fmla="*/ 757 w 5753"/>
                <a:gd name="T37" fmla="*/ 40 h 268"/>
                <a:gd name="T38" fmla="*/ 384 w 5753"/>
                <a:gd name="T39" fmla="*/ 71 h 268"/>
                <a:gd name="T40" fmla="*/ 128 w 5753"/>
                <a:gd name="T41" fmla="*/ 10 h 268"/>
                <a:gd name="T42" fmla="*/ 0 w 5753"/>
                <a:gd name="T43" fmla="*/ 0 h 268"/>
                <a:gd name="T44" fmla="*/ 0 w 5753"/>
                <a:gd name="T45" fmla="*/ 267 h 2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50" name="Group 5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90" name="Group 6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113" name="Freeform 7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>
                      <a:gd name="T0" fmla="*/ 0 w 206"/>
                      <a:gd name="T1" fmla="*/ 403 h 404"/>
                      <a:gd name="T2" fmla="*/ 29 w 206"/>
                      <a:gd name="T3" fmla="*/ 312 h 404"/>
                      <a:gd name="T4" fmla="*/ 56 w 206"/>
                      <a:gd name="T5" fmla="*/ 213 h 404"/>
                      <a:gd name="T6" fmla="*/ 69 w 206"/>
                      <a:gd name="T7" fmla="*/ 169 h 404"/>
                      <a:gd name="T8" fmla="*/ 87 w 206"/>
                      <a:gd name="T9" fmla="*/ 119 h 404"/>
                      <a:gd name="T10" fmla="*/ 112 w 206"/>
                      <a:gd name="T11" fmla="*/ 66 h 404"/>
                      <a:gd name="T12" fmla="*/ 131 w 206"/>
                      <a:gd name="T13" fmla="*/ 33 h 404"/>
                      <a:gd name="T14" fmla="*/ 146 w 206"/>
                      <a:gd name="T15" fmla="*/ 18 h 404"/>
                      <a:gd name="T16" fmla="*/ 164 w 206"/>
                      <a:gd name="T17" fmla="*/ 4 h 404"/>
                      <a:gd name="T18" fmla="*/ 185 w 206"/>
                      <a:gd name="T19" fmla="*/ 0 h 404"/>
                      <a:gd name="T20" fmla="*/ 194 w 206"/>
                      <a:gd name="T21" fmla="*/ 11 h 404"/>
                      <a:gd name="T22" fmla="*/ 205 w 206"/>
                      <a:gd name="T23" fmla="*/ 38 h 40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114" name="Freeform 8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>
                      <a:gd name="T0" fmla="*/ 1 w 140"/>
                      <a:gd name="T1" fmla="*/ 988 h 989"/>
                      <a:gd name="T2" fmla="*/ 0 w 140"/>
                      <a:gd name="T3" fmla="*/ 896 h 989"/>
                      <a:gd name="T4" fmla="*/ 0 w 140"/>
                      <a:gd name="T5" fmla="*/ 825 h 989"/>
                      <a:gd name="T6" fmla="*/ 3 w 140"/>
                      <a:gd name="T7" fmla="*/ 777 h 989"/>
                      <a:gd name="T8" fmla="*/ 4 w 140"/>
                      <a:gd name="T9" fmla="*/ 718 h 989"/>
                      <a:gd name="T10" fmla="*/ 4 w 140"/>
                      <a:gd name="T11" fmla="*/ 656 h 989"/>
                      <a:gd name="T12" fmla="*/ 5 w 140"/>
                      <a:gd name="T13" fmla="*/ 605 h 989"/>
                      <a:gd name="T14" fmla="*/ 9 w 140"/>
                      <a:gd name="T15" fmla="*/ 558 h 989"/>
                      <a:gd name="T16" fmla="*/ 13 w 140"/>
                      <a:gd name="T17" fmla="*/ 475 h 989"/>
                      <a:gd name="T18" fmla="*/ 20 w 140"/>
                      <a:gd name="T19" fmla="*/ 385 h 989"/>
                      <a:gd name="T20" fmla="*/ 29 w 140"/>
                      <a:gd name="T21" fmla="*/ 294 h 989"/>
                      <a:gd name="T22" fmla="*/ 36 w 140"/>
                      <a:gd name="T23" fmla="*/ 196 h 989"/>
                      <a:gd name="T24" fmla="*/ 42 w 140"/>
                      <a:gd name="T25" fmla="*/ 138 h 989"/>
                      <a:gd name="T26" fmla="*/ 47 w 140"/>
                      <a:gd name="T27" fmla="*/ 116 h 989"/>
                      <a:gd name="T28" fmla="*/ 59 w 140"/>
                      <a:gd name="T29" fmla="*/ 76 h 989"/>
                      <a:gd name="T30" fmla="*/ 72 w 140"/>
                      <a:gd name="T31" fmla="*/ 48 h 989"/>
                      <a:gd name="T32" fmla="*/ 86 w 140"/>
                      <a:gd name="T33" fmla="*/ 26 h 989"/>
                      <a:gd name="T34" fmla="*/ 99 w 140"/>
                      <a:gd name="T35" fmla="*/ 6 h 989"/>
                      <a:gd name="T36" fmla="*/ 109 w 140"/>
                      <a:gd name="T37" fmla="*/ 0 h 989"/>
                      <a:gd name="T38" fmla="*/ 122 w 140"/>
                      <a:gd name="T39" fmla="*/ 0 h 989"/>
                      <a:gd name="T40" fmla="*/ 134 w 140"/>
                      <a:gd name="T41" fmla="*/ 7 h 989"/>
                      <a:gd name="T42" fmla="*/ 139 w 140"/>
                      <a:gd name="T43" fmla="*/ 17 h 989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91" name="Group 9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111" name="Freeform 10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>
                      <a:gd name="T0" fmla="*/ 256 w 257"/>
                      <a:gd name="T1" fmla="*/ 446 h 447"/>
                      <a:gd name="T2" fmla="*/ 218 w 257"/>
                      <a:gd name="T3" fmla="*/ 403 h 447"/>
                      <a:gd name="T4" fmla="*/ 203 w 257"/>
                      <a:gd name="T5" fmla="*/ 376 h 447"/>
                      <a:gd name="T6" fmla="*/ 192 w 257"/>
                      <a:gd name="T7" fmla="*/ 355 h 447"/>
                      <a:gd name="T8" fmla="*/ 136 w 257"/>
                      <a:gd name="T9" fmla="*/ 149 h 447"/>
                      <a:gd name="T10" fmla="*/ 105 w 257"/>
                      <a:gd name="T11" fmla="*/ 84 h 447"/>
                      <a:gd name="T12" fmla="*/ 82 w 257"/>
                      <a:gd name="T13" fmla="*/ 42 h 447"/>
                      <a:gd name="T14" fmla="*/ 65 w 257"/>
                      <a:gd name="T15" fmla="*/ 22 h 447"/>
                      <a:gd name="T16" fmla="*/ 43 w 257"/>
                      <a:gd name="T17" fmla="*/ 6 h 447"/>
                      <a:gd name="T18" fmla="*/ 24 w 257"/>
                      <a:gd name="T19" fmla="*/ 0 h 447"/>
                      <a:gd name="T20" fmla="*/ 8 w 257"/>
                      <a:gd name="T21" fmla="*/ 3 h 447"/>
                      <a:gd name="T22" fmla="*/ 0 w 257"/>
                      <a:gd name="T23" fmla="*/ 29 h 447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112" name="Freeform 11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>
                      <a:gd name="T0" fmla="*/ 389 w 390"/>
                      <a:gd name="T1" fmla="*/ 1060 h 1061"/>
                      <a:gd name="T2" fmla="*/ 378 w 390"/>
                      <a:gd name="T3" fmla="*/ 975 h 1061"/>
                      <a:gd name="T4" fmla="*/ 256 w 390"/>
                      <a:gd name="T5" fmla="*/ 400 h 1061"/>
                      <a:gd name="T6" fmla="*/ 201 w 390"/>
                      <a:gd name="T7" fmla="*/ 223 h 1061"/>
                      <a:gd name="T8" fmla="*/ 185 w 390"/>
                      <a:gd name="T9" fmla="*/ 164 h 1061"/>
                      <a:gd name="T10" fmla="*/ 164 w 390"/>
                      <a:gd name="T11" fmla="*/ 97 h 1061"/>
                      <a:gd name="T12" fmla="*/ 140 w 390"/>
                      <a:gd name="T13" fmla="*/ 45 h 1061"/>
                      <a:gd name="T14" fmla="*/ 117 w 390"/>
                      <a:gd name="T15" fmla="*/ 19 h 1061"/>
                      <a:gd name="T16" fmla="*/ 89 w 390"/>
                      <a:gd name="T17" fmla="*/ 1 h 1061"/>
                      <a:gd name="T18" fmla="*/ 60 w 390"/>
                      <a:gd name="T19" fmla="*/ 0 h 1061"/>
                      <a:gd name="T20" fmla="*/ 41 w 390"/>
                      <a:gd name="T21" fmla="*/ 21 h 1061"/>
                      <a:gd name="T22" fmla="*/ 0 w 390"/>
                      <a:gd name="T23" fmla="*/ 118 h 106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92" name="Freeform 12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>
                    <a:gd name="T0" fmla="*/ 0 w 94"/>
                    <a:gd name="T1" fmla="*/ 444 h 445"/>
                    <a:gd name="T2" fmla="*/ 13 w 94"/>
                    <a:gd name="T3" fmla="*/ 344 h 445"/>
                    <a:gd name="T4" fmla="*/ 25 w 94"/>
                    <a:gd name="T5" fmla="*/ 235 h 445"/>
                    <a:gd name="T6" fmla="*/ 31 w 94"/>
                    <a:gd name="T7" fmla="*/ 187 h 445"/>
                    <a:gd name="T8" fmla="*/ 39 w 94"/>
                    <a:gd name="T9" fmla="*/ 131 h 445"/>
                    <a:gd name="T10" fmla="*/ 51 w 94"/>
                    <a:gd name="T11" fmla="*/ 74 h 445"/>
                    <a:gd name="T12" fmla="*/ 59 w 94"/>
                    <a:gd name="T13" fmla="*/ 37 h 445"/>
                    <a:gd name="T14" fmla="*/ 66 w 94"/>
                    <a:gd name="T15" fmla="*/ 19 h 445"/>
                    <a:gd name="T16" fmla="*/ 74 w 94"/>
                    <a:gd name="T17" fmla="*/ 4 h 445"/>
                    <a:gd name="T18" fmla="*/ 83 w 94"/>
                    <a:gd name="T19" fmla="*/ 0 h 445"/>
                    <a:gd name="T20" fmla="*/ 88 w 94"/>
                    <a:gd name="T21" fmla="*/ 12 h 445"/>
                    <a:gd name="T22" fmla="*/ 93 w 94"/>
                    <a:gd name="T23" fmla="*/ 42 h 44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93" name="Freeform 13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>
                    <a:gd name="T0" fmla="*/ 0 w 64"/>
                    <a:gd name="T1" fmla="*/ 1082 h 1083"/>
                    <a:gd name="T2" fmla="*/ 0 w 64"/>
                    <a:gd name="T3" fmla="*/ 981 h 1083"/>
                    <a:gd name="T4" fmla="*/ 0 w 64"/>
                    <a:gd name="T5" fmla="*/ 904 h 1083"/>
                    <a:gd name="T6" fmla="*/ 1 w 64"/>
                    <a:gd name="T7" fmla="*/ 851 h 1083"/>
                    <a:gd name="T8" fmla="*/ 2 w 64"/>
                    <a:gd name="T9" fmla="*/ 786 h 1083"/>
                    <a:gd name="T10" fmla="*/ 2 w 64"/>
                    <a:gd name="T11" fmla="*/ 719 h 1083"/>
                    <a:gd name="T12" fmla="*/ 2 w 64"/>
                    <a:gd name="T13" fmla="*/ 662 h 1083"/>
                    <a:gd name="T14" fmla="*/ 4 w 64"/>
                    <a:gd name="T15" fmla="*/ 611 h 1083"/>
                    <a:gd name="T16" fmla="*/ 6 w 64"/>
                    <a:gd name="T17" fmla="*/ 521 h 1083"/>
                    <a:gd name="T18" fmla="*/ 9 w 64"/>
                    <a:gd name="T19" fmla="*/ 422 h 1083"/>
                    <a:gd name="T20" fmla="*/ 13 w 64"/>
                    <a:gd name="T21" fmla="*/ 323 h 1083"/>
                    <a:gd name="T22" fmla="*/ 16 w 64"/>
                    <a:gd name="T23" fmla="*/ 215 h 1083"/>
                    <a:gd name="T24" fmla="*/ 19 w 64"/>
                    <a:gd name="T25" fmla="*/ 152 h 1083"/>
                    <a:gd name="T26" fmla="*/ 21 w 64"/>
                    <a:gd name="T27" fmla="*/ 127 h 1083"/>
                    <a:gd name="T28" fmla="*/ 27 w 64"/>
                    <a:gd name="T29" fmla="*/ 84 h 1083"/>
                    <a:gd name="T30" fmla="*/ 32 w 64"/>
                    <a:gd name="T31" fmla="*/ 53 h 1083"/>
                    <a:gd name="T32" fmla="*/ 38 w 64"/>
                    <a:gd name="T33" fmla="*/ 28 h 1083"/>
                    <a:gd name="T34" fmla="*/ 44 w 64"/>
                    <a:gd name="T35" fmla="*/ 6 h 1083"/>
                    <a:gd name="T36" fmla="*/ 49 w 64"/>
                    <a:gd name="T37" fmla="*/ 0 h 1083"/>
                    <a:gd name="T38" fmla="*/ 56 w 64"/>
                    <a:gd name="T39" fmla="*/ 0 h 1083"/>
                    <a:gd name="T40" fmla="*/ 60 w 64"/>
                    <a:gd name="T41" fmla="*/ 8 h 1083"/>
                    <a:gd name="T42" fmla="*/ 63 w 64"/>
                    <a:gd name="T43" fmla="*/ 18 h 108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94" name="Freeform 14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>
                    <a:gd name="T0" fmla="*/ 218 w 219"/>
                    <a:gd name="T1" fmla="*/ 1855 h 1856"/>
                    <a:gd name="T2" fmla="*/ 212 w 219"/>
                    <a:gd name="T3" fmla="*/ 1707 h 1856"/>
                    <a:gd name="T4" fmla="*/ 142 w 219"/>
                    <a:gd name="T5" fmla="*/ 702 h 1856"/>
                    <a:gd name="T6" fmla="*/ 112 w 219"/>
                    <a:gd name="T7" fmla="*/ 390 h 1856"/>
                    <a:gd name="T8" fmla="*/ 104 w 219"/>
                    <a:gd name="T9" fmla="*/ 288 h 1856"/>
                    <a:gd name="T10" fmla="*/ 91 w 219"/>
                    <a:gd name="T11" fmla="*/ 170 h 1856"/>
                    <a:gd name="T12" fmla="*/ 79 w 219"/>
                    <a:gd name="T13" fmla="*/ 80 h 1856"/>
                    <a:gd name="T14" fmla="*/ 65 w 219"/>
                    <a:gd name="T15" fmla="*/ 33 h 1856"/>
                    <a:gd name="T16" fmla="*/ 50 w 219"/>
                    <a:gd name="T17" fmla="*/ 2 h 1856"/>
                    <a:gd name="T18" fmla="*/ 34 w 219"/>
                    <a:gd name="T19" fmla="*/ 0 h 1856"/>
                    <a:gd name="T20" fmla="*/ 22 w 219"/>
                    <a:gd name="T21" fmla="*/ 35 h 1856"/>
                    <a:gd name="T22" fmla="*/ 0 w 219"/>
                    <a:gd name="T23" fmla="*/ 207 h 185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grpSp>
              <p:nvGrpSpPr>
                <p:cNvPr id="95" name="Group 15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107" name="Freeform 16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>
                      <a:gd name="T0" fmla="*/ 143 w 144"/>
                      <a:gd name="T1" fmla="*/ 653 h 654"/>
                      <a:gd name="T2" fmla="*/ 122 w 144"/>
                      <a:gd name="T3" fmla="*/ 589 h 654"/>
                      <a:gd name="T4" fmla="*/ 113 w 144"/>
                      <a:gd name="T5" fmla="*/ 551 h 654"/>
                      <a:gd name="T6" fmla="*/ 108 w 144"/>
                      <a:gd name="T7" fmla="*/ 520 h 654"/>
                      <a:gd name="T8" fmla="*/ 76 w 144"/>
                      <a:gd name="T9" fmla="*/ 219 h 654"/>
                      <a:gd name="T10" fmla="*/ 58 w 144"/>
                      <a:gd name="T11" fmla="*/ 123 h 654"/>
                      <a:gd name="T12" fmla="*/ 45 w 144"/>
                      <a:gd name="T13" fmla="*/ 63 h 654"/>
                      <a:gd name="T14" fmla="*/ 36 w 144"/>
                      <a:gd name="T15" fmla="*/ 32 h 654"/>
                      <a:gd name="T16" fmla="*/ 24 w 144"/>
                      <a:gd name="T17" fmla="*/ 8 h 654"/>
                      <a:gd name="T18" fmla="*/ 13 w 144"/>
                      <a:gd name="T19" fmla="*/ 0 h 654"/>
                      <a:gd name="T20" fmla="*/ 4 w 144"/>
                      <a:gd name="T21" fmla="*/ 6 h 654"/>
                      <a:gd name="T22" fmla="*/ 0 w 144"/>
                      <a:gd name="T23" fmla="*/ 43 h 654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108" name="Freeform 17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>
                      <a:gd name="T0" fmla="*/ 0 w 203"/>
                      <a:gd name="T1" fmla="*/ 2390 h 2391"/>
                      <a:gd name="T2" fmla="*/ 71 w 203"/>
                      <a:gd name="T3" fmla="*/ 1504 h 2391"/>
                      <a:gd name="T4" fmla="*/ 79 w 203"/>
                      <a:gd name="T5" fmla="*/ 1362 h 2391"/>
                      <a:gd name="T6" fmla="*/ 97 w 203"/>
                      <a:gd name="T7" fmla="*/ 1131 h 2391"/>
                      <a:gd name="T8" fmla="*/ 114 w 203"/>
                      <a:gd name="T9" fmla="*/ 891 h 2391"/>
                      <a:gd name="T10" fmla="*/ 123 w 203"/>
                      <a:gd name="T11" fmla="*/ 762 h 2391"/>
                      <a:gd name="T12" fmla="*/ 128 w 203"/>
                      <a:gd name="T13" fmla="*/ 623 h 2391"/>
                      <a:gd name="T14" fmla="*/ 134 w 203"/>
                      <a:gd name="T15" fmla="*/ 493 h 2391"/>
                      <a:gd name="T16" fmla="*/ 146 w 203"/>
                      <a:gd name="T17" fmla="*/ 342 h 2391"/>
                      <a:gd name="T18" fmla="*/ 157 w 203"/>
                      <a:gd name="T19" fmla="*/ 204 h 2391"/>
                      <a:gd name="T20" fmla="*/ 173 w 203"/>
                      <a:gd name="T21" fmla="*/ 82 h 2391"/>
                      <a:gd name="T22" fmla="*/ 183 w 203"/>
                      <a:gd name="T23" fmla="*/ 6 h 2391"/>
                      <a:gd name="T24" fmla="*/ 191 w 203"/>
                      <a:gd name="T25" fmla="*/ 0 h 2391"/>
                      <a:gd name="T26" fmla="*/ 197 w 203"/>
                      <a:gd name="T27" fmla="*/ 39 h 2391"/>
                      <a:gd name="T28" fmla="*/ 202 w 203"/>
                      <a:gd name="T29" fmla="*/ 173 h 2391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109" name="Freeform 18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>
                      <a:gd name="T0" fmla="*/ 0 w 161"/>
                      <a:gd name="T1" fmla="*/ 881 h 882"/>
                      <a:gd name="T2" fmla="*/ 30 w 161"/>
                      <a:gd name="T3" fmla="*/ 690 h 882"/>
                      <a:gd name="T4" fmla="*/ 48 w 161"/>
                      <a:gd name="T5" fmla="*/ 470 h 882"/>
                      <a:gd name="T6" fmla="*/ 59 w 161"/>
                      <a:gd name="T7" fmla="*/ 372 h 882"/>
                      <a:gd name="T8" fmla="*/ 72 w 161"/>
                      <a:gd name="T9" fmla="*/ 259 h 882"/>
                      <a:gd name="T10" fmla="*/ 90 w 161"/>
                      <a:gd name="T11" fmla="*/ 142 h 882"/>
                      <a:gd name="T12" fmla="*/ 105 w 161"/>
                      <a:gd name="T13" fmla="*/ 69 h 882"/>
                      <a:gd name="T14" fmla="*/ 115 w 161"/>
                      <a:gd name="T15" fmla="*/ 32 h 882"/>
                      <a:gd name="T16" fmla="*/ 129 w 161"/>
                      <a:gd name="T17" fmla="*/ 6 h 882"/>
                      <a:gd name="T18" fmla="*/ 146 w 161"/>
                      <a:gd name="T19" fmla="*/ 0 h 882"/>
                      <a:gd name="T20" fmla="*/ 154 w 161"/>
                      <a:gd name="T21" fmla="*/ 19 h 882"/>
                      <a:gd name="T22" fmla="*/ 160 w 161"/>
                      <a:gd name="T23" fmla="*/ 77 h 882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110" name="Freeform 19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>
                      <a:gd name="T0" fmla="*/ 0 w 74"/>
                      <a:gd name="T1" fmla="*/ 0 h 429"/>
                      <a:gd name="T2" fmla="*/ 12 w 74"/>
                      <a:gd name="T3" fmla="*/ 28 h 429"/>
                      <a:gd name="T4" fmla="*/ 28 w 74"/>
                      <a:gd name="T5" fmla="*/ 57 h 429"/>
                      <a:gd name="T6" fmla="*/ 41 w 74"/>
                      <a:gd name="T7" fmla="*/ 118 h 429"/>
                      <a:gd name="T8" fmla="*/ 52 w 74"/>
                      <a:gd name="T9" fmla="*/ 170 h 429"/>
                      <a:gd name="T10" fmla="*/ 62 w 74"/>
                      <a:gd name="T11" fmla="*/ 223 h 429"/>
                      <a:gd name="T12" fmla="*/ 67 w 74"/>
                      <a:gd name="T13" fmla="*/ 267 h 429"/>
                      <a:gd name="T14" fmla="*/ 70 w 74"/>
                      <a:gd name="T15" fmla="*/ 310 h 429"/>
                      <a:gd name="T16" fmla="*/ 73 w 74"/>
                      <a:gd name="T17" fmla="*/ 370 h 429"/>
                      <a:gd name="T18" fmla="*/ 73 w 74"/>
                      <a:gd name="T19" fmla="*/ 428 h 429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96" name="Freeform 20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>
                    <a:gd name="T0" fmla="*/ 255 w 256"/>
                    <a:gd name="T1" fmla="*/ 217 h 218"/>
                    <a:gd name="T2" fmla="*/ 217 w 256"/>
                    <a:gd name="T3" fmla="*/ 196 h 218"/>
                    <a:gd name="T4" fmla="*/ 202 w 256"/>
                    <a:gd name="T5" fmla="*/ 183 h 218"/>
                    <a:gd name="T6" fmla="*/ 192 w 256"/>
                    <a:gd name="T7" fmla="*/ 173 h 218"/>
                    <a:gd name="T8" fmla="*/ 135 w 256"/>
                    <a:gd name="T9" fmla="*/ 72 h 218"/>
                    <a:gd name="T10" fmla="*/ 105 w 256"/>
                    <a:gd name="T11" fmla="*/ 40 h 218"/>
                    <a:gd name="T12" fmla="*/ 82 w 256"/>
                    <a:gd name="T13" fmla="*/ 20 h 218"/>
                    <a:gd name="T14" fmla="*/ 65 w 256"/>
                    <a:gd name="T15" fmla="*/ 11 h 218"/>
                    <a:gd name="T16" fmla="*/ 43 w 256"/>
                    <a:gd name="T17" fmla="*/ 3 h 218"/>
                    <a:gd name="T18" fmla="*/ 22 w 256"/>
                    <a:gd name="T19" fmla="*/ 0 h 218"/>
                    <a:gd name="T20" fmla="*/ 8 w 256"/>
                    <a:gd name="T21" fmla="*/ 1 h 218"/>
                    <a:gd name="T22" fmla="*/ 0 w 256"/>
                    <a:gd name="T23" fmla="*/ 14 h 21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97" name="Freeform 21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>
                    <a:gd name="T0" fmla="*/ 0 w 340"/>
                    <a:gd name="T1" fmla="*/ 235 h 236"/>
                    <a:gd name="T2" fmla="*/ 50 w 340"/>
                    <a:gd name="T3" fmla="*/ 183 h 236"/>
                    <a:gd name="T4" fmla="*/ 92 w 340"/>
                    <a:gd name="T5" fmla="*/ 124 h 236"/>
                    <a:gd name="T6" fmla="*/ 114 w 340"/>
                    <a:gd name="T7" fmla="*/ 98 h 236"/>
                    <a:gd name="T8" fmla="*/ 145 w 340"/>
                    <a:gd name="T9" fmla="*/ 70 h 236"/>
                    <a:gd name="T10" fmla="*/ 186 w 340"/>
                    <a:gd name="T11" fmla="*/ 39 h 236"/>
                    <a:gd name="T12" fmla="*/ 217 w 340"/>
                    <a:gd name="T13" fmla="*/ 19 h 236"/>
                    <a:gd name="T14" fmla="*/ 240 w 340"/>
                    <a:gd name="T15" fmla="*/ 9 h 236"/>
                    <a:gd name="T16" fmla="*/ 271 w 340"/>
                    <a:gd name="T17" fmla="*/ 2 h 236"/>
                    <a:gd name="T18" fmla="*/ 306 w 340"/>
                    <a:gd name="T19" fmla="*/ 0 h 236"/>
                    <a:gd name="T20" fmla="*/ 321 w 340"/>
                    <a:gd name="T21" fmla="*/ 6 h 236"/>
                    <a:gd name="T22" fmla="*/ 339 w 340"/>
                    <a:gd name="T23" fmla="*/ 22 h 2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98" name="Freeform 22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>
                    <a:gd name="T0" fmla="*/ 1 w 233"/>
                    <a:gd name="T1" fmla="*/ 582 h 583"/>
                    <a:gd name="T2" fmla="*/ 0 w 233"/>
                    <a:gd name="T3" fmla="*/ 527 h 583"/>
                    <a:gd name="T4" fmla="*/ 0 w 233"/>
                    <a:gd name="T5" fmla="*/ 486 h 583"/>
                    <a:gd name="T6" fmla="*/ 5 w 233"/>
                    <a:gd name="T7" fmla="*/ 458 h 583"/>
                    <a:gd name="T8" fmla="*/ 8 w 233"/>
                    <a:gd name="T9" fmla="*/ 422 h 583"/>
                    <a:gd name="T10" fmla="*/ 8 w 233"/>
                    <a:gd name="T11" fmla="*/ 386 h 583"/>
                    <a:gd name="T12" fmla="*/ 9 w 233"/>
                    <a:gd name="T13" fmla="*/ 357 h 583"/>
                    <a:gd name="T14" fmla="*/ 16 w 233"/>
                    <a:gd name="T15" fmla="*/ 328 h 583"/>
                    <a:gd name="T16" fmla="*/ 22 w 233"/>
                    <a:gd name="T17" fmla="*/ 280 h 583"/>
                    <a:gd name="T18" fmla="*/ 34 w 233"/>
                    <a:gd name="T19" fmla="*/ 227 h 583"/>
                    <a:gd name="T20" fmla="*/ 49 w 233"/>
                    <a:gd name="T21" fmla="*/ 172 h 583"/>
                    <a:gd name="T22" fmla="*/ 60 w 233"/>
                    <a:gd name="T23" fmla="*/ 116 h 583"/>
                    <a:gd name="T24" fmla="*/ 70 w 233"/>
                    <a:gd name="T25" fmla="*/ 81 h 583"/>
                    <a:gd name="T26" fmla="*/ 78 w 233"/>
                    <a:gd name="T27" fmla="*/ 69 h 583"/>
                    <a:gd name="T28" fmla="*/ 100 w 233"/>
                    <a:gd name="T29" fmla="*/ 45 h 583"/>
                    <a:gd name="T30" fmla="*/ 120 w 233"/>
                    <a:gd name="T31" fmla="*/ 28 h 583"/>
                    <a:gd name="T32" fmla="*/ 142 w 233"/>
                    <a:gd name="T33" fmla="*/ 14 h 583"/>
                    <a:gd name="T34" fmla="*/ 165 w 233"/>
                    <a:gd name="T35" fmla="*/ 3 h 583"/>
                    <a:gd name="T36" fmla="*/ 182 w 233"/>
                    <a:gd name="T37" fmla="*/ 0 h 583"/>
                    <a:gd name="T38" fmla="*/ 204 w 233"/>
                    <a:gd name="T39" fmla="*/ 0 h 583"/>
                    <a:gd name="T40" fmla="*/ 224 w 233"/>
                    <a:gd name="T41" fmla="*/ 4 h 583"/>
                    <a:gd name="T42" fmla="*/ 232 w 233"/>
                    <a:gd name="T43" fmla="*/ 9 h 58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99" name="Freeform 23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>
                    <a:gd name="T0" fmla="*/ 407 w 408"/>
                    <a:gd name="T1" fmla="*/ 529 h 530"/>
                    <a:gd name="T2" fmla="*/ 395 w 408"/>
                    <a:gd name="T3" fmla="*/ 486 h 530"/>
                    <a:gd name="T4" fmla="*/ 267 w 408"/>
                    <a:gd name="T5" fmla="*/ 199 h 530"/>
                    <a:gd name="T6" fmla="*/ 210 w 408"/>
                    <a:gd name="T7" fmla="*/ 111 h 530"/>
                    <a:gd name="T8" fmla="*/ 194 w 408"/>
                    <a:gd name="T9" fmla="*/ 81 h 530"/>
                    <a:gd name="T10" fmla="*/ 171 w 408"/>
                    <a:gd name="T11" fmla="*/ 48 h 530"/>
                    <a:gd name="T12" fmla="*/ 147 w 408"/>
                    <a:gd name="T13" fmla="*/ 23 h 530"/>
                    <a:gd name="T14" fmla="*/ 123 w 408"/>
                    <a:gd name="T15" fmla="*/ 9 h 530"/>
                    <a:gd name="T16" fmla="*/ 93 w 408"/>
                    <a:gd name="T17" fmla="*/ 0 h 530"/>
                    <a:gd name="T18" fmla="*/ 63 w 408"/>
                    <a:gd name="T19" fmla="*/ 0 h 530"/>
                    <a:gd name="T20" fmla="*/ 42 w 408"/>
                    <a:gd name="T21" fmla="*/ 9 h 530"/>
                    <a:gd name="T22" fmla="*/ 0 w 408"/>
                    <a:gd name="T23" fmla="*/ 59 h 53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100" name="Freeform 24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>
                    <a:gd name="T0" fmla="*/ 0 w 369"/>
                    <a:gd name="T1" fmla="*/ 810 h 811"/>
                    <a:gd name="T2" fmla="*/ 131 w 369"/>
                    <a:gd name="T3" fmla="*/ 509 h 811"/>
                    <a:gd name="T4" fmla="*/ 146 w 369"/>
                    <a:gd name="T5" fmla="*/ 461 h 811"/>
                    <a:gd name="T6" fmla="*/ 178 w 369"/>
                    <a:gd name="T7" fmla="*/ 383 h 811"/>
                    <a:gd name="T8" fmla="*/ 209 w 369"/>
                    <a:gd name="T9" fmla="*/ 302 h 811"/>
                    <a:gd name="T10" fmla="*/ 225 w 369"/>
                    <a:gd name="T11" fmla="*/ 258 h 811"/>
                    <a:gd name="T12" fmla="*/ 233 w 369"/>
                    <a:gd name="T13" fmla="*/ 211 h 811"/>
                    <a:gd name="T14" fmla="*/ 246 w 369"/>
                    <a:gd name="T15" fmla="*/ 166 h 811"/>
                    <a:gd name="T16" fmla="*/ 265 w 369"/>
                    <a:gd name="T17" fmla="*/ 116 h 811"/>
                    <a:gd name="T18" fmla="*/ 286 w 369"/>
                    <a:gd name="T19" fmla="*/ 69 h 811"/>
                    <a:gd name="T20" fmla="*/ 314 w 369"/>
                    <a:gd name="T21" fmla="*/ 27 h 811"/>
                    <a:gd name="T22" fmla="*/ 335 w 369"/>
                    <a:gd name="T23" fmla="*/ 2 h 811"/>
                    <a:gd name="T24" fmla="*/ 348 w 369"/>
                    <a:gd name="T25" fmla="*/ 0 h 811"/>
                    <a:gd name="T26" fmla="*/ 361 w 369"/>
                    <a:gd name="T27" fmla="*/ 13 h 811"/>
                    <a:gd name="T28" fmla="*/ 368 w 369"/>
                    <a:gd name="T29" fmla="*/ 58 h 81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101" name="Freeform 25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>
                    <a:gd name="T0" fmla="*/ 0 w 295"/>
                    <a:gd name="T1" fmla="*/ 299 h 300"/>
                    <a:gd name="T2" fmla="*/ 56 w 295"/>
                    <a:gd name="T3" fmla="*/ 234 h 300"/>
                    <a:gd name="T4" fmla="*/ 90 w 295"/>
                    <a:gd name="T5" fmla="*/ 159 h 300"/>
                    <a:gd name="T6" fmla="*/ 109 w 295"/>
                    <a:gd name="T7" fmla="*/ 126 h 300"/>
                    <a:gd name="T8" fmla="*/ 134 w 295"/>
                    <a:gd name="T9" fmla="*/ 87 h 300"/>
                    <a:gd name="T10" fmla="*/ 168 w 295"/>
                    <a:gd name="T11" fmla="*/ 48 h 300"/>
                    <a:gd name="T12" fmla="*/ 193 w 295"/>
                    <a:gd name="T13" fmla="*/ 23 h 300"/>
                    <a:gd name="T14" fmla="*/ 212 w 295"/>
                    <a:gd name="T15" fmla="*/ 11 h 300"/>
                    <a:gd name="T16" fmla="*/ 239 w 295"/>
                    <a:gd name="T17" fmla="*/ 2 h 300"/>
                    <a:gd name="T18" fmla="*/ 267 w 295"/>
                    <a:gd name="T19" fmla="*/ 0 h 300"/>
                    <a:gd name="T20" fmla="*/ 281 w 295"/>
                    <a:gd name="T21" fmla="*/ 6 h 300"/>
                    <a:gd name="T22" fmla="*/ 294 w 295"/>
                    <a:gd name="T23" fmla="*/ 25 h 30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102" name="Freeform 26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>
                    <a:gd name="T0" fmla="*/ 0 w 142"/>
                    <a:gd name="T1" fmla="*/ 0 h 145"/>
                    <a:gd name="T2" fmla="*/ 24 w 142"/>
                    <a:gd name="T3" fmla="*/ 9 h 145"/>
                    <a:gd name="T4" fmla="*/ 52 w 142"/>
                    <a:gd name="T5" fmla="*/ 19 h 145"/>
                    <a:gd name="T6" fmla="*/ 79 w 142"/>
                    <a:gd name="T7" fmla="*/ 39 h 145"/>
                    <a:gd name="T8" fmla="*/ 102 w 142"/>
                    <a:gd name="T9" fmla="*/ 56 h 145"/>
                    <a:gd name="T10" fmla="*/ 121 w 142"/>
                    <a:gd name="T11" fmla="*/ 75 h 145"/>
                    <a:gd name="T12" fmla="*/ 131 w 142"/>
                    <a:gd name="T13" fmla="*/ 89 h 145"/>
                    <a:gd name="T14" fmla="*/ 137 w 142"/>
                    <a:gd name="T15" fmla="*/ 104 h 145"/>
                    <a:gd name="T16" fmla="*/ 141 w 142"/>
                    <a:gd name="T17" fmla="*/ 124 h 145"/>
                    <a:gd name="T18" fmla="*/ 141 w 142"/>
                    <a:gd name="T19" fmla="*/ 144 h 14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103" name="Freeform 27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>
                    <a:gd name="T0" fmla="*/ 0 w 353"/>
                    <a:gd name="T1" fmla="*/ 1637 h 1638"/>
                    <a:gd name="T2" fmla="*/ 126 w 353"/>
                    <a:gd name="T3" fmla="*/ 1030 h 1638"/>
                    <a:gd name="T4" fmla="*/ 139 w 353"/>
                    <a:gd name="T5" fmla="*/ 931 h 1638"/>
                    <a:gd name="T6" fmla="*/ 170 w 353"/>
                    <a:gd name="T7" fmla="*/ 775 h 1638"/>
                    <a:gd name="T8" fmla="*/ 200 w 353"/>
                    <a:gd name="T9" fmla="*/ 611 h 1638"/>
                    <a:gd name="T10" fmla="*/ 215 w 353"/>
                    <a:gd name="T11" fmla="*/ 520 h 1638"/>
                    <a:gd name="T12" fmla="*/ 223 w 353"/>
                    <a:gd name="T13" fmla="*/ 426 h 1638"/>
                    <a:gd name="T14" fmla="*/ 236 w 353"/>
                    <a:gd name="T15" fmla="*/ 337 h 1638"/>
                    <a:gd name="T16" fmla="*/ 254 w 353"/>
                    <a:gd name="T17" fmla="*/ 233 h 1638"/>
                    <a:gd name="T18" fmla="*/ 274 w 353"/>
                    <a:gd name="T19" fmla="*/ 138 h 1638"/>
                    <a:gd name="T20" fmla="*/ 300 w 353"/>
                    <a:gd name="T21" fmla="*/ 55 h 1638"/>
                    <a:gd name="T22" fmla="*/ 321 w 353"/>
                    <a:gd name="T23" fmla="*/ 3 h 1638"/>
                    <a:gd name="T24" fmla="*/ 333 w 353"/>
                    <a:gd name="T25" fmla="*/ 0 h 1638"/>
                    <a:gd name="T26" fmla="*/ 345 w 353"/>
                    <a:gd name="T27" fmla="*/ 25 h 1638"/>
                    <a:gd name="T28" fmla="*/ 352 w 353"/>
                    <a:gd name="T29" fmla="*/ 117 h 163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104" name="Freeform 28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>
                    <a:gd name="T0" fmla="*/ 0 w 278"/>
                    <a:gd name="T1" fmla="*/ 609 h 610"/>
                    <a:gd name="T2" fmla="*/ 52 w 278"/>
                    <a:gd name="T3" fmla="*/ 477 h 610"/>
                    <a:gd name="T4" fmla="*/ 85 w 278"/>
                    <a:gd name="T5" fmla="*/ 324 h 610"/>
                    <a:gd name="T6" fmla="*/ 102 w 278"/>
                    <a:gd name="T7" fmla="*/ 256 h 610"/>
                    <a:gd name="T8" fmla="*/ 126 w 278"/>
                    <a:gd name="T9" fmla="*/ 178 h 610"/>
                    <a:gd name="T10" fmla="*/ 158 w 278"/>
                    <a:gd name="T11" fmla="*/ 97 h 610"/>
                    <a:gd name="T12" fmla="*/ 182 w 278"/>
                    <a:gd name="T13" fmla="*/ 48 h 610"/>
                    <a:gd name="T14" fmla="*/ 200 w 278"/>
                    <a:gd name="T15" fmla="*/ 22 h 610"/>
                    <a:gd name="T16" fmla="*/ 224 w 278"/>
                    <a:gd name="T17" fmla="*/ 3 h 610"/>
                    <a:gd name="T18" fmla="*/ 253 w 278"/>
                    <a:gd name="T19" fmla="*/ 0 h 610"/>
                    <a:gd name="T20" fmla="*/ 264 w 278"/>
                    <a:gd name="T21" fmla="*/ 13 h 610"/>
                    <a:gd name="T22" fmla="*/ 277 w 278"/>
                    <a:gd name="T23" fmla="*/ 53 h 61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105" name="Freeform 29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>
                    <a:gd name="T0" fmla="*/ 0 w 137"/>
                    <a:gd name="T1" fmla="*/ 0 h 292"/>
                    <a:gd name="T2" fmla="*/ 22 w 137"/>
                    <a:gd name="T3" fmla="*/ 18 h 292"/>
                    <a:gd name="T4" fmla="*/ 50 w 137"/>
                    <a:gd name="T5" fmla="*/ 40 h 292"/>
                    <a:gd name="T6" fmla="*/ 75 w 137"/>
                    <a:gd name="T7" fmla="*/ 80 h 292"/>
                    <a:gd name="T8" fmla="*/ 98 w 137"/>
                    <a:gd name="T9" fmla="*/ 115 h 292"/>
                    <a:gd name="T10" fmla="*/ 117 w 137"/>
                    <a:gd name="T11" fmla="*/ 151 h 292"/>
                    <a:gd name="T12" fmla="*/ 126 w 137"/>
                    <a:gd name="T13" fmla="*/ 182 h 292"/>
                    <a:gd name="T14" fmla="*/ 132 w 137"/>
                    <a:gd name="T15" fmla="*/ 210 h 292"/>
                    <a:gd name="T16" fmla="*/ 136 w 137"/>
                    <a:gd name="T17" fmla="*/ 250 h 292"/>
                    <a:gd name="T18" fmla="*/ 136 w 137"/>
                    <a:gd name="T19" fmla="*/ 291 h 29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106" name="Freeform 30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>
                    <a:gd name="T0" fmla="*/ 189 w 192"/>
                    <a:gd name="T1" fmla="*/ 1364 h 1365"/>
                    <a:gd name="T2" fmla="*/ 191 w 192"/>
                    <a:gd name="T3" fmla="*/ 1167 h 1365"/>
                    <a:gd name="T4" fmla="*/ 191 w 192"/>
                    <a:gd name="T5" fmla="*/ 1076 h 1365"/>
                    <a:gd name="T6" fmla="*/ 186 w 192"/>
                    <a:gd name="T7" fmla="*/ 1012 h 1365"/>
                    <a:gd name="T8" fmla="*/ 184 w 192"/>
                    <a:gd name="T9" fmla="*/ 935 h 1365"/>
                    <a:gd name="T10" fmla="*/ 185 w 192"/>
                    <a:gd name="T11" fmla="*/ 854 h 1365"/>
                    <a:gd name="T12" fmla="*/ 183 w 192"/>
                    <a:gd name="T13" fmla="*/ 787 h 1365"/>
                    <a:gd name="T14" fmla="*/ 178 w 192"/>
                    <a:gd name="T15" fmla="*/ 727 h 1365"/>
                    <a:gd name="T16" fmla="*/ 171 w 192"/>
                    <a:gd name="T17" fmla="*/ 619 h 1365"/>
                    <a:gd name="T18" fmla="*/ 162 w 192"/>
                    <a:gd name="T19" fmla="*/ 502 h 1365"/>
                    <a:gd name="T20" fmla="*/ 151 w 192"/>
                    <a:gd name="T21" fmla="*/ 384 h 1365"/>
                    <a:gd name="T22" fmla="*/ 140 w 192"/>
                    <a:gd name="T23" fmla="*/ 256 h 1365"/>
                    <a:gd name="T24" fmla="*/ 133 w 192"/>
                    <a:gd name="T25" fmla="*/ 180 h 1365"/>
                    <a:gd name="T26" fmla="*/ 126 w 192"/>
                    <a:gd name="T27" fmla="*/ 151 h 1365"/>
                    <a:gd name="T28" fmla="*/ 108 w 192"/>
                    <a:gd name="T29" fmla="*/ 100 h 1365"/>
                    <a:gd name="T30" fmla="*/ 92 w 192"/>
                    <a:gd name="T31" fmla="*/ 63 h 1365"/>
                    <a:gd name="T32" fmla="*/ 73 w 192"/>
                    <a:gd name="T33" fmla="*/ 32 h 1365"/>
                    <a:gd name="T34" fmla="*/ 54 w 192"/>
                    <a:gd name="T35" fmla="*/ 7 h 1365"/>
                    <a:gd name="T36" fmla="*/ 40 w 192"/>
                    <a:gd name="T37" fmla="*/ 1 h 1365"/>
                    <a:gd name="T38" fmla="*/ 22 w 192"/>
                    <a:gd name="T39" fmla="*/ 0 h 1365"/>
                    <a:gd name="T40" fmla="*/ 7 w 192"/>
                    <a:gd name="T41" fmla="*/ 8 h 1365"/>
                    <a:gd name="T42" fmla="*/ 0 w 192"/>
                    <a:gd name="T43" fmla="*/ 22 h 136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</p:grpSp>
          <p:sp>
            <p:nvSpPr>
              <p:cNvPr id="51" name="Freeform 31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>
                  <a:gd name="T0" fmla="*/ 40 w 43"/>
                  <a:gd name="T1" fmla="*/ 59 h 377"/>
                  <a:gd name="T2" fmla="*/ 31 w 43"/>
                  <a:gd name="T3" fmla="*/ 0 h 377"/>
                  <a:gd name="T4" fmla="*/ 26 w 43"/>
                  <a:gd name="T5" fmla="*/ 1 h 377"/>
                  <a:gd name="T6" fmla="*/ 21 w 43"/>
                  <a:gd name="T7" fmla="*/ 3 h 377"/>
                  <a:gd name="T8" fmla="*/ 18 w 43"/>
                  <a:gd name="T9" fmla="*/ 19 h 377"/>
                  <a:gd name="T10" fmla="*/ 7 w 43"/>
                  <a:gd name="T11" fmla="*/ 69 h 377"/>
                  <a:gd name="T12" fmla="*/ 5 w 43"/>
                  <a:gd name="T13" fmla="*/ 89 h 377"/>
                  <a:gd name="T14" fmla="*/ 3 w 43"/>
                  <a:gd name="T15" fmla="*/ 112 h 377"/>
                  <a:gd name="T16" fmla="*/ 1 w 43"/>
                  <a:gd name="T17" fmla="*/ 176 h 377"/>
                  <a:gd name="T18" fmla="*/ 0 w 43"/>
                  <a:gd name="T19" fmla="*/ 196 h 377"/>
                  <a:gd name="T20" fmla="*/ 1 w 43"/>
                  <a:gd name="T21" fmla="*/ 220 h 377"/>
                  <a:gd name="T22" fmla="*/ 2 w 43"/>
                  <a:gd name="T23" fmla="*/ 246 h 377"/>
                  <a:gd name="T24" fmla="*/ 5 w 43"/>
                  <a:gd name="T25" fmla="*/ 286 h 377"/>
                  <a:gd name="T26" fmla="*/ 9 w 43"/>
                  <a:gd name="T27" fmla="*/ 313 h 377"/>
                  <a:gd name="T28" fmla="*/ 14 w 43"/>
                  <a:gd name="T29" fmla="*/ 341 h 377"/>
                  <a:gd name="T30" fmla="*/ 23 w 43"/>
                  <a:gd name="T31" fmla="*/ 376 h 377"/>
                  <a:gd name="T32" fmla="*/ 19 w 43"/>
                  <a:gd name="T33" fmla="*/ 332 h 377"/>
                  <a:gd name="T34" fmla="*/ 14 w 43"/>
                  <a:gd name="T35" fmla="*/ 292 h 377"/>
                  <a:gd name="T36" fmla="*/ 12 w 43"/>
                  <a:gd name="T37" fmla="*/ 256 h 377"/>
                  <a:gd name="T38" fmla="*/ 13 w 43"/>
                  <a:gd name="T39" fmla="*/ 220 h 377"/>
                  <a:gd name="T40" fmla="*/ 14 w 43"/>
                  <a:gd name="T41" fmla="*/ 196 h 377"/>
                  <a:gd name="T42" fmla="*/ 12 w 43"/>
                  <a:gd name="T43" fmla="*/ 165 h 377"/>
                  <a:gd name="T44" fmla="*/ 11 w 43"/>
                  <a:gd name="T45" fmla="*/ 140 h 377"/>
                  <a:gd name="T46" fmla="*/ 15 w 43"/>
                  <a:gd name="T47" fmla="*/ 89 h 377"/>
                  <a:gd name="T48" fmla="*/ 15 w 43"/>
                  <a:gd name="T49" fmla="*/ 64 h 377"/>
                  <a:gd name="T50" fmla="*/ 19 w 43"/>
                  <a:gd name="T51" fmla="*/ 43 h 377"/>
                  <a:gd name="T52" fmla="*/ 26 w 43"/>
                  <a:gd name="T53" fmla="*/ 14 h 377"/>
                  <a:gd name="T54" fmla="*/ 29 w 43"/>
                  <a:gd name="T55" fmla="*/ 36 h 377"/>
                  <a:gd name="T56" fmla="*/ 42 w 43"/>
                  <a:gd name="T57" fmla="*/ 71 h 377"/>
                  <a:gd name="T58" fmla="*/ 40 w 43"/>
                  <a:gd name="T59" fmla="*/ 59 h 37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grpSp>
            <p:nvGrpSpPr>
              <p:cNvPr id="52" name="Group 32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87" name="Freeform 33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>
                    <a:gd name="T0" fmla="*/ 11 w 59"/>
                    <a:gd name="T1" fmla="*/ 0 h 349"/>
                    <a:gd name="T2" fmla="*/ 22 w 59"/>
                    <a:gd name="T3" fmla="*/ 26 h 349"/>
                    <a:gd name="T4" fmla="*/ 35 w 59"/>
                    <a:gd name="T5" fmla="*/ 68 h 349"/>
                    <a:gd name="T6" fmla="*/ 46 w 59"/>
                    <a:gd name="T7" fmla="*/ 126 h 349"/>
                    <a:gd name="T8" fmla="*/ 58 w 59"/>
                    <a:gd name="T9" fmla="*/ 200 h 349"/>
                    <a:gd name="T10" fmla="*/ 58 w 59"/>
                    <a:gd name="T11" fmla="*/ 278 h 349"/>
                    <a:gd name="T12" fmla="*/ 52 w 59"/>
                    <a:gd name="T13" fmla="*/ 348 h 349"/>
                    <a:gd name="T14" fmla="*/ 46 w 59"/>
                    <a:gd name="T15" fmla="*/ 348 h 349"/>
                    <a:gd name="T16" fmla="*/ 52 w 59"/>
                    <a:gd name="T17" fmla="*/ 278 h 349"/>
                    <a:gd name="T18" fmla="*/ 52 w 59"/>
                    <a:gd name="T19" fmla="*/ 221 h 349"/>
                    <a:gd name="T20" fmla="*/ 40 w 59"/>
                    <a:gd name="T21" fmla="*/ 158 h 349"/>
                    <a:gd name="T22" fmla="*/ 22 w 59"/>
                    <a:gd name="T23" fmla="*/ 95 h 349"/>
                    <a:gd name="T24" fmla="*/ 0 w 59"/>
                    <a:gd name="T25" fmla="*/ 16 h 349"/>
                    <a:gd name="T26" fmla="*/ 11 w 59"/>
                    <a:gd name="T27" fmla="*/ 0 h 34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88" name="Freeform 34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>
                    <a:gd name="T0" fmla="*/ 93 w 97"/>
                    <a:gd name="T1" fmla="*/ 54 h 347"/>
                    <a:gd name="T2" fmla="*/ 74 w 97"/>
                    <a:gd name="T3" fmla="*/ 0 h 347"/>
                    <a:gd name="T4" fmla="*/ 60 w 97"/>
                    <a:gd name="T5" fmla="*/ 1 h 347"/>
                    <a:gd name="T6" fmla="*/ 49 w 97"/>
                    <a:gd name="T7" fmla="*/ 3 h 347"/>
                    <a:gd name="T8" fmla="*/ 41 w 97"/>
                    <a:gd name="T9" fmla="*/ 18 h 347"/>
                    <a:gd name="T10" fmla="*/ 19 w 97"/>
                    <a:gd name="T11" fmla="*/ 63 h 347"/>
                    <a:gd name="T12" fmla="*/ 11 w 97"/>
                    <a:gd name="T13" fmla="*/ 83 h 347"/>
                    <a:gd name="T14" fmla="*/ 6 w 97"/>
                    <a:gd name="T15" fmla="*/ 102 h 347"/>
                    <a:gd name="T16" fmla="*/ 1 w 97"/>
                    <a:gd name="T17" fmla="*/ 162 h 347"/>
                    <a:gd name="T18" fmla="*/ 0 w 97"/>
                    <a:gd name="T19" fmla="*/ 181 h 347"/>
                    <a:gd name="T20" fmla="*/ 1 w 97"/>
                    <a:gd name="T21" fmla="*/ 203 h 347"/>
                    <a:gd name="T22" fmla="*/ 4 w 97"/>
                    <a:gd name="T23" fmla="*/ 226 h 347"/>
                    <a:gd name="T24" fmla="*/ 13 w 97"/>
                    <a:gd name="T25" fmla="*/ 264 h 347"/>
                    <a:gd name="T26" fmla="*/ 21 w 97"/>
                    <a:gd name="T27" fmla="*/ 287 h 347"/>
                    <a:gd name="T28" fmla="*/ 32 w 97"/>
                    <a:gd name="T29" fmla="*/ 313 h 347"/>
                    <a:gd name="T30" fmla="*/ 54 w 97"/>
                    <a:gd name="T31" fmla="*/ 346 h 347"/>
                    <a:gd name="T32" fmla="*/ 42 w 97"/>
                    <a:gd name="T33" fmla="*/ 306 h 347"/>
                    <a:gd name="T34" fmla="*/ 33 w 97"/>
                    <a:gd name="T35" fmla="*/ 269 h 347"/>
                    <a:gd name="T36" fmla="*/ 28 w 97"/>
                    <a:gd name="T37" fmla="*/ 235 h 347"/>
                    <a:gd name="T38" fmla="*/ 30 w 97"/>
                    <a:gd name="T39" fmla="*/ 203 h 347"/>
                    <a:gd name="T40" fmla="*/ 32 w 97"/>
                    <a:gd name="T41" fmla="*/ 181 h 347"/>
                    <a:gd name="T42" fmla="*/ 28 w 97"/>
                    <a:gd name="T43" fmla="*/ 152 h 347"/>
                    <a:gd name="T44" fmla="*/ 26 w 97"/>
                    <a:gd name="T45" fmla="*/ 128 h 347"/>
                    <a:gd name="T46" fmla="*/ 35 w 97"/>
                    <a:gd name="T47" fmla="*/ 83 h 347"/>
                    <a:gd name="T48" fmla="*/ 37 w 97"/>
                    <a:gd name="T49" fmla="*/ 59 h 347"/>
                    <a:gd name="T50" fmla="*/ 45 w 97"/>
                    <a:gd name="T51" fmla="*/ 39 h 347"/>
                    <a:gd name="T52" fmla="*/ 60 w 97"/>
                    <a:gd name="T53" fmla="*/ 13 h 347"/>
                    <a:gd name="T54" fmla="*/ 68 w 97"/>
                    <a:gd name="T55" fmla="*/ 33 h 347"/>
                    <a:gd name="T56" fmla="*/ 96 w 97"/>
                    <a:gd name="T57" fmla="*/ 65 h 347"/>
                    <a:gd name="T58" fmla="*/ 93 w 97"/>
                    <a:gd name="T59" fmla="*/ 54 h 347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89" name="Freeform 35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>
                    <a:gd name="T0" fmla="*/ 76 w 236"/>
                    <a:gd name="T1" fmla="*/ 7 h 623"/>
                    <a:gd name="T2" fmla="*/ 83 w 236"/>
                    <a:gd name="T3" fmla="*/ 25 h 623"/>
                    <a:gd name="T4" fmla="*/ 134 w 236"/>
                    <a:gd name="T5" fmla="*/ 23 h 623"/>
                    <a:gd name="T6" fmla="*/ 114 w 236"/>
                    <a:gd name="T7" fmla="*/ 32 h 623"/>
                    <a:gd name="T8" fmla="*/ 92 w 236"/>
                    <a:gd name="T9" fmla="*/ 42 h 623"/>
                    <a:gd name="T10" fmla="*/ 141 w 236"/>
                    <a:gd name="T11" fmla="*/ 58 h 623"/>
                    <a:gd name="T12" fmla="*/ 102 w 236"/>
                    <a:gd name="T13" fmla="*/ 64 h 623"/>
                    <a:gd name="T14" fmla="*/ 100 w 236"/>
                    <a:gd name="T15" fmla="*/ 81 h 623"/>
                    <a:gd name="T16" fmla="*/ 211 w 236"/>
                    <a:gd name="T17" fmla="*/ 169 h 623"/>
                    <a:gd name="T18" fmla="*/ 108 w 236"/>
                    <a:gd name="T19" fmla="*/ 106 h 623"/>
                    <a:gd name="T20" fmla="*/ 130 w 236"/>
                    <a:gd name="T21" fmla="*/ 142 h 623"/>
                    <a:gd name="T22" fmla="*/ 116 w 236"/>
                    <a:gd name="T23" fmla="*/ 144 h 623"/>
                    <a:gd name="T24" fmla="*/ 134 w 236"/>
                    <a:gd name="T25" fmla="*/ 195 h 623"/>
                    <a:gd name="T26" fmla="*/ 176 w 236"/>
                    <a:gd name="T27" fmla="*/ 247 h 623"/>
                    <a:gd name="T28" fmla="*/ 130 w 236"/>
                    <a:gd name="T29" fmla="*/ 208 h 623"/>
                    <a:gd name="T30" fmla="*/ 168 w 236"/>
                    <a:gd name="T31" fmla="*/ 288 h 623"/>
                    <a:gd name="T32" fmla="*/ 134 w 236"/>
                    <a:gd name="T33" fmla="*/ 234 h 623"/>
                    <a:gd name="T34" fmla="*/ 125 w 236"/>
                    <a:gd name="T35" fmla="*/ 234 h 623"/>
                    <a:gd name="T36" fmla="*/ 138 w 236"/>
                    <a:gd name="T37" fmla="*/ 281 h 623"/>
                    <a:gd name="T38" fmla="*/ 127 w 236"/>
                    <a:gd name="T39" fmla="*/ 281 h 623"/>
                    <a:gd name="T40" fmla="*/ 149 w 236"/>
                    <a:gd name="T41" fmla="*/ 335 h 623"/>
                    <a:gd name="T42" fmla="*/ 136 w 236"/>
                    <a:gd name="T43" fmla="*/ 322 h 623"/>
                    <a:gd name="T44" fmla="*/ 147 w 236"/>
                    <a:gd name="T45" fmla="*/ 372 h 623"/>
                    <a:gd name="T46" fmla="*/ 138 w 236"/>
                    <a:gd name="T47" fmla="*/ 356 h 623"/>
                    <a:gd name="T48" fmla="*/ 128 w 236"/>
                    <a:gd name="T49" fmla="*/ 351 h 623"/>
                    <a:gd name="T50" fmla="*/ 134 w 236"/>
                    <a:gd name="T51" fmla="*/ 388 h 623"/>
                    <a:gd name="T52" fmla="*/ 157 w 236"/>
                    <a:gd name="T53" fmla="*/ 456 h 623"/>
                    <a:gd name="T54" fmla="*/ 128 w 236"/>
                    <a:gd name="T55" fmla="*/ 403 h 623"/>
                    <a:gd name="T56" fmla="*/ 122 w 236"/>
                    <a:gd name="T57" fmla="*/ 394 h 623"/>
                    <a:gd name="T58" fmla="*/ 124 w 236"/>
                    <a:gd name="T59" fmla="*/ 451 h 623"/>
                    <a:gd name="T60" fmla="*/ 114 w 236"/>
                    <a:gd name="T61" fmla="*/ 479 h 623"/>
                    <a:gd name="T62" fmla="*/ 111 w 236"/>
                    <a:gd name="T63" fmla="*/ 447 h 623"/>
                    <a:gd name="T64" fmla="*/ 27 w 236"/>
                    <a:gd name="T65" fmla="*/ 532 h 623"/>
                    <a:gd name="T66" fmla="*/ 102 w 236"/>
                    <a:gd name="T67" fmla="*/ 408 h 623"/>
                    <a:gd name="T68" fmla="*/ 87 w 236"/>
                    <a:gd name="T69" fmla="*/ 435 h 623"/>
                    <a:gd name="T70" fmla="*/ 109 w 236"/>
                    <a:gd name="T71" fmla="*/ 366 h 623"/>
                    <a:gd name="T72" fmla="*/ 17 w 236"/>
                    <a:gd name="T73" fmla="*/ 420 h 623"/>
                    <a:gd name="T74" fmla="*/ 109 w 236"/>
                    <a:gd name="T75" fmla="*/ 345 h 623"/>
                    <a:gd name="T76" fmla="*/ 96 w 236"/>
                    <a:gd name="T77" fmla="*/ 326 h 623"/>
                    <a:gd name="T78" fmla="*/ 107 w 236"/>
                    <a:gd name="T79" fmla="*/ 299 h 623"/>
                    <a:gd name="T80" fmla="*/ 92 w 236"/>
                    <a:gd name="T81" fmla="*/ 299 h 623"/>
                    <a:gd name="T82" fmla="*/ 51 w 236"/>
                    <a:gd name="T83" fmla="*/ 352 h 623"/>
                    <a:gd name="T84" fmla="*/ 91 w 236"/>
                    <a:gd name="T85" fmla="*/ 251 h 623"/>
                    <a:gd name="T86" fmla="*/ 98 w 236"/>
                    <a:gd name="T87" fmla="*/ 213 h 623"/>
                    <a:gd name="T88" fmla="*/ 87 w 236"/>
                    <a:gd name="T89" fmla="*/ 206 h 623"/>
                    <a:gd name="T90" fmla="*/ 90 w 236"/>
                    <a:gd name="T91" fmla="*/ 171 h 623"/>
                    <a:gd name="T92" fmla="*/ 84 w 236"/>
                    <a:gd name="T93" fmla="*/ 168 h 623"/>
                    <a:gd name="T94" fmla="*/ 55 w 236"/>
                    <a:gd name="T95" fmla="*/ 199 h 623"/>
                    <a:gd name="T96" fmla="*/ 78 w 236"/>
                    <a:gd name="T97" fmla="*/ 148 h 623"/>
                    <a:gd name="T98" fmla="*/ 76 w 236"/>
                    <a:gd name="T99" fmla="*/ 105 h 623"/>
                    <a:gd name="T100" fmla="*/ 78 w 236"/>
                    <a:gd name="T101" fmla="*/ 79 h 623"/>
                    <a:gd name="T102" fmla="*/ 54 w 236"/>
                    <a:gd name="T103" fmla="*/ 77 h 623"/>
                    <a:gd name="T104" fmla="*/ 60 w 236"/>
                    <a:gd name="T105" fmla="*/ 42 h 623"/>
                    <a:gd name="T106" fmla="*/ 50 w 236"/>
                    <a:gd name="T107" fmla="*/ 33 h 623"/>
                    <a:gd name="T108" fmla="*/ 52 w 236"/>
                    <a:gd name="T109" fmla="*/ 0 h 623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</p:grpSp>
          <p:sp>
            <p:nvSpPr>
              <p:cNvPr id="53" name="Freeform 36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>
                  <a:gd name="T0" fmla="*/ 4 w 26"/>
                  <a:gd name="T1" fmla="*/ 0 h 379"/>
                  <a:gd name="T2" fmla="*/ 10 w 26"/>
                  <a:gd name="T3" fmla="*/ 28 h 379"/>
                  <a:gd name="T4" fmla="*/ 14 w 26"/>
                  <a:gd name="T5" fmla="*/ 74 h 379"/>
                  <a:gd name="T6" fmla="*/ 20 w 26"/>
                  <a:gd name="T7" fmla="*/ 137 h 379"/>
                  <a:gd name="T8" fmla="*/ 25 w 26"/>
                  <a:gd name="T9" fmla="*/ 217 h 379"/>
                  <a:gd name="T10" fmla="*/ 25 w 26"/>
                  <a:gd name="T11" fmla="*/ 302 h 379"/>
                  <a:gd name="T12" fmla="*/ 22 w 26"/>
                  <a:gd name="T13" fmla="*/ 378 h 379"/>
                  <a:gd name="T14" fmla="*/ 20 w 26"/>
                  <a:gd name="T15" fmla="*/ 378 h 379"/>
                  <a:gd name="T16" fmla="*/ 22 w 26"/>
                  <a:gd name="T17" fmla="*/ 302 h 379"/>
                  <a:gd name="T18" fmla="*/ 22 w 26"/>
                  <a:gd name="T19" fmla="*/ 240 h 379"/>
                  <a:gd name="T20" fmla="*/ 17 w 26"/>
                  <a:gd name="T21" fmla="*/ 171 h 379"/>
                  <a:gd name="T22" fmla="*/ 10 w 26"/>
                  <a:gd name="T23" fmla="*/ 103 h 379"/>
                  <a:gd name="T24" fmla="*/ 0 w 26"/>
                  <a:gd name="T25" fmla="*/ 17 h 379"/>
                  <a:gd name="T26" fmla="*/ 4 w 26"/>
                  <a:gd name="T27" fmla="*/ 0 h 37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4" name="Freeform 37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>
                  <a:gd name="T0" fmla="*/ 35 w 111"/>
                  <a:gd name="T1" fmla="*/ 8 h 682"/>
                  <a:gd name="T2" fmla="*/ 38 w 111"/>
                  <a:gd name="T3" fmla="*/ 28 h 682"/>
                  <a:gd name="T4" fmla="*/ 63 w 111"/>
                  <a:gd name="T5" fmla="*/ 25 h 682"/>
                  <a:gd name="T6" fmla="*/ 53 w 111"/>
                  <a:gd name="T7" fmla="*/ 34 h 682"/>
                  <a:gd name="T8" fmla="*/ 42 w 111"/>
                  <a:gd name="T9" fmla="*/ 45 h 682"/>
                  <a:gd name="T10" fmla="*/ 66 w 111"/>
                  <a:gd name="T11" fmla="*/ 63 h 682"/>
                  <a:gd name="T12" fmla="*/ 48 w 111"/>
                  <a:gd name="T13" fmla="*/ 69 h 682"/>
                  <a:gd name="T14" fmla="*/ 46 w 111"/>
                  <a:gd name="T15" fmla="*/ 88 h 682"/>
                  <a:gd name="T16" fmla="*/ 98 w 111"/>
                  <a:gd name="T17" fmla="*/ 185 h 682"/>
                  <a:gd name="T18" fmla="*/ 50 w 111"/>
                  <a:gd name="T19" fmla="*/ 116 h 682"/>
                  <a:gd name="T20" fmla="*/ 61 w 111"/>
                  <a:gd name="T21" fmla="*/ 155 h 682"/>
                  <a:gd name="T22" fmla="*/ 54 w 111"/>
                  <a:gd name="T23" fmla="*/ 159 h 682"/>
                  <a:gd name="T24" fmla="*/ 63 w 111"/>
                  <a:gd name="T25" fmla="*/ 213 h 682"/>
                  <a:gd name="T26" fmla="*/ 82 w 111"/>
                  <a:gd name="T27" fmla="*/ 270 h 682"/>
                  <a:gd name="T28" fmla="*/ 61 w 111"/>
                  <a:gd name="T29" fmla="*/ 228 h 682"/>
                  <a:gd name="T30" fmla="*/ 78 w 111"/>
                  <a:gd name="T31" fmla="*/ 315 h 682"/>
                  <a:gd name="T32" fmla="*/ 62 w 111"/>
                  <a:gd name="T33" fmla="*/ 257 h 682"/>
                  <a:gd name="T34" fmla="*/ 59 w 111"/>
                  <a:gd name="T35" fmla="*/ 257 h 682"/>
                  <a:gd name="T36" fmla="*/ 64 w 111"/>
                  <a:gd name="T37" fmla="*/ 308 h 682"/>
                  <a:gd name="T38" fmla="*/ 59 w 111"/>
                  <a:gd name="T39" fmla="*/ 308 h 682"/>
                  <a:gd name="T40" fmla="*/ 70 w 111"/>
                  <a:gd name="T41" fmla="*/ 367 h 682"/>
                  <a:gd name="T42" fmla="*/ 63 w 111"/>
                  <a:gd name="T43" fmla="*/ 352 h 682"/>
                  <a:gd name="T44" fmla="*/ 69 w 111"/>
                  <a:gd name="T45" fmla="*/ 406 h 682"/>
                  <a:gd name="T46" fmla="*/ 64 w 111"/>
                  <a:gd name="T47" fmla="*/ 389 h 682"/>
                  <a:gd name="T48" fmla="*/ 60 w 111"/>
                  <a:gd name="T49" fmla="*/ 384 h 682"/>
                  <a:gd name="T50" fmla="*/ 63 w 111"/>
                  <a:gd name="T51" fmla="*/ 425 h 682"/>
                  <a:gd name="T52" fmla="*/ 74 w 111"/>
                  <a:gd name="T53" fmla="*/ 499 h 682"/>
                  <a:gd name="T54" fmla="*/ 60 w 111"/>
                  <a:gd name="T55" fmla="*/ 442 h 682"/>
                  <a:gd name="T56" fmla="*/ 56 w 111"/>
                  <a:gd name="T57" fmla="*/ 431 h 682"/>
                  <a:gd name="T58" fmla="*/ 57 w 111"/>
                  <a:gd name="T59" fmla="*/ 494 h 682"/>
                  <a:gd name="T60" fmla="*/ 53 w 111"/>
                  <a:gd name="T61" fmla="*/ 525 h 682"/>
                  <a:gd name="T62" fmla="*/ 52 w 111"/>
                  <a:gd name="T63" fmla="*/ 490 h 682"/>
                  <a:gd name="T64" fmla="*/ 12 w 111"/>
                  <a:gd name="T65" fmla="*/ 583 h 682"/>
                  <a:gd name="T66" fmla="*/ 48 w 111"/>
                  <a:gd name="T67" fmla="*/ 447 h 682"/>
                  <a:gd name="T68" fmla="*/ 41 w 111"/>
                  <a:gd name="T69" fmla="*/ 477 h 682"/>
                  <a:gd name="T70" fmla="*/ 50 w 111"/>
                  <a:gd name="T71" fmla="*/ 400 h 682"/>
                  <a:gd name="T72" fmla="*/ 8 w 111"/>
                  <a:gd name="T73" fmla="*/ 461 h 682"/>
                  <a:gd name="T74" fmla="*/ 50 w 111"/>
                  <a:gd name="T75" fmla="*/ 376 h 682"/>
                  <a:gd name="T76" fmla="*/ 45 w 111"/>
                  <a:gd name="T77" fmla="*/ 358 h 682"/>
                  <a:gd name="T78" fmla="*/ 49 w 111"/>
                  <a:gd name="T79" fmla="*/ 327 h 682"/>
                  <a:gd name="T80" fmla="*/ 42 w 111"/>
                  <a:gd name="T81" fmla="*/ 327 h 682"/>
                  <a:gd name="T82" fmla="*/ 24 w 111"/>
                  <a:gd name="T83" fmla="*/ 385 h 682"/>
                  <a:gd name="T84" fmla="*/ 42 w 111"/>
                  <a:gd name="T85" fmla="*/ 274 h 682"/>
                  <a:gd name="T86" fmla="*/ 46 w 111"/>
                  <a:gd name="T87" fmla="*/ 234 h 682"/>
                  <a:gd name="T88" fmla="*/ 41 w 111"/>
                  <a:gd name="T89" fmla="*/ 226 h 682"/>
                  <a:gd name="T90" fmla="*/ 41 w 111"/>
                  <a:gd name="T91" fmla="*/ 187 h 682"/>
                  <a:gd name="T92" fmla="*/ 39 w 111"/>
                  <a:gd name="T93" fmla="*/ 184 h 682"/>
                  <a:gd name="T94" fmla="*/ 26 w 111"/>
                  <a:gd name="T95" fmla="*/ 218 h 682"/>
                  <a:gd name="T96" fmla="*/ 37 w 111"/>
                  <a:gd name="T97" fmla="*/ 163 h 682"/>
                  <a:gd name="T98" fmla="*/ 35 w 111"/>
                  <a:gd name="T99" fmla="*/ 114 h 682"/>
                  <a:gd name="T100" fmla="*/ 37 w 111"/>
                  <a:gd name="T101" fmla="*/ 87 h 682"/>
                  <a:gd name="T102" fmla="*/ 25 w 111"/>
                  <a:gd name="T103" fmla="*/ 85 h 682"/>
                  <a:gd name="T104" fmla="*/ 28 w 111"/>
                  <a:gd name="T105" fmla="*/ 45 h 682"/>
                  <a:gd name="T106" fmla="*/ 23 w 111"/>
                  <a:gd name="T107" fmla="*/ 37 h 682"/>
                  <a:gd name="T108" fmla="*/ 24 w 111"/>
                  <a:gd name="T109" fmla="*/ 0 h 68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grpSp>
            <p:nvGrpSpPr>
              <p:cNvPr id="55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85" name="Freeform 39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>
                    <a:gd name="T0" fmla="*/ 58 w 75"/>
                    <a:gd name="T1" fmla="*/ 0 h 433"/>
                    <a:gd name="T2" fmla="*/ 54 w 75"/>
                    <a:gd name="T3" fmla="*/ 8 h 433"/>
                    <a:gd name="T4" fmla="*/ 29 w 75"/>
                    <a:gd name="T5" fmla="*/ 85 h 433"/>
                    <a:gd name="T6" fmla="*/ 15 w 75"/>
                    <a:gd name="T7" fmla="*/ 157 h 433"/>
                    <a:gd name="T8" fmla="*/ 0 w 75"/>
                    <a:gd name="T9" fmla="*/ 248 h 433"/>
                    <a:gd name="T10" fmla="*/ 0 w 75"/>
                    <a:gd name="T11" fmla="*/ 346 h 433"/>
                    <a:gd name="T12" fmla="*/ 7 w 75"/>
                    <a:gd name="T13" fmla="*/ 432 h 433"/>
                    <a:gd name="T14" fmla="*/ 15 w 75"/>
                    <a:gd name="T15" fmla="*/ 432 h 433"/>
                    <a:gd name="T16" fmla="*/ 7 w 75"/>
                    <a:gd name="T17" fmla="*/ 346 h 433"/>
                    <a:gd name="T18" fmla="*/ 7 w 75"/>
                    <a:gd name="T19" fmla="*/ 274 h 433"/>
                    <a:gd name="T20" fmla="*/ 22 w 75"/>
                    <a:gd name="T21" fmla="*/ 196 h 433"/>
                    <a:gd name="T22" fmla="*/ 44 w 75"/>
                    <a:gd name="T23" fmla="*/ 117 h 433"/>
                    <a:gd name="T24" fmla="*/ 74 w 75"/>
                    <a:gd name="T25" fmla="*/ 19 h 433"/>
                    <a:gd name="T26" fmla="*/ 58 w 75"/>
                    <a:gd name="T27" fmla="*/ 0 h 43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86" name="Freeform 40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>
                    <a:gd name="T0" fmla="*/ 132 w 292"/>
                    <a:gd name="T1" fmla="*/ 14 h 551"/>
                    <a:gd name="T2" fmla="*/ 20 w 292"/>
                    <a:gd name="T3" fmla="*/ 24 h 551"/>
                    <a:gd name="T4" fmla="*/ 124 w 292"/>
                    <a:gd name="T5" fmla="*/ 24 h 551"/>
                    <a:gd name="T6" fmla="*/ 107 w 292"/>
                    <a:gd name="T7" fmla="*/ 48 h 551"/>
                    <a:gd name="T8" fmla="*/ 107 w 292"/>
                    <a:gd name="T9" fmla="*/ 58 h 551"/>
                    <a:gd name="T10" fmla="*/ 57 w 292"/>
                    <a:gd name="T11" fmla="*/ 82 h 551"/>
                    <a:gd name="T12" fmla="*/ 95 w 292"/>
                    <a:gd name="T13" fmla="*/ 73 h 551"/>
                    <a:gd name="T14" fmla="*/ 95 w 292"/>
                    <a:gd name="T15" fmla="*/ 86 h 551"/>
                    <a:gd name="T16" fmla="*/ 104 w 292"/>
                    <a:gd name="T17" fmla="*/ 91 h 551"/>
                    <a:gd name="T18" fmla="*/ 12 w 292"/>
                    <a:gd name="T19" fmla="*/ 149 h 551"/>
                    <a:gd name="T20" fmla="*/ 99 w 292"/>
                    <a:gd name="T21" fmla="*/ 121 h 551"/>
                    <a:gd name="T22" fmla="*/ 77 w 292"/>
                    <a:gd name="T23" fmla="*/ 159 h 551"/>
                    <a:gd name="T24" fmla="*/ 12 w 292"/>
                    <a:gd name="T25" fmla="*/ 184 h 551"/>
                    <a:gd name="T26" fmla="*/ 82 w 292"/>
                    <a:gd name="T27" fmla="*/ 164 h 551"/>
                    <a:gd name="T28" fmla="*/ 28 w 292"/>
                    <a:gd name="T29" fmla="*/ 208 h 551"/>
                    <a:gd name="T30" fmla="*/ 61 w 292"/>
                    <a:gd name="T31" fmla="*/ 188 h 551"/>
                    <a:gd name="T32" fmla="*/ 82 w 292"/>
                    <a:gd name="T33" fmla="*/ 184 h 551"/>
                    <a:gd name="T34" fmla="*/ 82 w 292"/>
                    <a:gd name="T35" fmla="*/ 198 h 551"/>
                    <a:gd name="T36" fmla="*/ 69 w 292"/>
                    <a:gd name="T37" fmla="*/ 226 h 551"/>
                    <a:gd name="T38" fmla="*/ 8 w 292"/>
                    <a:gd name="T39" fmla="*/ 261 h 551"/>
                    <a:gd name="T40" fmla="*/ 77 w 292"/>
                    <a:gd name="T41" fmla="*/ 231 h 551"/>
                    <a:gd name="T42" fmla="*/ 66 w 292"/>
                    <a:gd name="T43" fmla="*/ 271 h 551"/>
                    <a:gd name="T44" fmla="*/ 50 w 292"/>
                    <a:gd name="T45" fmla="*/ 294 h 551"/>
                    <a:gd name="T46" fmla="*/ 57 w 292"/>
                    <a:gd name="T47" fmla="*/ 294 h 551"/>
                    <a:gd name="T48" fmla="*/ 57 w 292"/>
                    <a:gd name="T49" fmla="*/ 309 h 551"/>
                    <a:gd name="T50" fmla="*/ 12 w 292"/>
                    <a:gd name="T51" fmla="*/ 343 h 551"/>
                    <a:gd name="T52" fmla="*/ 50 w 292"/>
                    <a:gd name="T53" fmla="*/ 338 h 551"/>
                    <a:gd name="T54" fmla="*/ 50 w 292"/>
                    <a:gd name="T55" fmla="*/ 343 h 551"/>
                    <a:gd name="T56" fmla="*/ 53 w 292"/>
                    <a:gd name="T57" fmla="*/ 357 h 551"/>
                    <a:gd name="T58" fmla="*/ 44 w 292"/>
                    <a:gd name="T59" fmla="*/ 386 h 551"/>
                    <a:gd name="T60" fmla="*/ 53 w 292"/>
                    <a:gd name="T61" fmla="*/ 401 h 551"/>
                    <a:gd name="T62" fmla="*/ 57 w 292"/>
                    <a:gd name="T63" fmla="*/ 463 h 551"/>
                    <a:gd name="T64" fmla="*/ 66 w 292"/>
                    <a:gd name="T65" fmla="*/ 386 h 551"/>
                    <a:gd name="T66" fmla="*/ 136 w 292"/>
                    <a:gd name="T67" fmla="*/ 550 h 551"/>
                    <a:gd name="T68" fmla="*/ 95 w 292"/>
                    <a:gd name="T69" fmla="*/ 357 h 551"/>
                    <a:gd name="T70" fmla="*/ 95 w 292"/>
                    <a:gd name="T71" fmla="*/ 353 h 551"/>
                    <a:gd name="T72" fmla="*/ 99 w 292"/>
                    <a:gd name="T73" fmla="*/ 338 h 551"/>
                    <a:gd name="T74" fmla="*/ 158 w 292"/>
                    <a:gd name="T75" fmla="*/ 434 h 551"/>
                    <a:gd name="T76" fmla="*/ 120 w 292"/>
                    <a:gd name="T77" fmla="*/ 381 h 551"/>
                    <a:gd name="T78" fmla="*/ 107 w 292"/>
                    <a:gd name="T79" fmla="*/ 294 h 551"/>
                    <a:gd name="T80" fmla="*/ 111 w 292"/>
                    <a:gd name="T81" fmla="*/ 271 h 551"/>
                    <a:gd name="T82" fmla="*/ 132 w 292"/>
                    <a:gd name="T83" fmla="*/ 328 h 551"/>
                    <a:gd name="T84" fmla="*/ 120 w 292"/>
                    <a:gd name="T85" fmla="*/ 241 h 551"/>
                    <a:gd name="T86" fmla="*/ 140 w 292"/>
                    <a:gd name="T87" fmla="*/ 226 h 551"/>
                    <a:gd name="T88" fmla="*/ 158 w 292"/>
                    <a:gd name="T89" fmla="*/ 284 h 551"/>
                    <a:gd name="T90" fmla="*/ 136 w 292"/>
                    <a:gd name="T91" fmla="*/ 184 h 551"/>
                    <a:gd name="T92" fmla="*/ 140 w 292"/>
                    <a:gd name="T93" fmla="*/ 173 h 551"/>
                    <a:gd name="T94" fmla="*/ 145 w 292"/>
                    <a:gd name="T95" fmla="*/ 126 h 551"/>
                    <a:gd name="T96" fmla="*/ 166 w 292"/>
                    <a:gd name="T97" fmla="*/ 130 h 551"/>
                    <a:gd name="T98" fmla="*/ 240 w 292"/>
                    <a:gd name="T99" fmla="*/ 256 h 551"/>
                    <a:gd name="T100" fmla="*/ 186 w 292"/>
                    <a:gd name="T101" fmla="*/ 184 h 551"/>
                    <a:gd name="T102" fmla="*/ 158 w 292"/>
                    <a:gd name="T103" fmla="*/ 82 h 551"/>
                    <a:gd name="T104" fmla="*/ 166 w 292"/>
                    <a:gd name="T105" fmla="*/ 64 h 551"/>
                    <a:gd name="T106" fmla="*/ 202 w 292"/>
                    <a:gd name="T107" fmla="*/ 121 h 551"/>
                    <a:gd name="T108" fmla="*/ 194 w 292"/>
                    <a:gd name="T109" fmla="*/ 115 h 551"/>
                    <a:gd name="T110" fmla="*/ 178 w 292"/>
                    <a:gd name="T111" fmla="*/ 38 h 551"/>
                    <a:gd name="T112" fmla="*/ 224 w 292"/>
                    <a:gd name="T113" fmla="*/ 115 h 551"/>
                    <a:gd name="T114" fmla="*/ 194 w 292"/>
                    <a:gd name="T115" fmla="*/ 78 h 551"/>
                    <a:gd name="T116" fmla="*/ 170 w 292"/>
                    <a:gd name="T117" fmla="*/ 4 h 551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</p:grpSp>
          <p:sp>
            <p:nvSpPr>
              <p:cNvPr id="56" name="Freeform 41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>
                  <a:gd name="T0" fmla="*/ 75 w 169"/>
                  <a:gd name="T1" fmla="*/ 25 h 957"/>
                  <a:gd name="T2" fmla="*/ 12 w 169"/>
                  <a:gd name="T3" fmla="*/ 41 h 957"/>
                  <a:gd name="T4" fmla="*/ 71 w 169"/>
                  <a:gd name="T5" fmla="*/ 41 h 957"/>
                  <a:gd name="T6" fmla="*/ 60 w 169"/>
                  <a:gd name="T7" fmla="*/ 85 h 957"/>
                  <a:gd name="T8" fmla="*/ 60 w 169"/>
                  <a:gd name="T9" fmla="*/ 101 h 957"/>
                  <a:gd name="T10" fmla="*/ 32 w 169"/>
                  <a:gd name="T11" fmla="*/ 142 h 957"/>
                  <a:gd name="T12" fmla="*/ 55 w 169"/>
                  <a:gd name="T13" fmla="*/ 127 h 957"/>
                  <a:gd name="T14" fmla="*/ 55 w 169"/>
                  <a:gd name="T15" fmla="*/ 153 h 957"/>
                  <a:gd name="T16" fmla="*/ 59 w 169"/>
                  <a:gd name="T17" fmla="*/ 160 h 957"/>
                  <a:gd name="T18" fmla="*/ 5 w 169"/>
                  <a:gd name="T19" fmla="*/ 261 h 957"/>
                  <a:gd name="T20" fmla="*/ 57 w 169"/>
                  <a:gd name="T21" fmla="*/ 209 h 957"/>
                  <a:gd name="T22" fmla="*/ 44 w 169"/>
                  <a:gd name="T23" fmla="*/ 276 h 957"/>
                  <a:gd name="T24" fmla="*/ 5 w 169"/>
                  <a:gd name="T25" fmla="*/ 318 h 957"/>
                  <a:gd name="T26" fmla="*/ 47 w 169"/>
                  <a:gd name="T27" fmla="*/ 285 h 957"/>
                  <a:gd name="T28" fmla="*/ 16 w 169"/>
                  <a:gd name="T29" fmla="*/ 363 h 957"/>
                  <a:gd name="T30" fmla="*/ 34 w 169"/>
                  <a:gd name="T31" fmla="*/ 326 h 957"/>
                  <a:gd name="T32" fmla="*/ 47 w 169"/>
                  <a:gd name="T33" fmla="*/ 318 h 957"/>
                  <a:gd name="T34" fmla="*/ 47 w 169"/>
                  <a:gd name="T35" fmla="*/ 344 h 957"/>
                  <a:gd name="T36" fmla="*/ 41 w 169"/>
                  <a:gd name="T37" fmla="*/ 394 h 957"/>
                  <a:gd name="T38" fmla="*/ 4 w 169"/>
                  <a:gd name="T39" fmla="*/ 453 h 957"/>
                  <a:gd name="T40" fmla="*/ 44 w 169"/>
                  <a:gd name="T41" fmla="*/ 403 h 957"/>
                  <a:gd name="T42" fmla="*/ 39 w 169"/>
                  <a:gd name="T43" fmla="*/ 471 h 957"/>
                  <a:gd name="T44" fmla="*/ 28 w 169"/>
                  <a:gd name="T45" fmla="*/ 512 h 957"/>
                  <a:gd name="T46" fmla="*/ 32 w 169"/>
                  <a:gd name="T47" fmla="*/ 512 h 957"/>
                  <a:gd name="T48" fmla="*/ 32 w 169"/>
                  <a:gd name="T49" fmla="*/ 538 h 957"/>
                  <a:gd name="T50" fmla="*/ 5 w 169"/>
                  <a:gd name="T51" fmla="*/ 595 h 957"/>
                  <a:gd name="T52" fmla="*/ 28 w 169"/>
                  <a:gd name="T53" fmla="*/ 587 h 957"/>
                  <a:gd name="T54" fmla="*/ 28 w 169"/>
                  <a:gd name="T55" fmla="*/ 595 h 957"/>
                  <a:gd name="T56" fmla="*/ 31 w 169"/>
                  <a:gd name="T57" fmla="*/ 621 h 957"/>
                  <a:gd name="T58" fmla="*/ 26 w 169"/>
                  <a:gd name="T59" fmla="*/ 670 h 957"/>
                  <a:gd name="T60" fmla="*/ 31 w 169"/>
                  <a:gd name="T61" fmla="*/ 696 h 957"/>
                  <a:gd name="T62" fmla="*/ 32 w 169"/>
                  <a:gd name="T63" fmla="*/ 805 h 957"/>
                  <a:gd name="T64" fmla="*/ 39 w 169"/>
                  <a:gd name="T65" fmla="*/ 670 h 957"/>
                  <a:gd name="T66" fmla="*/ 79 w 169"/>
                  <a:gd name="T67" fmla="*/ 956 h 957"/>
                  <a:gd name="T68" fmla="*/ 55 w 169"/>
                  <a:gd name="T69" fmla="*/ 621 h 957"/>
                  <a:gd name="T70" fmla="*/ 55 w 169"/>
                  <a:gd name="T71" fmla="*/ 613 h 957"/>
                  <a:gd name="T72" fmla="*/ 57 w 169"/>
                  <a:gd name="T73" fmla="*/ 587 h 957"/>
                  <a:gd name="T74" fmla="*/ 92 w 169"/>
                  <a:gd name="T75" fmla="*/ 755 h 957"/>
                  <a:gd name="T76" fmla="*/ 70 w 169"/>
                  <a:gd name="T77" fmla="*/ 663 h 957"/>
                  <a:gd name="T78" fmla="*/ 60 w 169"/>
                  <a:gd name="T79" fmla="*/ 512 h 957"/>
                  <a:gd name="T80" fmla="*/ 63 w 169"/>
                  <a:gd name="T81" fmla="*/ 471 h 957"/>
                  <a:gd name="T82" fmla="*/ 75 w 169"/>
                  <a:gd name="T83" fmla="*/ 569 h 957"/>
                  <a:gd name="T84" fmla="*/ 70 w 169"/>
                  <a:gd name="T85" fmla="*/ 419 h 957"/>
                  <a:gd name="T86" fmla="*/ 81 w 169"/>
                  <a:gd name="T87" fmla="*/ 394 h 957"/>
                  <a:gd name="T88" fmla="*/ 92 w 169"/>
                  <a:gd name="T89" fmla="*/ 495 h 957"/>
                  <a:gd name="T90" fmla="*/ 79 w 169"/>
                  <a:gd name="T91" fmla="*/ 318 h 957"/>
                  <a:gd name="T92" fmla="*/ 81 w 169"/>
                  <a:gd name="T93" fmla="*/ 300 h 957"/>
                  <a:gd name="T94" fmla="*/ 84 w 169"/>
                  <a:gd name="T95" fmla="*/ 217 h 957"/>
                  <a:gd name="T96" fmla="*/ 96 w 169"/>
                  <a:gd name="T97" fmla="*/ 228 h 957"/>
                  <a:gd name="T98" fmla="*/ 139 w 169"/>
                  <a:gd name="T99" fmla="*/ 445 h 957"/>
                  <a:gd name="T100" fmla="*/ 108 w 169"/>
                  <a:gd name="T101" fmla="*/ 318 h 957"/>
                  <a:gd name="T102" fmla="*/ 92 w 169"/>
                  <a:gd name="T103" fmla="*/ 142 h 957"/>
                  <a:gd name="T104" fmla="*/ 96 w 169"/>
                  <a:gd name="T105" fmla="*/ 111 h 957"/>
                  <a:gd name="T106" fmla="*/ 116 w 169"/>
                  <a:gd name="T107" fmla="*/ 209 h 957"/>
                  <a:gd name="T108" fmla="*/ 112 w 169"/>
                  <a:gd name="T109" fmla="*/ 200 h 957"/>
                  <a:gd name="T110" fmla="*/ 102 w 169"/>
                  <a:gd name="T111" fmla="*/ 67 h 957"/>
                  <a:gd name="T112" fmla="*/ 128 w 169"/>
                  <a:gd name="T113" fmla="*/ 200 h 957"/>
                  <a:gd name="T114" fmla="*/ 112 w 169"/>
                  <a:gd name="T115" fmla="*/ 134 h 957"/>
                  <a:gd name="T116" fmla="*/ 97 w 169"/>
                  <a:gd name="T117" fmla="*/ 7 h 95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grpSp>
            <p:nvGrpSpPr>
              <p:cNvPr id="57" name="Group 42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78" name="Freeform 43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>
                    <a:gd name="T0" fmla="*/ 33 w 43"/>
                    <a:gd name="T1" fmla="*/ 0 h 629"/>
                    <a:gd name="T2" fmla="*/ 30 w 43"/>
                    <a:gd name="T3" fmla="*/ 12 h 629"/>
                    <a:gd name="T4" fmla="*/ 17 w 43"/>
                    <a:gd name="T5" fmla="*/ 123 h 629"/>
                    <a:gd name="T6" fmla="*/ 8 w 43"/>
                    <a:gd name="T7" fmla="*/ 229 h 629"/>
                    <a:gd name="T8" fmla="*/ 0 w 43"/>
                    <a:gd name="T9" fmla="*/ 360 h 629"/>
                    <a:gd name="T10" fmla="*/ 0 w 43"/>
                    <a:gd name="T11" fmla="*/ 502 h 629"/>
                    <a:gd name="T12" fmla="*/ 4 w 43"/>
                    <a:gd name="T13" fmla="*/ 628 h 629"/>
                    <a:gd name="T14" fmla="*/ 8 w 43"/>
                    <a:gd name="T15" fmla="*/ 628 h 629"/>
                    <a:gd name="T16" fmla="*/ 4 w 43"/>
                    <a:gd name="T17" fmla="*/ 502 h 629"/>
                    <a:gd name="T18" fmla="*/ 4 w 43"/>
                    <a:gd name="T19" fmla="*/ 398 h 629"/>
                    <a:gd name="T20" fmla="*/ 12 w 43"/>
                    <a:gd name="T21" fmla="*/ 284 h 629"/>
                    <a:gd name="T22" fmla="*/ 24 w 43"/>
                    <a:gd name="T23" fmla="*/ 172 h 629"/>
                    <a:gd name="T24" fmla="*/ 42 w 43"/>
                    <a:gd name="T25" fmla="*/ 28 h 629"/>
                    <a:gd name="T26" fmla="*/ 33 w 43"/>
                    <a:gd name="T27" fmla="*/ 0 h 62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79" name="Freeform 44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>
                    <a:gd name="T0" fmla="*/ 136 w 139"/>
                    <a:gd name="T1" fmla="*/ 118 h 763"/>
                    <a:gd name="T2" fmla="*/ 126 w 139"/>
                    <a:gd name="T3" fmla="*/ 68 h 763"/>
                    <a:gd name="T4" fmla="*/ 121 w 139"/>
                    <a:gd name="T5" fmla="*/ 49 h 763"/>
                    <a:gd name="T6" fmla="*/ 111 w 139"/>
                    <a:gd name="T7" fmla="*/ 32 h 763"/>
                    <a:gd name="T8" fmla="*/ 102 w 139"/>
                    <a:gd name="T9" fmla="*/ 17 h 763"/>
                    <a:gd name="T10" fmla="*/ 89 w 139"/>
                    <a:gd name="T11" fmla="*/ 2 h 763"/>
                    <a:gd name="T12" fmla="*/ 78 w 139"/>
                    <a:gd name="T13" fmla="*/ 0 h 763"/>
                    <a:gd name="T14" fmla="*/ 67 w 139"/>
                    <a:gd name="T15" fmla="*/ 7 h 763"/>
                    <a:gd name="T16" fmla="*/ 56 w 139"/>
                    <a:gd name="T17" fmla="*/ 14 h 763"/>
                    <a:gd name="T18" fmla="*/ 43 w 139"/>
                    <a:gd name="T19" fmla="*/ 28 h 763"/>
                    <a:gd name="T20" fmla="*/ 35 w 139"/>
                    <a:gd name="T21" fmla="*/ 56 h 763"/>
                    <a:gd name="T22" fmla="*/ 27 w 139"/>
                    <a:gd name="T23" fmla="*/ 97 h 763"/>
                    <a:gd name="T24" fmla="*/ 19 w 139"/>
                    <a:gd name="T25" fmla="*/ 130 h 763"/>
                    <a:gd name="T26" fmla="*/ 12 w 139"/>
                    <a:gd name="T27" fmla="*/ 162 h 763"/>
                    <a:gd name="T28" fmla="*/ 4 w 139"/>
                    <a:gd name="T29" fmla="*/ 205 h 763"/>
                    <a:gd name="T30" fmla="*/ 0 w 139"/>
                    <a:gd name="T31" fmla="*/ 297 h 763"/>
                    <a:gd name="T32" fmla="*/ 1 w 139"/>
                    <a:gd name="T33" fmla="*/ 366 h 763"/>
                    <a:gd name="T34" fmla="*/ 8 w 139"/>
                    <a:gd name="T35" fmla="*/ 467 h 763"/>
                    <a:gd name="T36" fmla="*/ 19 w 139"/>
                    <a:gd name="T37" fmla="*/ 555 h 763"/>
                    <a:gd name="T38" fmla="*/ 43 w 139"/>
                    <a:gd name="T39" fmla="*/ 762 h 763"/>
                    <a:gd name="T40" fmla="*/ 34 w 139"/>
                    <a:gd name="T41" fmla="*/ 540 h 763"/>
                    <a:gd name="T42" fmla="*/ 28 w 139"/>
                    <a:gd name="T43" fmla="*/ 463 h 763"/>
                    <a:gd name="T44" fmla="*/ 25 w 139"/>
                    <a:gd name="T45" fmla="*/ 395 h 763"/>
                    <a:gd name="T46" fmla="*/ 24 w 139"/>
                    <a:gd name="T47" fmla="*/ 323 h 763"/>
                    <a:gd name="T48" fmla="*/ 27 w 139"/>
                    <a:gd name="T49" fmla="*/ 242 h 763"/>
                    <a:gd name="T50" fmla="*/ 31 w 139"/>
                    <a:gd name="T51" fmla="*/ 180 h 763"/>
                    <a:gd name="T52" fmla="*/ 37 w 139"/>
                    <a:gd name="T53" fmla="*/ 105 h 763"/>
                    <a:gd name="T54" fmla="*/ 47 w 139"/>
                    <a:gd name="T55" fmla="*/ 68 h 763"/>
                    <a:gd name="T56" fmla="*/ 59 w 139"/>
                    <a:gd name="T57" fmla="*/ 54 h 763"/>
                    <a:gd name="T58" fmla="*/ 94 w 139"/>
                    <a:gd name="T59" fmla="*/ 45 h 763"/>
                    <a:gd name="T60" fmla="*/ 115 w 139"/>
                    <a:gd name="T61" fmla="*/ 71 h 763"/>
                    <a:gd name="T62" fmla="*/ 138 w 139"/>
                    <a:gd name="T63" fmla="*/ 127 h 763"/>
                    <a:gd name="T64" fmla="*/ 136 w 139"/>
                    <a:gd name="T65" fmla="*/ 118 h 76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grpSp>
              <p:nvGrpSpPr>
                <p:cNvPr id="80" name="Group 45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83" name="Freeform 46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>
                      <a:gd name="T0" fmla="*/ 177 w 189"/>
                      <a:gd name="T1" fmla="*/ 24 h 1084"/>
                      <a:gd name="T2" fmla="*/ 175 w 189"/>
                      <a:gd name="T3" fmla="*/ 0 h 1084"/>
                      <a:gd name="T4" fmla="*/ 162 w 189"/>
                      <a:gd name="T5" fmla="*/ 9 h 1084"/>
                      <a:gd name="T6" fmla="*/ 154 w 189"/>
                      <a:gd name="T7" fmla="*/ 38 h 1084"/>
                      <a:gd name="T8" fmla="*/ 5 w 189"/>
                      <a:gd name="T9" fmla="*/ 237 h 1084"/>
                      <a:gd name="T10" fmla="*/ 138 w 189"/>
                      <a:gd name="T11" fmla="*/ 96 h 1084"/>
                      <a:gd name="T12" fmla="*/ 139 w 189"/>
                      <a:gd name="T13" fmla="*/ 123 h 1084"/>
                      <a:gd name="T14" fmla="*/ 74 w 189"/>
                      <a:gd name="T15" fmla="*/ 293 h 1084"/>
                      <a:gd name="T16" fmla="*/ 155 w 189"/>
                      <a:gd name="T17" fmla="*/ 158 h 1084"/>
                      <a:gd name="T18" fmla="*/ 145 w 189"/>
                      <a:gd name="T19" fmla="*/ 214 h 1084"/>
                      <a:gd name="T20" fmla="*/ 119 w 189"/>
                      <a:gd name="T21" fmla="*/ 306 h 1084"/>
                      <a:gd name="T22" fmla="*/ 41 w 189"/>
                      <a:gd name="T23" fmla="*/ 553 h 1084"/>
                      <a:gd name="T24" fmla="*/ 43 w 189"/>
                      <a:gd name="T25" fmla="*/ 533 h 1084"/>
                      <a:gd name="T26" fmla="*/ 95 w 189"/>
                      <a:gd name="T27" fmla="*/ 379 h 1084"/>
                      <a:gd name="T28" fmla="*/ 135 w 189"/>
                      <a:gd name="T29" fmla="*/ 261 h 1084"/>
                      <a:gd name="T30" fmla="*/ 154 w 189"/>
                      <a:gd name="T31" fmla="*/ 204 h 1084"/>
                      <a:gd name="T32" fmla="*/ 158 w 189"/>
                      <a:gd name="T33" fmla="*/ 224 h 1084"/>
                      <a:gd name="T34" fmla="*/ 135 w 189"/>
                      <a:gd name="T35" fmla="*/ 298 h 1084"/>
                      <a:gd name="T36" fmla="*/ 104 w 189"/>
                      <a:gd name="T37" fmla="*/ 402 h 1084"/>
                      <a:gd name="T38" fmla="*/ 145 w 189"/>
                      <a:gd name="T39" fmla="*/ 261 h 1084"/>
                      <a:gd name="T40" fmla="*/ 158 w 189"/>
                      <a:gd name="T41" fmla="*/ 224 h 1084"/>
                      <a:gd name="T42" fmla="*/ 159 w 189"/>
                      <a:gd name="T43" fmla="*/ 264 h 1084"/>
                      <a:gd name="T44" fmla="*/ 145 w 189"/>
                      <a:gd name="T45" fmla="*/ 336 h 1084"/>
                      <a:gd name="T46" fmla="*/ 104 w 189"/>
                      <a:gd name="T47" fmla="*/ 430 h 1084"/>
                      <a:gd name="T48" fmla="*/ 68 w 189"/>
                      <a:gd name="T49" fmla="*/ 516 h 1084"/>
                      <a:gd name="T50" fmla="*/ 110 w 189"/>
                      <a:gd name="T51" fmla="*/ 428 h 1084"/>
                      <a:gd name="T52" fmla="*/ 151 w 189"/>
                      <a:gd name="T53" fmla="*/ 326 h 1084"/>
                      <a:gd name="T54" fmla="*/ 150 w 189"/>
                      <a:gd name="T55" fmla="*/ 361 h 1084"/>
                      <a:gd name="T56" fmla="*/ 151 w 189"/>
                      <a:gd name="T57" fmla="*/ 420 h 1084"/>
                      <a:gd name="T58" fmla="*/ 144 w 189"/>
                      <a:gd name="T59" fmla="*/ 450 h 1084"/>
                      <a:gd name="T60" fmla="*/ 111 w 189"/>
                      <a:gd name="T61" fmla="*/ 537 h 1084"/>
                      <a:gd name="T62" fmla="*/ 47 w 189"/>
                      <a:gd name="T63" fmla="*/ 675 h 1084"/>
                      <a:gd name="T64" fmla="*/ 56 w 189"/>
                      <a:gd name="T65" fmla="*/ 646 h 1084"/>
                      <a:gd name="T66" fmla="*/ 135 w 189"/>
                      <a:gd name="T67" fmla="*/ 477 h 1084"/>
                      <a:gd name="T68" fmla="*/ 160 w 189"/>
                      <a:gd name="T69" fmla="*/ 404 h 1084"/>
                      <a:gd name="T70" fmla="*/ 97 w 189"/>
                      <a:gd name="T71" fmla="*/ 621 h 1084"/>
                      <a:gd name="T72" fmla="*/ 159 w 189"/>
                      <a:gd name="T73" fmla="*/ 469 h 1084"/>
                      <a:gd name="T74" fmla="*/ 158 w 189"/>
                      <a:gd name="T75" fmla="*/ 530 h 1084"/>
                      <a:gd name="T76" fmla="*/ 126 w 189"/>
                      <a:gd name="T77" fmla="*/ 675 h 1084"/>
                      <a:gd name="T78" fmla="*/ 72 w 189"/>
                      <a:gd name="T79" fmla="*/ 778 h 1084"/>
                      <a:gd name="T80" fmla="*/ 21 w 189"/>
                      <a:gd name="T81" fmla="*/ 872 h 1084"/>
                      <a:gd name="T82" fmla="*/ 98 w 189"/>
                      <a:gd name="T83" fmla="*/ 741 h 1084"/>
                      <a:gd name="T84" fmla="*/ 129 w 189"/>
                      <a:gd name="T85" fmla="*/ 665 h 1084"/>
                      <a:gd name="T86" fmla="*/ 158 w 189"/>
                      <a:gd name="T87" fmla="*/ 555 h 1084"/>
                      <a:gd name="T88" fmla="*/ 154 w 189"/>
                      <a:gd name="T89" fmla="*/ 605 h 1084"/>
                      <a:gd name="T90" fmla="*/ 152 w 189"/>
                      <a:gd name="T91" fmla="*/ 654 h 1084"/>
                      <a:gd name="T92" fmla="*/ 154 w 189"/>
                      <a:gd name="T93" fmla="*/ 703 h 1084"/>
                      <a:gd name="T94" fmla="*/ 126 w 189"/>
                      <a:gd name="T95" fmla="*/ 797 h 1084"/>
                      <a:gd name="T96" fmla="*/ 74 w 189"/>
                      <a:gd name="T97" fmla="*/ 882 h 1084"/>
                      <a:gd name="T98" fmla="*/ 77 w 189"/>
                      <a:gd name="T99" fmla="*/ 876 h 1084"/>
                      <a:gd name="T100" fmla="*/ 142 w 189"/>
                      <a:gd name="T101" fmla="*/ 759 h 1084"/>
                      <a:gd name="T102" fmla="*/ 138 w 189"/>
                      <a:gd name="T103" fmla="*/ 789 h 1084"/>
                      <a:gd name="T104" fmla="*/ 142 w 189"/>
                      <a:gd name="T105" fmla="*/ 806 h 1084"/>
                      <a:gd name="T106" fmla="*/ 145 w 189"/>
                      <a:gd name="T107" fmla="*/ 834 h 1084"/>
                      <a:gd name="T108" fmla="*/ 113 w 189"/>
                      <a:gd name="T109" fmla="*/ 920 h 1084"/>
                      <a:gd name="T110" fmla="*/ 79 w 189"/>
                      <a:gd name="T111" fmla="*/ 939 h 1084"/>
                      <a:gd name="T112" fmla="*/ 142 w 189"/>
                      <a:gd name="T113" fmla="*/ 863 h 1084"/>
                      <a:gd name="T114" fmla="*/ 138 w 189"/>
                      <a:gd name="T115" fmla="*/ 907 h 1084"/>
                      <a:gd name="T116" fmla="*/ 143 w 189"/>
                      <a:gd name="T117" fmla="*/ 930 h 1084"/>
                      <a:gd name="T118" fmla="*/ 68 w 189"/>
                      <a:gd name="T119" fmla="*/ 1083 h 1084"/>
                      <a:gd name="T120" fmla="*/ 138 w 189"/>
                      <a:gd name="T121" fmla="*/ 967 h 1084"/>
                      <a:gd name="T122" fmla="*/ 153 w 189"/>
                      <a:gd name="T123" fmla="*/ 924 h 1084"/>
                      <a:gd name="T124" fmla="*/ 163 w 189"/>
                      <a:gd name="T125" fmla="*/ 886 h 1084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84" name="Freeform 47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>
                      <a:gd name="T0" fmla="*/ 1 w 180"/>
                      <a:gd name="T1" fmla="*/ 897 h 1085"/>
                      <a:gd name="T2" fmla="*/ 6 w 180"/>
                      <a:gd name="T3" fmla="*/ 858 h 1085"/>
                      <a:gd name="T4" fmla="*/ 51 w 180"/>
                      <a:gd name="T5" fmla="*/ 1084 h 1085"/>
                      <a:gd name="T6" fmla="*/ 16 w 180"/>
                      <a:gd name="T7" fmla="*/ 864 h 1085"/>
                      <a:gd name="T8" fmla="*/ 19 w 180"/>
                      <a:gd name="T9" fmla="*/ 840 h 1085"/>
                      <a:gd name="T10" fmla="*/ 63 w 180"/>
                      <a:gd name="T11" fmla="*/ 1001 h 1085"/>
                      <a:gd name="T12" fmla="*/ 18 w 180"/>
                      <a:gd name="T13" fmla="*/ 831 h 1085"/>
                      <a:gd name="T14" fmla="*/ 24 w 180"/>
                      <a:gd name="T15" fmla="*/ 795 h 1085"/>
                      <a:gd name="T16" fmla="*/ 29 w 180"/>
                      <a:gd name="T17" fmla="*/ 756 h 1085"/>
                      <a:gd name="T18" fmla="*/ 26 w 180"/>
                      <a:gd name="T19" fmla="*/ 728 h 1085"/>
                      <a:gd name="T20" fmla="*/ 32 w 180"/>
                      <a:gd name="T21" fmla="*/ 712 h 1085"/>
                      <a:gd name="T22" fmla="*/ 29 w 180"/>
                      <a:gd name="T23" fmla="*/ 709 h 1085"/>
                      <a:gd name="T24" fmla="*/ 29 w 180"/>
                      <a:gd name="T25" fmla="*/ 670 h 1085"/>
                      <a:gd name="T26" fmla="*/ 32 w 180"/>
                      <a:gd name="T27" fmla="*/ 643 h 1085"/>
                      <a:gd name="T28" fmla="*/ 84 w 180"/>
                      <a:gd name="T29" fmla="*/ 832 h 1085"/>
                      <a:gd name="T30" fmla="*/ 29 w 180"/>
                      <a:gd name="T31" fmla="*/ 634 h 1085"/>
                      <a:gd name="T32" fmla="*/ 35 w 180"/>
                      <a:gd name="T33" fmla="*/ 634 h 1085"/>
                      <a:gd name="T34" fmla="*/ 35 w 180"/>
                      <a:gd name="T35" fmla="*/ 576 h 1085"/>
                      <a:gd name="T36" fmla="*/ 102 w 180"/>
                      <a:gd name="T37" fmla="*/ 710 h 1085"/>
                      <a:gd name="T38" fmla="*/ 49 w 180"/>
                      <a:gd name="T39" fmla="*/ 617 h 1085"/>
                      <a:gd name="T40" fmla="*/ 30 w 180"/>
                      <a:gd name="T41" fmla="*/ 539 h 1085"/>
                      <a:gd name="T42" fmla="*/ 32 w 180"/>
                      <a:gd name="T43" fmla="*/ 511 h 1085"/>
                      <a:gd name="T44" fmla="*/ 43 w 180"/>
                      <a:gd name="T45" fmla="*/ 535 h 1085"/>
                      <a:gd name="T46" fmla="*/ 44 w 180"/>
                      <a:gd name="T47" fmla="*/ 501 h 1085"/>
                      <a:gd name="T48" fmla="*/ 94 w 180"/>
                      <a:gd name="T49" fmla="*/ 560 h 1085"/>
                      <a:gd name="T50" fmla="*/ 75 w 180"/>
                      <a:gd name="T51" fmla="*/ 530 h 1085"/>
                      <a:gd name="T52" fmla="*/ 37 w 180"/>
                      <a:gd name="T53" fmla="*/ 456 h 1085"/>
                      <a:gd name="T54" fmla="*/ 35 w 180"/>
                      <a:gd name="T55" fmla="*/ 407 h 1085"/>
                      <a:gd name="T56" fmla="*/ 39 w 180"/>
                      <a:gd name="T57" fmla="*/ 377 h 1085"/>
                      <a:gd name="T58" fmla="*/ 51 w 180"/>
                      <a:gd name="T59" fmla="*/ 399 h 1085"/>
                      <a:gd name="T60" fmla="*/ 49 w 180"/>
                      <a:gd name="T61" fmla="*/ 348 h 1085"/>
                      <a:gd name="T62" fmla="*/ 44 w 180"/>
                      <a:gd name="T63" fmla="*/ 314 h 1085"/>
                      <a:gd name="T64" fmla="*/ 48 w 180"/>
                      <a:gd name="T65" fmla="*/ 295 h 1085"/>
                      <a:gd name="T66" fmla="*/ 99 w 180"/>
                      <a:gd name="T67" fmla="*/ 387 h 1085"/>
                      <a:gd name="T68" fmla="*/ 160 w 180"/>
                      <a:gd name="T69" fmla="*/ 456 h 1085"/>
                      <a:gd name="T70" fmla="*/ 75 w 180"/>
                      <a:gd name="T71" fmla="*/ 342 h 1085"/>
                      <a:gd name="T72" fmla="*/ 48 w 180"/>
                      <a:gd name="T73" fmla="*/ 295 h 1085"/>
                      <a:gd name="T74" fmla="*/ 51 w 180"/>
                      <a:gd name="T75" fmla="*/ 268 h 1085"/>
                      <a:gd name="T76" fmla="*/ 45 w 180"/>
                      <a:gd name="T77" fmla="*/ 207 h 1085"/>
                      <a:gd name="T78" fmla="*/ 48 w 180"/>
                      <a:gd name="T79" fmla="*/ 165 h 1085"/>
                      <a:gd name="T80" fmla="*/ 75 w 180"/>
                      <a:gd name="T81" fmla="*/ 216 h 1085"/>
                      <a:gd name="T82" fmla="*/ 69 w 180"/>
                      <a:gd name="T83" fmla="*/ 201 h 1085"/>
                      <a:gd name="T84" fmla="*/ 51 w 180"/>
                      <a:gd name="T85" fmla="*/ 165 h 1085"/>
                      <a:gd name="T86" fmla="*/ 48 w 180"/>
                      <a:gd name="T87" fmla="*/ 146 h 1085"/>
                      <a:gd name="T88" fmla="*/ 39 w 180"/>
                      <a:gd name="T89" fmla="*/ 118 h 1085"/>
                      <a:gd name="T90" fmla="*/ 94 w 180"/>
                      <a:gd name="T91" fmla="*/ 168 h 1085"/>
                      <a:gd name="T92" fmla="*/ 39 w 180"/>
                      <a:gd name="T93" fmla="*/ 80 h 1085"/>
                      <a:gd name="T94" fmla="*/ 104 w 180"/>
                      <a:gd name="T95" fmla="*/ 80 h 1085"/>
                      <a:gd name="T96" fmla="*/ 133 w 180"/>
                      <a:gd name="T97" fmla="*/ 69 h 1085"/>
                      <a:gd name="T98" fmla="*/ 48 w 180"/>
                      <a:gd name="T99" fmla="*/ 80 h 1085"/>
                      <a:gd name="T100" fmla="*/ 35 w 180"/>
                      <a:gd name="T101" fmla="*/ 33 h 1085"/>
                      <a:gd name="T102" fmla="*/ 17 w 180"/>
                      <a:gd name="T103" fmla="*/ 13 h 1085"/>
                      <a:gd name="T104" fmla="*/ 0 w 180"/>
                      <a:gd name="T105" fmla="*/ 942 h 1085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81" name="Freeform 48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>
                    <a:gd name="T0" fmla="*/ 9 w 48"/>
                    <a:gd name="T1" fmla="*/ 0 h 828"/>
                    <a:gd name="T2" fmla="*/ 18 w 48"/>
                    <a:gd name="T3" fmla="*/ 63 h 828"/>
                    <a:gd name="T4" fmla="*/ 28 w 48"/>
                    <a:gd name="T5" fmla="*/ 163 h 828"/>
                    <a:gd name="T6" fmla="*/ 37 w 48"/>
                    <a:gd name="T7" fmla="*/ 301 h 828"/>
                    <a:gd name="T8" fmla="*/ 47 w 48"/>
                    <a:gd name="T9" fmla="*/ 477 h 828"/>
                    <a:gd name="T10" fmla="*/ 47 w 48"/>
                    <a:gd name="T11" fmla="*/ 665 h 828"/>
                    <a:gd name="T12" fmla="*/ 42 w 48"/>
                    <a:gd name="T13" fmla="*/ 827 h 828"/>
                    <a:gd name="T14" fmla="*/ 37 w 48"/>
                    <a:gd name="T15" fmla="*/ 827 h 828"/>
                    <a:gd name="T16" fmla="*/ 42 w 48"/>
                    <a:gd name="T17" fmla="*/ 665 h 828"/>
                    <a:gd name="T18" fmla="*/ 42 w 48"/>
                    <a:gd name="T19" fmla="*/ 526 h 828"/>
                    <a:gd name="T20" fmla="*/ 33 w 48"/>
                    <a:gd name="T21" fmla="*/ 375 h 828"/>
                    <a:gd name="T22" fmla="*/ 18 w 48"/>
                    <a:gd name="T23" fmla="*/ 226 h 828"/>
                    <a:gd name="T24" fmla="*/ 0 w 48"/>
                    <a:gd name="T25" fmla="*/ 38 h 828"/>
                    <a:gd name="T26" fmla="*/ 9 w 48"/>
                    <a:gd name="T27" fmla="*/ 0 h 82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82" name="Freeform 49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>
                    <a:gd name="T0" fmla="*/ 40 w 141"/>
                    <a:gd name="T1" fmla="*/ 741 h 742"/>
                    <a:gd name="T2" fmla="*/ 30 w 141"/>
                    <a:gd name="T3" fmla="*/ 613 h 742"/>
                    <a:gd name="T4" fmla="*/ 26 w 141"/>
                    <a:gd name="T5" fmla="*/ 559 h 742"/>
                    <a:gd name="T6" fmla="*/ 16 w 141"/>
                    <a:gd name="T7" fmla="*/ 492 h 742"/>
                    <a:gd name="T8" fmla="*/ 5 w 141"/>
                    <a:gd name="T9" fmla="*/ 428 h 742"/>
                    <a:gd name="T10" fmla="*/ 2 w 141"/>
                    <a:gd name="T11" fmla="*/ 390 h 742"/>
                    <a:gd name="T12" fmla="*/ 0 w 141"/>
                    <a:gd name="T13" fmla="*/ 353 h 742"/>
                    <a:gd name="T14" fmla="*/ 2 w 141"/>
                    <a:gd name="T15" fmla="*/ 298 h 742"/>
                    <a:gd name="T16" fmla="*/ 4 w 141"/>
                    <a:gd name="T17" fmla="*/ 242 h 742"/>
                    <a:gd name="T18" fmla="*/ 20 w 141"/>
                    <a:gd name="T19" fmla="*/ 101 h 742"/>
                    <a:gd name="T20" fmla="*/ 26 w 141"/>
                    <a:gd name="T21" fmla="*/ 69 h 742"/>
                    <a:gd name="T22" fmla="*/ 40 w 141"/>
                    <a:gd name="T23" fmla="*/ 32 h 742"/>
                    <a:gd name="T24" fmla="*/ 50 w 141"/>
                    <a:gd name="T25" fmla="*/ 8 h 742"/>
                    <a:gd name="T26" fmla="*/ 65 w 141"/>
                    <a:gd name="T27" fmla="*/ 0 h 742"/>
                    <a:gd name="T28" fmla="*/ 76 w 141"/>
                    <a:gd name="T29" fmla="*/ 8 h 742"/>
                    <a:gd name="T30" fmla="*/ 91 w 141"/>
                    <a:gd name="T31" fmla="*/ 32 h 742"/>
                    <a:gd name="T32" fmla="*/ 105 w 141"/>
                    <a:gd name="T33" fmla="*/ 75 h 742"/>
                    <a:gd name="T34" fmla="*/ 109 w 141"/>
                    <a:gd name="T35" fmla="*/ 106 h 742"/>
                    <a:gd name="T36" fmla="*/ 119 w 141"/>
                    <a:gd name="T37" fmla="*/ 150 h 742"/>
                    <a:gd name="T38" fmla="*/ 126 w 141"/>
                    <a:gd name="T39" fmla="*/ 190 h 742"/>
                    <a:gd name="T40" fmla="*/ 137 w 141"/>
                    <a:gd name="T41" fmla="*/ 384 h 742"/>
                    <a:gd name="T42" fmla="*/ 140 w 141"/>
                    <a:gd name="T43" fmla="*/ 421 h 742"/>
                    <a:gd name="T44" fmla="*/ 137 w 141"/>
                    <a:gd name="T45" fmla="*/ 483 h 742"/>
                    <a:gd name="T46" fmla="*/ 129 w 141"/>
                    <a:gd name="T47" fmla="*/ 665 h 742"/>
                    <a:gd name="T48" fmla="*/ 129 w 141"/>
                    <a:gd name="T49" fmla="*/ 488 h 742"/>
                    <a:gd name="T50" fmla="*/ 126 w 141"/>
                    <a:gd name="T51" fmla="*/ 410 h 742"/>
                    <a:gd name="T52" fmla="*/ 123 w 141"/>
                    <a:gd name="T53" fmla="*/ 361 h 742"/>
                    <a:gd name="T54" fmla="*/ 118 w 141"/>
                    <a:gd name="T55" fmla="*/ 298 h 742"/>
                    <a:gd name="T56" fmla="*/ 111 w 141"/>
                    <a:gd name="T57" fmla="*/ 233 h 742"/>
                    <a:gd name="T58" fmla="*/ 103 w 141"/>
                    <a:gd name="T59" fmla="*/ 170 h 742"/>
                    <a:gd name="T60" fmla="*/ 92 w 141"/>
                    <a:gd name="T61" fmla="*/ 112 h 742"/>
                    <a:gd name="T62" fmla="*/ 84 w 141"/>
                    <a:gd name="T63" fmla="*/ 60 h 742"/>
                    <a:gd name="T64" fmla="*/ 76 w 141"/>
                    <a:gd name="T65" fmla="*/ 32 h 742"/>
                    <a:gd name="T66" fmla="*/ 66 w 141"/>
                    <a:gd name="T67" fmla="*/ 19 h 742"/>
                    <a:gd name="T68" fmla="*/ 57 w 141"/>
                    <a:gd name="T69" fmla="*/ 32 h 742"/>
                    <a:gd name="T70" fmla="*/ 48 w 141"/>
                    <a:gd name="T71" fmla="*/ 58 h 742"/>
                    <a:gd name="T72" fmla="*/ 44 w 141"/>
                    <a:gd name="T73" fmla="*/ 106 h 742"/>
                    <a:gd name="T74" fmla="*/ 44 w 141"/>
                    <a:gd name="T75" fmla="*/ 142 h 742"/>
                    <a:gd name="T76" fmla="*/ 42 w 141"/>
                    <a:gd name="T77" fmla="*/ 211 h 742"/>
                    <a:gd name="T78" fmla="*/ 39 w 141"/>
                    <a:gd name="T79" fmla="*/ 252 h 742"/>
                    <a:gd name="T80" fmla="*/ 28 w 141"/>
                    <a:gd name="T81" fmla="*/ 319 h 742"/>
                    <a:gd name="T82" fmla="*/ 26 w 141"/>
                    <a:gd name="T83" fmla="*/ 353 h 742"/>
                    <a:gd name="T84" fmla="*/ 24 w 141"/>
                    <a:gd name="T85" fmla="*/ 387 h 742"/>
                    <a:gd name="T86" fmla="*/ 24 w 141"/>
                    <a:gd name="T87" fmla="*/ 436 h 742"/>
                    <a:gd name="T88" fmla="*/ 42 w 141"/>
                    <a:gd name="T89" fmla="*/ 602 h 742"/>
                    <a:gd name="T90" fmla="*/ 40 w 141"/>
                    <a:gd name="T91" fmla="*/ 741 h 74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</p:grpSp>
          <p:sp>
            <p:nvSpPr>
              <p:cNvPr id="58" name="Freeform 50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>
                  <a:gd name="T0" fmla="*/ 57 w 74"/>
                  <a:gd name="T1" fmla="*/ 0 h 211"/>
                  <a:gd name="T2" fmla="*/ 53 w 74"/>
                  <a:gd name="T3" fmla="*/ 3 h 211"/>
                  <a:gd name="T4" fmla="*/ 28 w 74"/>
                  <a:gd name="T5" fmla="*/ 42 h 211"/>
                  <a:gd name="T6" fmla="*/ 15 w 74"/>
                  <a:gd name="T7" fmla="*/ 76 h 211"/>
                  <a:gd name="T8" fmla="*/ 0 w 74"/>
                  <a:gd name="T9" fmla="*/ 121 h 211"/>
                  <a:gd name="T10" fmla="*/ 0 w 74"/>
                  <a:gd name="T11" fmla="*/ 168 h 211"/>
                  <a:gd name="T12" fmla="*/ 6 w 74"/>
                  <a:gd name="T13" fmla="*/ 210 h 211"/>
                  <a:gd name="T14" fmla="*/ 15 w 74"/>
                  <a:gd name="T15" fmla="*/ 210 h 211"/>
                  <a:gd name="T16" fmla="*/ 6 w 74"/>
                  <a:gd name="T17" fmla="*/ 168 h 211"/>
                  <a:gd name="T18" fmla="*/ 6 w 74"/>
                  <a:gd name="T19" fmla="*/ 133 h 211"/>
                  <a:gd name="T20" fmla="*/ 22 w 74"/>
                  <a:gd name="T21" fmla="*/ 95 h 211"/>
                  <a:gd name="T22" fmla="*/ 44 w 74"/>
                  <a:gd name="T23" fmla="*/ 56 h 211"/>
                  <a:gd name="T24" fmla="*/ 73 w 74"/>
                  <a:gd name="T25" fmla="*/ 9 h 211"/>
                  <a:gd name="T26" fmla="*/ 57 w 74"/>
                  <a:gd name="T27" fmla="*/ 0 h 2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59" name="Freeform 51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>
                  <a:gd name="T0" fmla="*/ 19 w 99"/>
                  <a:gd name="T1" fmla="*/ 0 h 205"/>
                  <a:gd name="T2" fmla="*/ 39 w 99"/>
                  <a:gd name="T3" fmla="*/ 14 h 205"/>
                  <a:gd name="T4" fmla="*/ 58 w 99"/>
                  <a:gd name="T5" fmla="*/ 39 h 205"/>
                  <a:gd name="T6" fmla="*/ 78 w 99"/>
                  <a:gd name="T7" fmla="*/ 74 h 205"/>
                  <a:gd name="T8" fmla="*/ 98 w 99"/>
                  <a:gd name="T9" fmla="*/ 117 h 205"/>
                  <a:gd name="T10" fmla="*/ 98 w 99"/>
                  <a:gd name="T11" fmla="*/ 163 h 205"/>
                  <a:gd name="T12" fmla="*/ 88 w 99"/>
                  <a:gd name="T13" fmla="*/ 204 h 205"/>
                  <a:gd name="T14" fmla="*/ 78 w 99"/>
                  <a:gd name="T15" fmla="*/ 204 h 205"/>
                  <a:gd name="T16" fmla="*/ 88 w 99"/>
                  <a:gd name="T17" fmla="*/ 163 h 205"/>
                  <a:gd name="T18" fmla="*/ 88 w 99"/>
                  <a:gd name="T19" fmla="*/ 129 h 205"/>
                  <a:gd name="T20" fmla="*/ 69 w 99"/>
                  <a:gd name="T21" fmla="*/ 92 h 205"/>
                  <a:gd name="T22" fmla="*/ 39 w 99"/>
                  <a:gd name="T23" fmla="*/ 55 h 205"/>
                  <a:gd name="T24" fmla="*/ 0 w 99"/>
                  <a:gd name="T25" fmla="*/ 9 h 205"/>
                  <a:gd name="T26" fmla="*/ 19 w 99"/>
                  <a:gd name="T27" fmla="*/ 0 h 2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60" name="Freeform 52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>
                  <a:gd name="T0" fmla="*/ 160 w 165"/>
                  <a:gd name="T1" fmla="*/ 32 h 204"/>
                  <a:gd name="T2" fmla="*/ 125 w 165"/>
                  <a:gd name="T3" fmla="*/ 0 h 204"/>
                  <a:gd name="T4" fmla="*/ 103 w 165"/>
                  <a:gd name="T5" fmla="*/ 0 h 204"/>
                  <a:gd name="T6" fmla="*/ 85 w 165"/>
                  <a:gd name="T7" fmla="*/ 2 h 204"/>
                  <a:gd name="T8" fmla="*/ 70 w 165"/>
                  <a:gd name="T9" fmla="*/ 11 h 204"/>
                  <a:gd name="T10" fmla="*/ 32 w 165"/>
                  <a:gd name="T11" fmla="*/ 37 h 204"/>
                  <a:gd name="T12" fmla="*/ 19 w 165"/>
                  <a:gd name="T13" fmla="*/ 48 h 204"/>
                  <a:gd name="T14" fmla="*/ 12 w 165"/>
                  <a:gd name="T15" fmla="*/ 60 h 204"/>
                  <a:gd name="T16" fmla="*/ 2 w 165"/>
                  <a:gd name="T17" fmla="*/ 95 h 204"/>
                  <a:gd name="T18" fmla="*/ 0 w 165"/>
                  <a:gd name="T19" fmla="*/ 106 h 204"/>
                  <a:gd name="T20" fmla="*/ 2 w 165"/>
                  <a:gd name="T21" fmla="*/ 118 h 204"/>
                  <a:gd name="T22" fmla="*/ 9 w 165"/>
                  <a:gd name="T23" fmla="*/ 133 h 204"/>
                  <a:gd name="T24" fmla="*/ 24 w 165"/>
                  <a:gd name="T25" fmla="*/ 154 h 204"/>
                  <a:gd name="T26" fmla="*/ 36 w 165"/>
                  <a:gd name="T27" fmla="*/ 169 h 204"/>
                  <a:gd name="T28" fmla="*/ 55 w 165"/>
                  <a:gd name="T29" fmla="*/ 184 h 204"/>
                  <a:gd name="T30" fmla="*/ 92 w 165"/>
                  <a:gd name="T31" fmla="*/ 203 h 204"/>
                  <a:gd name="T32" fmla="*/ 72 w 165"/>
                  <a:gd name="T33" fmla="*/ 179 h 204"/>
                  <a:gd name="T34" fmla="*/ 57 w 165"/>
                  <a:gd name="T35" fmla="*/ 158 h 204"/>
                  <a:gd name="T36" fmla="*/ 49 w 165"/>
                  <a:gd name="T37" fmla="*/ 138 h 204"/>
                  <a:gd name="T38" fmla="*/ 51 w 165"/>
                  <a:gd name="T39" fmla="*/ 118 h 204"/>
                  <a:gd name="T40" fmla="*/ 55 w 165"/>
                  <a:gd name="T41" fmla="*/ 106 h 204"/>
                  <a:gd name="T42" fmla="*/ 49 w 165"/>
                  <a:gd name="T43" fmla="*/ 89 h 204"/>
                  <a:gd name="T44" fmla="*/ 45 w 165"/>
                  <a:gd name="T45" fmla="*/ 75 h 204"/>
                  <a:gd name="T46" fmla="*/ 60 w 165"/>
                  <a:gd name="T47" fmla="*/ 48 h 204"/>
                  <a:gd name="T48" fmla="*/ 63 w 165"/>
                  <a:gd name="T49" fmla="*/ 34 h 204"/>
                  <a:gd name="T50" fmla="*/ 77 w 165"/>
                  <a:gd name="T51" fmla="*/ 23 h 204"/>
                  <a:gd name="T52" fmla="*/ 103 w 165"/>
                  <a:gd name="T53" fmla="*/ 8 h 204"/>
                  <a:gd name="T54" fmla="*/ 117 w 165"/>
                  <a:gd name="T55" fmla="*/ 19 h 204"/>
                  <a:gd name="T56" fmla="*/ 164 w 165"/>
                  <a:gd name="T57" fmla="*/ 38 h 204"/>
                  <a:gd name="T58" fmla="*/ 160 w 165"/>
                  <a:gd name="T59" fmla="*/ 32 h 20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61" name="Freeform 53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>
                  <a:gd name="T0" fmla="*/ 139 w 307"/>
                  <a:gd name="T1" fmla="*/ 7 h 273"/>
                  <a:gd name="T2" fmla="*/ 21 w 307"/>
                  <a:gd name="T3" fmla="*/ 12 h 273"/>
                  <a:gd name="T4" fmla="*/ 130 w 307"/>
                  <a:gd name="T5" fmla="*/ 12 h 273"/>
                  <a:gd name="T6" fmla="*/ 113 w 307"/>
                  <a:gd name="T7" fmla="*/ 23 h 273"/>
                  <a:gd name="T8" fmla="*/ 113 w 307"/>
                  <a:gd name="T9" fmla="*/ 28 h 273"/>
                  <a:gd name="T10" fmla="*/ 60 w 307"/>
                  <a:gd name="T11" fmla="*/ 40 h 273"/>
                  <a:gd name="T12" fmla="*/ 99 w 307"/>
                  <a:gd name="T13" fmla="*/ 36 h 273"/>
                  <a:gd name="T14" fmla="*/ 99 w 307"/>
                  <a:gd name="T15" fmla="*/ 43 h 273"/>
                  <a:gd name="T16" fmla="*/ 110 w 307"/>
                  <a:gd name="T17" fmla="*/ 45 h 273"/>
                  <a:gd name="T18" fmla="*/ 12 w 307"/>
                  <a:gd name="T19" fmla="*/ 74 h 273"/>
                  <a:gd name="T20" fmla="*/ 104 w 307"/>
                  <a:gd name="T21" fmla="*/ 59 h 273"/>
                  <a:gd name="T22" fmla="*/ 82 w 307"/>
                  <a:gd name="T23" fmla="*/ 79 h 273"/>
                  <a:gd name="T24" fmla="*/ 12 w 307"/>
                  <a:gd name="T25" fmla="*/ 90 h 273"/>
                  <a:gd name="T26" fmla="*/ 87 w 307"/>
                  <a:gd name="T27" fmla="*/ 80 h 273"/>
                  <a:gd name="T28" fmla="*/ 29 w 307"/>
                  <a:gd name="T29" fmla="*/ 103 h 273"/>
                  <a:gd name="T30" fmla="*/ 64 w 307"/>
                  <a:gd name="T31" fmla="*/ 93 h 273"/>
                  <a:gd name="T32" fmla="*/ 87 w 307"/>
                  <a:gd name="T33" fmla="*/ 90 h 273"/>
                  <a:gd name="T34" fmla="*/ 87 w 307"/>
                  <a:gd name="T35" fmla="*/ 98 h 273"/>
                  <a:gd name="T36" fmla="*/ 73 w 307"/>
                  <a:gd name="T37" fmla="*/ 111 h 273"/>
                  <a:gd name="T38" fmla="*/ 8 w 307"/>
                  <a:gd name="T39" fmla="*/ 129 h 273"/>
                  <a:gd name="T40" fmla="*/ 82 w 307"/>
                  <a:gd name="T41" fmla="*/ 114 h 273"/>
                  <a:gd name="T42" fmla="*/ 69 w 307"/>
                  <a:gd name="T43" fmla="*/ 134 h 273"/>
                  <a:gd name="T44" fmla="*/ 52 w 307"/>
                  <a:gd name="T45" fmla="*/ 145 h 273"/>
                  <a:gd name="T46" fmla="*/ 60 w 307"/>
                  <a:gd name="T47" fmla="*/ 145 h 273"/>
                  <a:gd name="T48" fmla="*/ 60 w 307"/>
                  <a:gd name="T49" fmla="*/ 152 h 273"/>
                  <a:gd name="T50" fmla="*/ 12 w 307"/>
                  <a:gd name="T51" fmla="*/ 168 h 273"/>
                  <a:gd name="T52" fmla="*/ 52 w 307"/>
                  <a:gd name="T53" fmla="*/ 167 h 273"/>
                  <a:gd name="T54" fmla="*/ 52 w 307"/>
                  <a:gd name="T55" fmla="*/ 168 h 273"/>
                  <a:gd name="T56" fmla="*/ 56 w 307"/>
                  <a:gd name="T57" fmla="*/ 176 h 273"/>
                  <a:gd name="T58" fmla="*/ 46 w 307"/>
                  <a:gd name="T59" fmla="*/ 191 h 273"/>
                  <a:gd name="T60" fmla="*/ 56 w 307"/>
                  <a:gd name="T61" fmla="*/ 198 h 273"/>
                  <a:gd name="T62" fmla="*/ 60 w 307"/>
                  <a:gd name="T63" fmla="*/ 229 h 273"/>
                  <a:gd name="T64" fmla="*/ 69 w 307"/>
                  <a:gd name="T65" fmla="*/ 191 h 273"/>
                  <a:gd name="T66" fmla="*/ 143 w 307"/>
                  <a:gd name="T67" fmla="*/ 272 h 273"/>
                  <a:gd name="T68" fmla="*/ 99 w 307"/>
                  <a:gd name="T69" fmla="*/ 176 h 273"/>
                  <a:gd name="T70" fmla="*/ 99 w 307"/>
                  <a:gd name="T71" fmla="*/ 175 h 273"/>
                  <a:gd name="T72" fmla="*/ 104 w 307"/>
                  <a:gd name="T73" fmla="*/ 167 h 273"/>
                  <a:gd name="T74" fmla="*/ 166 w 307"/>
                  <a:gd name="T75" fmla="*/ 214 h 273"/>
                  <a:gd name="T76" fmla="*/ 126 w 307"/>
                  <a:gd name="T77" fmla="*/ 188 h 273"/>
                  <a:gd name="T78" fmla="*/ 113 w 307"/>
                  <a:gd name="T79" fmla="*/ 145 h 273"/>
                  <a:gd name="T80" fmla="*/ 116 w 307"/>
                  <a:gd name="T81" fmla="*/ 134 h 273"/>
                  <a:gd name="T82" fmla="*/ 139 w 307"/>
                  <a:gd name="T83" fmla="*/ 162 h 273"/>
                  <a:gd name="T84" fmla="*/ 126 w 307"/>
                  <a:gd name="T85" fmla="*/ 119 h 273"/>
                  <a:gd name="T86" fmla="*/ 148 w 307"/>
                  <a:gd name="T87" fmla="*/ 111 h 273"/>
                  <a:gd name="T88" fmla="*/ 166 w 307"/>
                  <a:gd name="T89" fmla="*/ 141 h 273"/>
                  <a:gd name="T90" fmla="*/ 143 w 307"/>
                  <a:gd name="T91" fmla="*/ 90 h 273"/>
                  <a:gd name="T92" fmla="*/ 148 w 307"/>
                  <a:gd name="T93" fmla="*/ 85 h 273"/>
                  <a:gd name="T94" fmla="*/ 152 w 307"/>
                  <a:gd name="T95" fmla="*/ 62 h 273"/>
                  <a:gd name="T96" fmla="*/ 174 w 307"/>
                  <a:gd name="T97" fmla="*/ 64 h 273"/>
                  <a:gd name="T98" fmla="*/ 253 w 307"/>
                  <a:gd name="T99" fmla="*/ 126 h 273"/>
                  <a:gd name="T100" fmla="*/ 195 w 307"/>
                  <a:gd name="T101" fmla="*/ 90 h 273"/>
                  <a:gd name="T102" fmla="*/ 166 w 307"/>
                  <a:gd name="T103" fmla="*/ 40 h 273"/>
                  <a:gd name="T104" fmla="*/ 174 w 307"/>
                  <a:gd name="T105" fmla="*/ 31 h 273"/>
                  <a:gd name="T106" fmla="*/ 213 w 307"/>
                  <a:gd name="T107" fmla="*/ 59 h 273"/>
                  <a:gd name="T108" fmla="*/ 205 w 307"/>
                  <a:gd name="T109" fmla="*/ 57 h 273"/>
                  <a:gd name="T110" fmla="*/ 187 w 307"/>
                  <a:gd name="T111" fmla="*/ 18 h 273"/>
                  <a:gd name="T112" fmla="*/ 236 w 307"/>
                  <a:gd name="T113" fmla="*/ 57 h 273"/>
                  <a:gd name="T114" fmla="*/ 204 w 307"/>
                  <a:gd name="T115" fmla="*/ 38 h 273"/>
                  <a:gd name="T116" fmla="*/ 179 w 307"/>
                  <a:gd name="T117" fmla="*/ 2 h 27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62" name="Freeform 54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>
                  <a:gd name="T0" fmla="*/ 54 w 232"/>
                  <a:gd name="T1" fmla="*/ 267 h 268"/>
                  <a:gd name="T2" fmla="*/ 8 w 232"/>
                  <a:gd name="T3" fmla="*/ 153 h 268"/>
                  <a:gd name="T4" fmla="*/ 4 w 232"/>
                  <a:gd name="T5" fmla="*/ 148 h 268"/>
                  <a:gd name="T6" fmla="*/ 1 w 232"/>
                  <a:gd name="T7" fmla="*/ 139 h 268"/>
                  <a:gd name="T8" fmla="*/ 1 w 232"/>
                  <a:gd name="T9" fmla="*/ 129 h 268"/>
                  <a:gd name="T10" fmla="*/ 0 w 232"/>
                  <a:gd name="T11" fmla="*/ 119 h 268"/>
                  <a:gd name="T12" fmla="*/ 1 w 232"/>
                  <a:gd name="T13" fmla="*/ 108 h 268"/>
                  <a:gd name="T14" fmla="*/ 6 w 232"/>
                  <a:gd name="T15" fmla="*/ 92 h 268"/>
                  <a:gd name="T16" fmla="*/ 32 w 232"/>
                  <a:gd name="T17" fmla="*/ 29 h 268"/>
                  <a:gd name="T18" fmla="*/ 39 w 232"/>
                  <a:gd name="T19" fmla="*/ 24 h 268"/>
                  <a:gd name="T20" fmla="*/ 49 w 232"/>
                  <a:gd name="T21" fmla="*/ 13 h 268"/>
                  <a:gd name="T22" fmla="*/ 62 w 232"/>
                  <a:gd name="T23" fmla="*/ 6 h 268"/>
                  <a:gd name="T24" fmla="*/ 81 w 232"/>
                  <a:gd name="T25" fmla="*/ 1 h 268"/>
                  <a:gd name="T26" fmla="*/ 96 w 232"/>
                  <a:gd name="T27" fmla="*/ 0 h 268"/>
                  <a:gd name="T28" fmla="*/ 109 w 232"/>
                  <a:gd name="T29" fmla="*/ 3 h 268"/>
                  <a:gd name="T30" fmla="*/ 125 w 232"/>
                  <a:gd name="T31" fmla="*/ 8 h 268"/>
                  <a:gd name="T32" fmla="*/ 144 w 232"/>
                  <a:gd name="T33" fmla="*/ 19 h 268"/>
                  <a:gd name="T34" fmla="*/ 166 w 232"/>
                  <a:gd name="T35" fmla="*/ 31 h 268"/>
                  <a:gd name="T36" fmla="*/ 179 w 232"/>
                  <a:gd name="T37" fmla="*/ 41 h 268"/>
                  <a:gd name="T38" fmla="*/ 189 w 232"/>
                  <a:gd name="T39" fmla="*/ 52 h 268"/>
                  <a:gd name="T40" fmla="*/ 194 w 232"/>
                  <a:gd name="T41" fmla="*/ 60 h 268"/>
                  <a:gd name="T42" fmla="*/ 213 w 232"/>
                  <a:gd name="T43" fmla="*/ 93 h 268"/>
                  <a:gd name="T44" fmla="*/ 214 w 232"/>
                  <a:gd name="T45" fmla="*/ 95 h 268"/>
                  <a:gd name="T46" fmla="*/ 219 w 232"/>
                  <a:gd name="T47" fmla="*/ 109 h 268"/>
                  <a:gd name="T48" fmla="*/ 221 w 232"/>
                  <a:gd name="T49" fmla="*/ 119 h 268"/>
                  <a:gd name="T50" fmla="*/ 231 w 232"/>
                  <a:gd name="T51" fmla="*/ 169 h 268"/>
                  <a:gd name="T52" fmla="*/ 218 w 232"/>
                  <a:gd name="T53" fmla="*/ 140 h 268"/>
                  <a:gd name="T54" fmla="*/ 206 w 232"/>
                  <a:gd name="T55" fmla="*/ 118 h 268"/>
                  <a:gd name="T56" fmla="*/ 194 w 232"/>
                  <a:gd name="T57" fmla="*/ 95 h 268"/>
                  <a:gd name="T58" fmla="*/ 178 w 232"/>
                  <a:gd name="T59" fmla="*/ 72 h 268"/>
                  <a:gd name="T60" fmla="*/ 122 w 232"/>
                  <a:gd name="T61" fmla="*/ 20 h 268"/>
                  <a:gd name="T62" fmla="*/ 109 w 232"/>
                  <a:gd name="T63" fmla="*/ 14 h 268"/>
                  <a:gd name="T64" fmla="*/ 96 w 232"/>
                  <a:gd name="T65" fmla="*/ 11 h 268"/>
                  <a:gd name="T66" fmla="*/ 86 w 232"/>
                  <a:gd name="T67" fmla="*/ 11 h 268"/>
                  <a:gd name="T68" fmla="*/ 75 w 232"/>
                  <a:gd name="T69" fmla="*/ 17 h 268"/>
                  <a:gd name="T70" fmla="*/ 60 w 232"/>
                  <a:gd name="T71" fmla="*/ 35 h 268"/>
                  <a:gd name="T72" fmla="*/ 44 w 232"/>
                  <a:gd name="T73" fmla="*/ 97 h 268"/>
                  <a:gd name="T74" fmla="*/ 28 w 232"/>
                  <a:gd name="T75" fmla="*/ 139 h 268"/>
                  <a:gd name="T76" fmla="*/ 27 w 232"/>
                  <a:gd name="T77" fmla="*/ 148 h 268"/>
                  <a:gd name="T78" fmla="*/ 28 w 232"/>
                  <a:gd name="T79" fmla="*/ 158 h 268"/>
                  <a:gd name="T80" fmla="*/ 31 w 232"/>
                  <a:gd name="T81" fmla="*/ 168 h 268"/>
                  <a:gd name="T82" fmla="*/ 43 w 232"/>
                  <a:gd name="T83" fmla="*/ 189 h 268"/>
                  <a:gd name="T84" fmla="*/ 35 w 232"/>
                  <a:gd name="T85" fmla="*/ 169 h 268"/>
                  <a:gd name="T86" fmla="*/ 51 w 232"/>
                  <a:gd name="T87" fmla="*/ 210 h 268"/>
                  <a:gd name="T88" fmla="*/ 59 w 232"/>
                  <a:gd name="T89" fmla="*/ 231 h 268"/>
                  <a:gd name="T90" fmla="*/ 62 w 232"/>
                  <a:gd name="T91" fmla="*/ 247 h 268"/>
                  <a:gd name="T92" fmla="*/ 56 w 232"/>
                  <a:gd name="T93" fmla="*/ 263 h 268"/>
                  <a:gd name="T94" fmla="*/ 54 w 232"/>
                  <a:gd name="T95" fmla="*/ 267 h 26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63" name="Freeform 55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>
                  <a:gd name="T0" fmla="*/ 252 w 257"/>
                  <a:gd name="T1" fmla="*/ 39 h 256"/>
                  <a:gd name="T2" fmla="*/ 234 w 257"/>
                  <a:gd name="T3" fmla="*/ 22 h 256"/>
                  <a:gd name="T4" fmla="*/ 225 w 257"/>
                  <a:gd name="T5" fmla="*/ 16 h 256"/>
                  <a:gd name="T6" fmla="*/ 206 w 257"/>
                  <a:gd name="T7" fmla="*/ 11 h 256"/>
                  <a:gd name="T8" fmla="*/ 189 w 257"/>
                  <a:gd name="T9" fmla="*/ 6 h 256"/>
                  <a:gd name="T10" fmla="*/ 165 w 257"/>
                  <a:gd name="T11" fmla="*/ 1 h 256"/>
                  <a:gd name="T12" fmla="*/ 145 w 257"/>
                  <a:gd name="T13" fmla="*/ 0 h 256"/>
                  <a:gd name="T14" fmla="*/ 126 w 257"/>
                  <a:gd name="T15" fmla="*/ 2 h 256"/>
                  <a:gd name="T16" fmla="*/ 105 w 257"/>
                  <a:gd name="T17" fmla="*/ 4 h 256"/>
                  <a:gd name="T18" fmla="*/ 81 w 257"/>
                  <a:gd name="T19" fmla="*/ 9 h 256"/>
                  <a:gd name="T20" fmla="*/ 66 w 257"/>
                  <a:gd name="T21" fmla="*/ 18 h 256"/>
                  <a:gd name="T22" fmla="*/ 51 w 257"/>
                  <a:gd name="T23" fmla="*/ 33 h 256"/>
                  <a:gd name="T24" fmla="*/ 35 w 257"/>
                  <a:gd name="T25" fmla="*/ 43 h 256"/>
                  <a:gd name="T26" fmla="*/ 24 w 257"/>
                  <a:gd name="T27" fmla="*/ 54 h 256"/>
                  <a:gd name="T28" fmla="*/ 9 w 257"/>
                  <a:gd name="T29" fmla="*/ 69 h 256"/>
                  <a:gd name="T30" fmla="*/ 0 w 257"/>
                  <a:gd name="T31" fmla="*/ 99 h 256"/>
                  <a:gd name="T32" fmla="*/ 3 w 257"/>
                  <a:gd name="T33" fmla="*/ 122 h 256"/>
                  <a:gd name="T34" fmla="*/ 14 w 257"/>
                  <a:gd name="T35" fmla="*/ 155 h 256"/>
                  <a:gd name="T36" fmla="*/ 35 w 257"/>
                  <a:gd name="T37" fmla="*/ 185 h 256"/>
                  <a:gd name="T38" fmla="*/ 81 w 257"/>
                  <a:gd name="T39" fmla="*/ 255 h 256"/>
                  <a:gd name="T40" fmla="*/ 64 w 257"/>
                  <a:gd name="T41" fmla="*/ 180 h 256"/>
                  <a:gd name="T42" fmla="*/ 53 w 257"/>
                  <a:gd name="T43" fmla="*/ 154 h 256"/>
                  <a:gd name="T44" fmla="*/ 48 w 257"/>
                  <a:gd name="T45" fmla="*/ 132 h 256"/>
                  <a:gd name="T46" fmla="*/ 44 w 257"/>
                  <a:gd name="T47" fmla="*/ 107 h 256"/>
                  <a:gd name="T48" fmla="*/ 51 w 257"/>
                  <a:gd name="T49" fmla="*/ 81 h 256"/>
                  <a:gd name="T50" fmla="*/ 57 w 257"/>
                  <a:gd name="T51" fmla="*/ 60 h 256"/>
                  <a:gd name="T52" fmla="*/ 69 w 257"/>
                  <a:gd name="T53" fmla="*/ 34 h 256"/>
                  <a:gd name="T54" fmla="*/ 88 w 257"/>
                  <a:gd name="T55" fmla="*/ 22 h 256"/>
                  <a:gd name="T56" fmla="*/ 112 w 257"/>
                  <a:gd name="T57" fmla="*/ 18 h 256"/>
                  <a:gd name="T58" fmla="*/ 174 w 257"/>
                  <a:gd name="T59" fmla="*/ 16 h 256"/>
                  <a:gd name="T60" fmla="*/ 213 w 257"/>
                  <a:gd name="T61" fmla="*/ 24 h 256"/>
                  <a:gd name="T62" fmla="*/ 256 w 257"/>
                  <a:gd name="T63" fmla="*/ 43 h 256"/>
                  <a:gd name="T64" fmla="*/ 252 w 257"/>
                  <a:gd name="T65" fmla="*/ 39 h 25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64" name="Freeform 56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>
                  <a:gd name="T0" fmla="*/ 77 w 267"/>
                  <a:gd name="T1" fmla="*/ 251 h 252"/>
                  <a:gd name="T2" fmla="*/ 59 w 267"/>
                  <a:gd name="T3" fmla="*/ 207 h 252"/>
                  <a:gd name="T4" fmla="*/ 51 w 267"/>
                  <a:gd name="T5" fmla="*/ 190 h 252"/>
                  <a:gd name="T6" fmla="*/ 32 w 267"/>
                  <a:gd name="T7" fmla="*/ 166 h 252"/>
                  <a:gd name="T8" fmla="*/ 12 w 267"/>
                  <a:gd name="T9" fmla="*/ 145 h 252"/>
                  <a:gd name="T10" fmla="*/ 2 w 267"/>
                  <a:gd name="T11" fmla="*/ 132 h 252"/>
                  <a:gd name="T12" fmla="*/ 0 w 267"/>
                  <a:gd name="T13" fmla="*/ 119 h 252"/>
                  <a:gd name="T14" fmla="*/ 4 w 267"/>
                  <a:gd name="T15" fmla="*/ 100 h 252"/>
                  <a:gd name="T16" fmla="*/ 8 w 267"/>
                  <a:gd name="T17" fmla="*/ 82 h 252"/>
                  <a:gd name="T18" fmla="*/ 37 w 267"/>
                  <a:gd name="T19" fmla="*/ 34 h 252"/>
                  <a:gd name="T20" fmla="*/ 51 w 267"/>
                  <a:gd name="T21" fmla="*/ 23 h 252"/>
                  <a:gd name="T22" fmla="*/ 75 w 267"/>
                  <a:gd name="T23" fmla="*/ 11 h 252"/>
                  <a:gd name="T24" fmla="*/ 96 w 267"/>
                  <a:gd name="T25" fmla="*/ 2 h 252"/>
                  <a:gd name="T26" fmla="*/ 123 w 267"/>
                  <a:gd name="T27" fmla="*/ 0 h 252"/>
                  <a:gd name="T28" fmla="*/ 145 w 267"/>
                  <a:gd name="T29" fmla="*/ 4 h 252"/>
                  <a:gd name="T30" fmla="*/ 173 w 267"/>
                  <a:gd name="T31" fmla="*/ 11 h 252"/>
                  <a:gd name="T32" fmla="*/ 199 w 267"/>
                  <a:gd name="T33" fmla="*/ 26 h 252"/>
                  <a:gd name="T34" fmla="*/ 208 w 267"/>
                  <a:gd name="T35" fmla="*/ 36 h 252"/>
                  <a:gd name="T36" fmla="*/ 225 w 267"/>
                  <a:gd name="T37" fmla="*/ 50 h 252"/>
                  <a:gd name="T38" fmla="*/ 239 w 267"/>
                  <a:gd name="T39" fmla="*/ 64 h 252"/>
                  <a:gd name="T40" fmla="*/ 263 w 267"/>
                  <a:gd name="T41" fmla="*/ 130 h 252"/>
                  <a:gd name="T42" fmla="*/ 266 w 267"/>
                  <a:gd name="T43" fmla="*/ 142 h 252"/>
                  <a:gd name="T44" fmla="*/ 261 w 267"/>
                  <a:gd name="T45" fmla="*/ 164 h 252"/>
                  <a:gd name="T46" fmla="*/ 246 w 267"/>
                  <a:gd name="T47" fmla="*/ 226 h 252"/>
                  <a:gd name="T48" fmla="*/ 247 w 267"/>
                  <a:gd name="T49" fmla="*/ 165 h 252"/>
                  <a:gd name="T50" fmla="*/ 239 w 267"/>
                  <a:gd name="T51" fmla="*/ 139 h 252"/>
                  <a:gd name="T52" fmla="*/ 233 w 267"/>
                  <a:gd name="T53" fmla="*/ 123 h 252"/>
                  <a:gd name="T54" fmla="*/ 223 w 267"/>
                  <a:gd name="T55" fmla="*/ 100 h 252"/>
                  <a:gd name="T56" fmla="*/ 212 w 267"/>
                  <a:gd name="T57" fmla="*/ 79 h 252"/>
                  <a:gd name="T58" fmla="*/ 196 w 267"/>
                  <a:gd name="T59" fmla="*/ 58 h 252"/>
                  <a:gd name="T60" fmla="*/ 177 w 267"/>
                  <a:gd name="T61" fmla="*/ 38 h 252"/>
                  <a:gd name="T62" fmla="*/ 161 w 267"/>
                  <a:gd name="T63" fmla="*/ 21 h 252"/>
                  <a:gd name="T64" fmla="*/ 145 w 267"/>
                  <a:gd name="T65" fmla="*/ 11 h 252"/>
                  <a:gd name="T66" fmla="*/ 126 w 267"/>
                  <a:gd name="T67" fmla="*/ 7 h 252"/>
                  <a:gd name="T68" fmla="*/ 107 w 267"/>
                  <a:gd name="T69" fmla="*/ 11 h 252"/>
                  <a:gd name="T70" fmla="*/ 94 w 267"/>
                  <a:gd name="T71" fmla="*/ 19 h 252"/>
                  <a:gd name="T72" fmla="*/ 85 w 267"/>
                  <a:gd name="T73" fmla="*/ 36 h 252"/>
                  <a:gd name="T74" fmla="*/ 85 w 267"/>
                  <a:gd name="T75" fmla="*/ 48 h 252"/>
                  <a:gd name="T76" fmla="*/ 80 w 267"/>
                  <a:gd name="T77" fmla="*/ 72 h 252"/>
                  <a:gd name="T78" fmla="*/ 72 w 267"/>
                  <a:gd name="T79" fmla="*/ 85 h 252"/>
                  <a:gd name="T80" fmla="*/ 53 w 267"/>
                  <a:gd name="T81" fmla="*/ 108 h 252"/>
                  <a:gd name="T82" fmla="*/ 51 w 267"/>
                  <a:gd name="T83" fmla="*/ 119 h 252"/>
                  <a:gd name="T84" fmla="*/ 48 w 267"/>
                  <a:gd name="T85" fmla="*/ 131 h 252"/>
                  <a:gd name="T86" fmla="*/ 48 w 267"/>
                  <a:gd name="T87" fmla="*/ 147 h 252"/>
                  <a:gd name="T88" fmla="*/ 80 w 267"/>
                  <a:gd name="T89" fmla="*/ 203 h 252"/>
                  <a:gd name="T90" fmla="*/ 77 w 267"/>
                  <a:gd name="T91" fmla="*/ 251 h 25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65" name="Freeform 57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>
                  <a:gd name="T0" fmla="*/ 330 w 352"/>
                  <a:gd name="T1" fmla="*/ 8 h 364"/>
                  <a:gd name="T2" fmla="*/ 328 w 352"/>
                  <a:gd name="T3" fmla="*/ 0 h 364"/>
                  <a:gd name="T4" fmla="*/ 302 w 352"/>
                  <a:gd name="T5" fmla="*/ 3 h 364"/>
                  <a:gd name="T6" fmla="*/ 289 w 352"/>
                  <a:gd name="T7" fmla="*/ 12 h 364"/>
                  <a:gd name="T8" fmla="*/ 9 w 352"/>
                  <a:gd name="T9" fmla="*/ 79 h 364"/>
                  <a:gd name="T10" fmla="*/ 258 w 352"/>
                  <a:gd name="T11" fmla="*/ 32 h 364"/>
                  <a:gd name="T12" fmla="*/ 261 w 352"/>
                  <a:gd name="T13" fmla="*/ 40 h 364"/>
                  <a:gd name="T14" fmla="*/ 139 w 352"/>
                  <a:gd name="T15" fmla="*/ 97 h 364"/>
                  <a:gd name="T16" fmla="*/ 290 w 352"/>
                  <a:gd name="T17" fmla="*/ 53 h 364"/>
                  <a:gd name="T18" fmla="*/ 270 w 352"/>
                  <a:gd name="T19" fmla="*/ 71 h 364"/>
                  <a:gd name="T20" fmla="*/ 223 w 352"/>
                  <a:gd name="T21" fmla="*/ 102 h 364"/>
                  <a:gd name="T22" fmla="*/ 76 w 352"/>
                  <a:gd name="T23" fmla="*/ 185 h 364"/>
                  <a:gd name="T24" fmla="*/ 82 w 352"/>
                  <a:gd name="T25" fmla="*/ 178 h 364"/>
                  <a:gd name="T26" fmla="*/ 177 w 352"/>
                  <a:gd name="T27" fmla="*/ 127 h 364"/>
                  <a:gd name="T28" fmla="*/ 253 w 352"/>
                  <a:gd name="T29" fmla="*/ 87 h 364"/>
                  <a:gd name="T30" fmla="*/ 289 w 352"/>
                  <a:gd name="T31" fmla="*/ 68 h 364"/>
                  <a:gd name="T32" fmla="*/ 294 w 352"/>
                  <a:gd name="T33" fmla="*/ 75 h 364"/>
                  <a:gd name="T34" fmla="*/ 253 w 352"/>
                  <a:gd name="T35" fmla="*/ 100 h 364"/>
                  <a:gd name="T36" fmla="*/ 195 w 352"/>
                  <a:gd name="T37" fmla="*/ 135 h 364"/>
                  <a:gd name="T38" fmla="*/ 270 w 352"/>
                  <a:gd name="T39" fmla="*/ 87 h 364"/>
                  <a:gd name="T40" fmla="*/ 294 w 352"/>
                  <a:gd name="T41" fmla="*/ 75 h 364"/>
                  <a:gd name="T42" fmla="*/ 298 w 352"/>
                  <a:gd name="T43" fmla="*/ 89 h 364"/>
                  <a:gd name="T44" fmla="*/ 270 w 352"/>
                  <a:gd name="T45" fmla="*/ 112 h 364"/>
                  <a:gd name="T46" fmla="*/ 195 w 352"/>
                  <a:gd name="T47" fmla="*/ 144 h 364"/>
                  <a:gd name="T48" fmla="*/ 129 w 352"/>
                  <a:gd name="T49" fmla="*/ 173 h 364"/>
                  <a:gd name="T50" fmla="*/ 205 w 352"/>
                  <a:gd name="T51" fmla="*/ 143 h 364"/>
                  <a:gd name="T52" fmla="*/ 282 w 352"/>
                  <a:gd name="T53" fmla="*/ 109 h 364"/>
                  <a:gd name="T54" fmla="*/ 279 w 352"/>
                  <a:gd name="T55" fmla="*/ 121 h 364"/>
                  <a:gd name="T56" fmla="*/ 282 w 352"/>
                  <a:gd name="T57" fmla="*/ 141 h 364"/>
                  <a:gd name="T58" fmla="*/ 270 w 352"/>
                  <a:gd name="T59" fmla="*/ 151 h 364"/>
                  <a:gd name="T60" fmla="*/ 207 w 352"/>
                  <a:gd name="T61" fmla="*/ 179 h 364"/>
                  <a:gd name="T62" fmla="*/ 88 w 352"/>
                  <a:gd name="T63" fmla="*/ 226 h 364"/>
                  <a:gd name="T64" fmla="*/ 105 w 352"/>
                  <a:gd name="T65" fmla="*/ 216 h 364"/>
                  <a:gd name="T66" fmla="*/ 253 w 352"/>
                  <a:gd name="T67" fmla="*/ 159 h 364"/>
                  <a:gd name="T68" fmla="*/ 300 w 352"/>
                  <a:gd name="T69" fmla="*/ 136 h 364"/>
                  <a:gd name="T70" fmla="*/ 181 w 352"/>
                  <a:gd name="T71" fmla="*/ 208 h 364"/>
                  <a:gd name="T72" fmla="*/ 298 w 352"/>
                  <a:gd name="T73" fmla="*/ 157 h 364"/>
                  <a:gd name="T74" fmla="*/ 294 w 352"/>
                  <a:gd name="T75" fmla="*/ 178 h 364"/>
                  <a:gd name="T76" fmla="*/ 236 w 352"/>
                  <a:gd name="T77" fmla="*/ 226 h 364"/>
                  <a:gd name="T78" fmla="*/ 135 w 352"/>
                  <a:gd name="T79" fmla="*/ 261 h 364"/>
                  <a:gd name="T80" fmla="*/ 41 w 352"/>
                  <a:gd name="T81" fmla="*/ 292 h 364"/>
                  <a:gd name="T82" fmla="*/ 183 w 352"/>
                  <a:gd name="T83" fmla="*/ 249 h 364"/>
                  <a:gd name="T84" fmla="*/ 240 w 352"/>
                  <a:gd name="T85" fmla="*/ 223 h 364"/>
                  <a:gd name="T86" fmla="*/ 294 w 352"/>
                  <a:gd name="T87" fmla="*/ 185 h 364"/>
                  <a:gd name="T88" fmla="*/ 289 w 352"/>
                  <a:gd name="T89" fmla="*/ 203 h 364"/>
                  <a:gd name="T90" fmla="*/ 285 w 352"/>
                  <a:gd name="T91" fmla="*/ 219 h 364"/>
                  <a:gd name="T92" fmla="*/ 289 w 352"/>
                  <a:gd name="T93" fmla="*/ 235 h 364"/>
                  <a:gd name="T94" fmla="*/ 236 w 352"/>
                  <a:gd name="T95" fmla="*/ 267 h 364"/>
                  <a:gd name="T96" fmla="*/ 138 w 352"/>
                  <a:gd name="T97" fmla="*/ 296 h 364"/>
                  <a:gd name="T98" fmla="*/ 145 w 352"/>
                  <a:gd name="T99" fmla="*/ 293 h 364"/>
                  <a:gd name="T100" fmla="*/ 264 w 352"/>
                  <a:gd name="T101" fmla="*/ 255 h 364"/>
                  <a:gd name="T102" fmla="*/ 259 w 352"/>
                  <a:gd name="T103" fmla="*/ 265 h 364"/>
                  <a:gd name="T104" fmla="*/ 266 w 352"/>
                  <a:gd name="T105" fmla="*/ 270 h 364"/>
                  <a:gd name="T106" fmla="*/ 270 w 352"/>
                  <a:gd name="T107" fmla="*/ 279 h 364"/>
                  <a:gd name="T108" fmla="*/ 212 w 352"/>
                  <a:gd name="T109" fmla="*/ 308 h 364"/>
                  <a:gd name="T110" fmla="*/ 146 w 352"/>
                  <a:gd name="T111" fmla="*/ 314 h 364"/>
                  <a:gd name="T112" fmla="*/ 264 w 352"/>
                  <a:gd name="T113" fmla="*/ 289 h 364"/>
                  <a:gd name="T114" fmla="*/ 259 w 352"/>
                  <a:gd name="T115" fmla="*/ 303 h 364"/>
                  <a:gd name="T116" fmla="*/ 267 w 352"/>
                  <a:gd name="T117" fmla="*/ 312 h 364"/>
                  <a:gd name="T118" fmla="*/ 129 w 352"/>
                  <a:gd name="T119" fmla="*/ 363 h 364"/>
                  <a:gd name="T120" fmla="*/ 260 w 352"/>
                  <a:gd name="T121" fmla="*/ 324 h 364"/>
                  <a:gd name="T122" fmla="*/ 286 w 352"/>
                  <a:gd name="T123" fmla="*/ 309 h 364"/>
                  <a:gd name="T124" fmla="*/ 305 w 352"/>
                  <a:gd name="T125" fmla="*/ 297 h 36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66" name="Freeform 58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>
                  <a:gd name="T0" fmla="*/ 2 w 339"/>
                  <a:gd name="T1" fmla="*/ 301 h 366"/>
                  <a:gd name="T2" fmla="*/ 13 w 339"/>
                  <a:gd name="T3" fmla="*/ 289 h 366"/>
                  <a:gd name="T4" fmla="*/ 97 w 339"/>
                  <a:gd name="T5" fmla="*/ 365 h 366"/>
                  <a:gd name="T6" fmla="*/ 30 w 339"/>
                  <a:gd name="T7" fmla="*/ 290 h 366"/>
                  <a:gd name="T8" fmla="*/ 37 w 339"/>
                  <a:gd name="T9" fmla="*/ 283 h 366"/>
                  <a:gd name="T10" fmla="*/ 119 w 339"/>
                  <a:gd name="T11" fmla="*/ 336 h 366"/>
                  <a:gd name="T12" fmla="*/ 34 w 339"/>
                  <a:gd name="T13" fmla="*/ 279 h 366"/>
                  <a:gd name="T14" fmla="*/ 45 w 339"/>
                  <a:gd name="T15" fmla="*/ 268 h 366"/>
                  <a:gd name="T16" fmla="*/ 55 w 339"/>
                  <a:gd name="T17" fmla="*/ 254 h 366"/>
                  <a:gd name="T18" fmla="*/ 50 w 339"/>
                  <a:gd name="T19" fmla="*/ 244 h 366"/>
                  <a:gd name="T20" fmla="*/ 61 w 339"/>
                  <a:gd name="T21" fmla="*/ 240 h 366"/>
                  <a:gd name="T22" fmla="*/ 55 w 339"/>
                  <a:gd name="T23" fmla="*/ 238 h 366"/>
                  <a:gd name="T24" fmla="*/ 55 w 339"/>
                  <a:gd name="T25" fmla="*/ 226 h 366"/>
                  <a:gd name="T26" fmla="*/ 61 w 339"/>
                  <a:gd name="T27" fmla="*/ 216 h 366"/>
                  <a:gd name="T28" fmla="*/ 161 w 339"/>
                  <a:gd name="T29" fmla="*/ 280 h 366"/>
                  <a:gd name="T30" fmla="*/ 55 w 339"/>
                  <a:gd name="T31" fmla="*/ 214 h 366"/>
                  <a:gd name="T32" fmla="*/ 66 w 339"/>
                  <a:gd name="T33" fmla="*/ 214 h 366"/>
                  <a:gd name="T34" fmla="*/ 66 w 339"/>
                  <a:gd name="T35" fmla="*/ 194 h 366"/>
                  <a:gd name="T36" fmla="*/ 192 w 339"/>
                  <a:gd name="T37" fmla="*/ 238 h 366"/>
                  <a:gd name="T38" fmla="*/ 93 w 339"/>
                  <a:gd name="T39" fmla="*/ 207 h 366"/>
                  <a:gd name="T40" fmla="*/ 58 w 339"/>
                  <a:gd name="T41" fmla="*/ 181 h 366"/>
                  <a:gd name="T42" fmla="*/ 61 w 339"/>
                  <a:gd name="T43" fmla="*/ 171 h 366"/>
                  <a:gd name="T44" fmla="*/ 83 w 339"/>
                  <a:gd name="T45" fmla="*/ 180 h 366"/>
                  <a:gd name="T46" fmla="*/ 84 w 339"/>
                  <a:gd name="T47" fmla="*/ 169 h 366"/>
                  <a:gd name="T48" fmla="*/ 176 w 339"/>
                  <a:gd name="T49" fmla="*/ 189 h 366"/>
                  <a:gd name="T50" fmla="*/ 143 w 339"/>
                  <a:gd name="T51" fmla="*/ 178 h 366"/>
                  <a:gd name="T52" fmla="*/ 70 w 339"/>
                  <a:gd name="T53" fmla="*/ 153 h 366"/>
                  <a:gd name="T54" fmla="*/ 66 w 339"/>
                  <a:gd name="T55" fmla="*/ 137 h 366"/>
                  <a:gd name="T56" fmla="*/ 73 w 339"/>
                  <a:gd name="T57" fmla="*/ 127 h 366"/>
                  <a:gd name="T58" fmla="*/ 98 w 339"/>
                  <a:gd name="T59" fmla="*/ 134 h 366"/>
                  <a:gd name="T60" fmla="*/ 93 w 339"/>
                  <a:gd name="T61" fmla="*/ 117 h 366"/>
                  <a:gd name="T62" fmla="*/ 84 w 339"/>
                  <a:gd name="T63" fmla="*/ 106 h 366"/>
                  <a:gd name="T64" fmla="*/ 91 w 339"/>
                  <a:gd name="T65" fmla="*/ 98 h 366"/>
                  <a:gd name="T66" fmla="*/ 188 w 339"/>
                  <a:gd name="T67" fmla="*/ 129 h 366"/>
                  <a:gd name="T68" fmla="*/ 302 w 339"/>
                  <a:gd name="T69" fmla="*/ 153 h 366"/>
                  <a:gd name="T70" fmla="*/ 143 w 339"/>
                  <a:gd name="T71" fmla="*/ 115 h 366"/>
                  <a:gd name="T72" fmla="*/ 91 w 339"/>
                  <a:gd name="T73" fmla="*/ 98 h 366"/>
                  <a:gd name="T74" fmla="*/ 97 w 339"/>
                  <a:gd name="T75" fmla="*/ 90 h 366"/>
                  <a:gd name="T76" fmla="*/ 87 w 339"/>
                  <a:gd name="T77" fmla="*/ 70 h 366"/>
                  <a:gd name="T78" fmla="*/ 91 w 339"/>
                  <a:gd name="T79" fmla="*/ 55 h 366"/>
                  <a:gd name="T80" fmla="*/ 143 w 339"/>
                  <a:gd name="T81" fmla="*/ 73 h 366"/>
                  <a:gd name="T82" fmla="*/ 132 w 339"/>
                  <a:gd name="T83" fmla="*/ 68 h 366"/>
                  <a:gd name="T84" fmla="*/ 97 w 339"/>
                  <a:gd name="T85" fmla="*/ 55 h 366"/>
                  <a:gd name="T86" fmla="*/ 91 w 339"/>
                  <a:gd name="T87" fmla="*/ 49 h 366"/>
                  <a:gd name="T88" fmla="*/ 73 w 339"/>
                  <a:gd name="T89" fmla="*/ 39 h 366"/>
                  <a:gd name="T90" fmla="*/ 176 w 339"/>
                  <a:gd name="T91" fmla="*/ 56 h 366"/>
                  <a:gd name="T92" fmla="*/ 73 w 339"/>
                  <a:gd name="T93" fmla="*/ 27 h 366"/>
                  <a:gd name="T94" fmla="*/ 196 w 339"/>
                  <a:gd name="T95" fmla="*/ 27 h 366"/>
                  <a:gd name="T96" fmla="*/ 250 w 339"/>
                  <a:gd name="T97" fmla="*/ 23 h 366"/>
                  <a:gd name="T98" fmla="*/ 91 w 339"/>
                  <a:gd name="T99" fmla="*/ 27 h 366"/>
                  <a:gd name="T100" fmla="*/ 66 w 339"/>
                  <a:gd name="T101" fmla="*/ 11 h 366"/>
                  <a:gd name="T102" fmla="*/ 31 w 339"/>
                  <a:gd name="T103" fmla="*/ 4 h 366"/>
                  <a:gd name="T104" fmla="*/ 0 w 339"/>
                  <a:gd name="T105" fmla="*/ 317 h 36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67" name="Freeform 59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>
                  <a:gd name="T0" fmla="*/ 18 w 91"/>
                  <a:gd name="T1" fmla="*/ 0 h 277"/>
                  <a:gd name="T2" fmla="*/ 35 w 91"/>
                  <a:gd name="T3" fmla="*/ 21 h 277"/>
                  <a:gd name="T4" fmla="*/ 54 w 91"/>
                  <a:gd name="T5" fmla="*/ 54 h 277"/>
                  <a:gd name="T6" fmla="*/ 72 w 91"/>
                  <a:gd name="T7" fmla="*/ 100 h 277"/>
                  <a:gd name="T8" fmla="*/ 90 w 91"/>
                  <a:gd name="T9" fmla="*/ 159 h 277"/>
                  <a:gd name="T10" fmla="*/ 90 w 91"/>
                  <a:gd name="T11" fmla="*/ 221 h 277"/>
                  <a:gd name="T12" fmla="*/ 80 w 91"/>
                  <a:gd name="T13" fmla="*/ 276 h 277"/>
                  <a:gd name="T14" fmla="*/ 72 w 91"/>
                  <a:gd name="T15" fmla="*/ 276 h 277"/>
                  <a:gd name="T16" fmla="*/ 80 w 91"/>
                  <a:gd name="T17" fmla="*/ 221 h 277"/>
                  <a:gd name="T18" fmla="*/ 80 w 91"/>
                  <a:gd name="T19" fmla="*/ 175 h 277"/>
                  <a:gd name="T20" fmla="*/ 62 w 91"/>
                  <a:gd name="T21" fmla="*/ 125 h 277"/>
                  <a:gd name="T22" fmla="*/ 35 w 91"/>
                  <a:gd name="T23" fmla="*/ 75 h 277"/>
                  <a:gd name="T24" fmla="*/ 0 w 91"/>
                  <a:gd name="T25" fmla="*/ 12 h 277"/>
                  <a:gd name="T26" fmla="*/ 18 w 91"/>
                  <a:gd name="T27" fmla="*/ 0 h 27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68" name="Freeform 60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>
                  <a:gd name="T0" fmla="*/ 239 w 244"/>
                  <a:gd name="T1" fmla="*/ 80 h 521"/>
                  <a:gd name="T2" fmla="*/ 222 w 244"/>
                  <a:gd name="T3" fmla="*/ 47 h 521"/>
                  <a:gd name="T4" fmla="*/ 214 w 244"/>
                  <a:gd name="T5" fmla="*/ 33 h 521"/>
                  <a:gd name="T6" fmla="*/ 197 w 244"/>
                  <a:gd name="T7" fmla="*/ 22 h 521"/>
                  <a:gd name="T8" fmla="*/ 179 w 244"/>
                  <a:gd name="T9" fmla="*/ 12 h 521"/>
                  <a:gd name="T10" fmla="*/ 157 w 244"/>
                  <a:gd name="T11" fmla="*/ 2 h 521"/>
                  <a:gd name="T12" fmla="*/ 137 w 244"/>
                  <a:gd name="T13" fmla="*/ 0 h 521"/>
                  <a:gd name="T14" fmla="*/ 120 w 244"/>
                  <a:gd name="T15" fmla="*/ 4 h 521"/>
                  <a:gd name="T16" fmla="*/ 99 w 244"/>
                  <a:gd name="T17" fmla="*/ 9 h 521"/>
                  <a:gd name="T18" fmla="*/ 76 w 244"/>
                  <a:gd name="T19" fmla="*/ 19 h 521"/>
                  <a:gd name="T20" fmla="*/ 63 w 244"/>
                  <a:gd name="T21" fmla="*/ 39 h 521"/>
                  <a:gd name="T22" fmla="*/ 48 w 244"/>
                  <a:gd name="T23" fmla="*/ 66 h 521"/>
                  <a:gd name="T24" fmla="*/ 34 w 244"/>
                  <a:gd name="T25" fmla="*/ 87 h 521"/>
                  <a:gd name="T26" fmla="*/ 22 w 244"/>
                  <a:gd name="T27" fmla="*/ 110 h 521"/>
                  <a:gd name="T28" fmla="*/ 9 w 244"/>
                  <a:gd name="T29" fmla="*/ 139 h 521"/>
                  <a:gd name="T30" fmla="*/ 0 w 244"/>
                  <a:gd name="T31" fmla="*/ 203 h 521"/>
                  <a:gd name="T32" fmla="*/ 3 w 244"/>
                  <a:gd name="T33" fmla="*/ 250 h 521"/>
                  <a:gd name="T34" fmla="*/ 14 w 244"/>
                  <a:gd name="T35" fmla="*/ 319 h 521"/>
                  <a:gd name="T36" fmla="*/ 34 w 244"/>
                  <a:gd name="T37" fmla="*/ 378 h 521"/>
                  <a:gd name="T38" fmla="*/ 76 w 244"/>
                  <a:gd name="T39" fmla="*/ 520 h 521"/>
                  <a:gd name="T40" fmla="*/ 60 w 244"/>
                  <a:gd name="T41" fmla="*/ 368 h 521"/>
                  <a:gd name="T42" fmla="*/ 51 w 244"/>
                  <a:gd name="T43" fmla="*/ 315 h 521"/>
                  <a:gd name="T44" fmla="*/ 45 w 244"/>
                  <a:gd name="T45" fmla="*/ 269 h 521"/>
                  <a:gd name="T46" fmla="*/ 42 w 244"/>
                  <a:gd name="T47" fmla="*/ 220 h 521"/>
                  <a:gd name="T48" fmla="*/ 48 w 244"/>
                  <a:gd name="T49" fmla="*/ 165 h 521"/>
                  <a:gd name="T50" fmla="*/ 55 w 244"/>
                  <a:gd name="T51" fmla="*/ 123 h 521"/>
                  <a:gd name="T52" fmla="*/ 65 w 244"/>
                  <a:gd name="T53" fmla="*/ 71 h 521"/>
                  <a:gd name="T54" fmla="*/ 83 w 244"/>
                  <a:gd name="T55" fmla="*/ 47 h 521"/>
                  <a:gd name="T56" fmla="*/ 105 w 244"/>
                  <a:gd name="T57" fmla="*/ 37 h 521"/>
                  <a:gd name="T58" fmla="*/ 166 w 244"/>
                  <a:gd name="T59" fmla="*/ 32 h 521"/>
                  <a:gd name="T60" fmla="*/ 202 w 244"/>
                  <a:gd name="T61" fmla="*/ 49 h 521"/>
                  <a:gd name="T62" fmla="*/ 243 w 244"/>
                  <a:gd name="T63" fmla="*/ 87 h 521"/>
                  <a:gd name="T64" fmla="*/ 239 w 244"/>
                  <a:gd name="T65" fmla="*/ 80 h 5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69" name="Freeform 61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>
                  <a:gd name="T0" fmla="*/ 73 w 250"/>
                  <a:gd name="T1" fmla="*/ 508 h 509"/>
                  <a:gd name="T2" fmla="*/ 55 w 250"/>
                  <a:gd name="T3" fmla="*/ 420 h 509"/>
                  <a:gd name="T4" fmla="*/ 48 w 250"/>
                  <a:gd name="T5" fmla="*/ 383 h 509"/>
                  <a:gd name="T6" fmla="*/ 29 w 250"/>
                  <a:gd name="T7" fmla="*/ 337 h 509"/>
                  <a:gd name="T8" fmla="*/ 12 w 250"/>
                  <a:gd name="T9" fmla="*/ 294 h 509"/>
                  <a:gd name="T10" fmla="*/ 2 w 250"/>
                  <a:gd name="T11" fmla="*/ 268 h 509"/>
                  <a:gd name="T12" fmla="*/ 0 w 250"/>
                  <a:gd name="T13" fmla="*/ 242 h 509"/>
                  <a:gd name="T14" fmla="*/ 4 w 250"/>
                  <a:gd name="T15" fmla="*/ 203 h 509"/>
                  <a:gd name="T16" fmla="*/ 8 w 250"/>
                  <a:gd name="T17" fmla="*/ 165 h 509"/>
                  <a:gd name="T18" fmla="*/ 34 w 250"/>
                  <a:gd name="T19" fmla="*/ 70 h 509"/>
                  <a:gd name="T20" fmla="*/ 48 w 250"/>
                  <a:gd name="T21" fmla="*/ 46 h 509"/>
                  <a:gd name="T22" fmla="*/ 71 w 250"/>
                  <a:gd name="T23" fmla="*/ 21 h 509"/>
                  <a:gd name="T24" fmla="*/ 90 w 250"/>
                  <a:gd name="T25" fmla="*/ 6 h 509"/>
                  <a:gd name="T26" fmla="*/ 115 w 250"/>
                  <a:gd name="T27" fmla="*/ 0 h 509"/>
                  <a:gd name="T28" fmla="*/ 135 w 250"/>
                  <a:gd name="T29" fmla="*/ 11 h 509"/>
                  <a:gd name="T30" fmla="*/ 161 w 250"/>
                  <a:gd name="T31" fmla="*/ 21 h 509"/>
                  <a:gd name="T32" fmla="*/ 187 w 250"/>
                  <a:gd name="T33" fmla="*/ 51 h 509"/>
                  <a:gd name="T34" fmla="*/ 196 w 250"/>
                  <a:gd name="T35" fmla="*/ 72 h 509"/>
                  <a:gd name="T36" fmla="*/ 212 w 250"/>
                  <a:gd name="T37" fmla="*/ 103 h 509"/>
                  <a:gd name="T38" fmla="*/ 224 w 250"/>
                  <a:gd name="T39" fmla="*/ 129 h 509"/>
                  <a:gd name="T40" fmla="*/ 246 w 250"/>
                  <a:gd name="T41" fmla="*/ 263 h 509"/>
                  <a:gd name="T42" fmla="*/ 249 w 250"/>
                  <a:gd name="T43" fmla="*/ 287 h 509"/>
                  <a:gd name="T44" fmla="*/ 244 w 250"/>
                  <a:gd name="T45" fmla="*/ 332 h 509"/>
                  <a:gd name="T46" fmla="*/ 230 w 250"/>
                  <a:gd name="T47" fmla="*/ 456 h 509"/>
                  <a:gd name="T48" fmla="*/ 231 w 250"/>
                  <a:gd name="T49" fmla="*/ 334 h 509"/>
                  <a:gd name="T50" fmla="*/ 224 w 250"/>
                  <a:gd name="T51" fmla="*/ 280 h 509"/>
                  <a:gd name="T52" fmla="*/ 219 w 250"/>
                  <a:gd name="T53" fmla="*/ 248 h 509"/>
                  <a:gd name="T54" fmla="*/ 208 w 250"/>
                  <a:gd name="T55" fmla="*/ 203 h 509"/>
                  <a:gd name="T56" fmla="*/ 198 w 250"/>
                  <a:gd name="T57" fmla="*/ 159 h 509"/>
                  <a:gd name="T58" fmla="*/ 183 w 250"/>
                  <a:gd name="T59" fmla="*/ 117 h 509"/>
                  <a:gd name="T60" fmla="*/ 166 w 250"/>
                  <a:gd name="T61" fmla="*/ 77 h 509"/>
                  <a:gd name="T62" fmla="*/ 151 w 250"/>
                  <a:gd name="T63" fmla="*/ 42 h 509"/>
                  <a:gd name="T64" fmla="*/ 135 w 250"/>
                  <a:gd name="T65" fmla="*/ 21 h 509"/>
                  <a:gd name="T66" fmla="*/ 118 w 250"/>
                  <a:gd name="T67" fmla="*/ 13 h 509"/>
                  <a:gd name="T68" fmla="*/ 100 w 250"/>
                  <a:gd name="T69" fmla="*/ 21 h 509"/>
                  <a:gd name="T70" fmla="*/ 88 w 250"/>
                  <a:gd name="T71" fmla="*/ 40 h 509"/>
                  <a:gd name="T72" fmla="*/ 80 w 250"/>
                  <a:gd name="T73" fmla="*/ 72 h 509"/>
                  <a:gd name="T74" fmla="*/ 80 w 250"/>
                  <a:gd name="T75" fmla="*/ 97 h 509"/>
                  <a:gd name="T76" fmla="*/ 74 w 250"/>
                  <a:gd name="T77" fmla="*/ 144 h 509"/>
                  <a:gd name="T78" fmla="*/ 67 w 250"/>
                  <a:gd name="T79" fmla="*/ 173 h 509"/>
                  <a:gd name="T80" fmla="*/ 50 w 250"/>
                  <a:gd name="T81" fmla="*/ 218 h 509"/>
                  <a:gd name="T82" fmla="*/ 48 w 250"/>
                  <a:gd name="T83" fmla="*/ 242 h 509"/>
                  <a:gd name="T84" fmla="*/ 44 w 250"/>
                  <a:gd name="T85" fmla="*/ 265 h 509"/>
                  <a:gd name="T86" fmla="*/ 44 w 250"/>
                  <a:gd name="T87" fmla="*/ 299 h 509"/>
                  <a:gd name="T88" fmla="*/ 74 w 250"/>
                  <a:gd name="T89" fmla="*/ 412 h 509"/>
                  <a:gd name="T90" fmla="*/ 73 w 250"/>
                  <a:gd name="T91" fmla="*/ 508 h 50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grpSp>
            <p:nvGrpSpPr>
              <p:cNvPr id="70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76" name="Freeform 63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>
                    <a:gd name="T0" fmla="*/ 310 w 331"/>
                    <a:gd name="T1" fmla="*/ 17 h 740"/>
                    <a:gd name="T2" fmla="*/ 308 w 331"/>
                    <a:gd name="T3" fmla="*/ 0 h 740"/>
                    <a:gd name="T4" fmla="*/ 285 w 331"/>
                    <a:gd name="T5" fmla="*/ 6 h 740"/>
                    <a:gd name="T6" fmla="*/ 271 w 331"/>
                    <a:gd name="T7" fmla="*/ 25 h 740"/>
                    <a:gd name="T8" fmla="*/ 9 w 331"/>
                    <a:gd name="T9" fmla="*/ 162 h 740"/>
                    <a:gd name="T10" fmla="*/ 242 w 331"/>
                    <a:gd name="T11" fmla="*/ 65 h 740"/>
                    <a:gd name="T12" fmla="*/ 246 w 331"/>
                    <a:gd name="T13" fmla="*/ 84 h 740"/>
                    <a:gd name="T14" fmla="*/ 131 w 331"/>
                    <a:gd name="T15" fmla="*/ 200 h 740"/>
                    <a:gd name="T16" fmla="*/ 272 w 331"/>
                    <a:gd name="T17" fmla="*/ 107 h 740"/>
                    <a:gd name="T18" fmla="*/ 254 w 331"/>
                    <a:gd name="T19" fmla="*/ 146 h 740"/>
                    <a:gd name="T20" fmla="*/ 209 w 331"/>
                    <a:gd name="T21" fmla="*/ 209 h 740"/>
                    <a:gd name="T22" fmla="*/ 72 w 331"/>
                    <a:gd name="T23" fmla="*/ 377 h 740"/>
                    <a:gd name="T24" fmla="*/ 77 w 331"/>
                    <a:gd name="T25" fmla="*/ 363 h 740"/>
                    <a:gd name="T26" fmla="*/ 167 w 331"/>
                    <a:gd name="T27" fmla="*/ 259 h 740"/>
                    <a:gd name="T28" fmla="*/ 238 w 331"/>
                    <a:gd name="T29" fmla="*/ 178 h 740"/>
                    <a:gd name="T30" fmla="*/ 271 w 331"/>
                    <a:gd name="T31" fmla="*/ 139 h 740"/>
                    <a:gd name="T32" fmla="*/ 277 w 331"/>
                    <a:gd name="T33" fmla="*/ 152 h 740"/>
                    <a:gd name="T34" fmla="*/ 238 w 331"/>
                    <a:gd name="T35" fmla="*/ 203 h 740"/>
                    <a:gd name="T36" fmla="*/ 183 w 331"/>
                    <a:gd name="T37" fmla="*/ 274 h 740"/>
                    <a:gd name="T38" fmla="*/ 254 w 331"/>
                    <a:gd name="T39" fmla="*/ 178 h 740"/>
                    <a:gd name="T40" fmla="*/ 277 w 331"/>
                    <a:gd name="T41" fmla="*/ 152 h 740"/>
                    <a:gd name="T42" fmla="*/ 279 w 331"/>
                    <a:gd name="T43" fmla="*/ 180 h 740"/>
                    <a:gd name="T44" fmla="*/ 254 w 331"/>
                    <a:gd name="T45" fmla="*/ 229 h 740"/>
                    <a:gd name="T46" fmla="*/ 183 w 331"/>
                    <a:gd name="T47" fmla="*/ 294 h 740"/>
                    <a:gd name="T48" fmla="*/ 121 w 331"/>
                    <a:gd name="T49" fmla="*/ 352 h 740"/>
                    <a:gd name="T50" fmla="*/ 192 w 331"/>
                    <a:gd name="T51" fmla="*/ 292 h 740"/>
                    <a:gd name="T52" fmla="*/ 265 w 331"/>
                    <a:gd name="T53" fmla="*/ 222 h 740"/>
                    <a:gd name="T54" fmla="*/ 263 w 331"/>
                    <a:gd name="T55" fmla="*/ 246 h 740"/>
                    <a:gd name="T56" fmla="*/ 265 w 331"/>
                    <a:gd name="T57" fmla="*/ 287 h 740"/>
                    <a:gd name="T58" fmla="*/ 254 w 331"/>
                    <a:gd name="T59" fmla="*/ 306 h 740"/>
                    <a:gd name="T60" fmla="*/ 194 w 331"/>
                    <a:gd name="T61" fmla="*/ 366 h 740"/>
                    <a:gd name="T62" fmla="*/ 82 w 331"/>
                    <a:gd name="T63" fmla="*/ 460 h 740"/>
                    <a:gd name="T64" fmla="*/ 99 w 331"/>
                    <a:gd name="T65" fmla="*/ 440 h 740"/>
                    <a:gd name="T66" fmla="*/ 238 w 331"/>
                    <a:gd name="T67" fmla="*/ 325 h 740"/>
                    <a:gd name="T68" fmla="*/ 281 w 331"/>
                    <a:gd name="T69" fmla="*/ 276 h 740"/>
                    <a:gd name="T70" fmla="*/ 170 w 331"/>
                    <a:gd name="T71" fmla="*/ 424 h 740"/>
                    <a:gd name="T72" fmla="*/ 280 w 331"/>
                    <a:gd name="T73" fmla="*/ 320 h 740"/>
                    <a:gd name="T74" fmla="*/ 277 w 331"/>
                    <a:gd name="T75" fmla="*/ 362 h 740"/>
                    <a:gd name="T76" fmla="*/ 222 w 331"/>
                    <a:gd name="T77" fmla="*/ 460 h 740"/>
                    <a:gd name="T78" fmla="*/ 127 w 331"/>
                    <a:gd name="T79" fmla="*/ 531 h 740"/>
                    <a:gd name="T80" fmla="*/ 38 w 331"/>
                    <a:gd name="T81" fmla="*/ 595 h 740"/>
                    <a:gd name="T82" fmla="*/ 171 w 331"/>
                    <a:gd name="T83" fmla="*/ 506 h 740"/>
                    <a:gd name="T84" fmla="*/ 226 w 331"/>
                    <a:gd name="T85" fmla="*/ 454 h 740"/>
                    <a:gd name="T86" fmla="*/ 277 w 331"/>
                    <a:gd name="T87" fmla="*/ 378 h 740"/>
                    <a:gd name="T88" fmla="*/ 271 w 331"/>
                    <a:gd name="T89" fmla="*/ 413 h 740"/>
                    <a:gd name="T90" fmla="*/ 268 w 331"/>
                    <a:gd name="T91" fmla="*/ 446 h 740"/>
                    <a:gd name="T92" fmla="*/ 271 w 331"/>
                    <a:gd name="T93" fmla="*/ 479 h 740"/>
                    <a:gd name="T94" fmla="*/ 222 w 331"/>
                    <a:gd name="T95" fmla="*/ 544 h 740"/>
                    <a:gd name="T96" fmla="*/ 130 w 331"/>
                    <a:gd name="T97" fmla="*/ 602 h 740"/>
                    <a:gd name="T98" fmla="*/ 136 w 331"/>
                    <a:gd name="T99" fmla="*/ 597 h 740"/>
                    <a:gd name="T100" fmla="*/ 249 w 331"/>
                    <a:gd name="T101" fmla="*/ 518 h 740"/>
                    <a:gd name="T102" fmla="*/ 244 w 331"/>
                    <a:gd name="T103" fmla="*/ 538 h 740"/>
                    <a:gd name="T104" fmla="*/ 249 w 331"/>
                    <a:gd name="T105" fmla="*/ 550 h 740"/>
                    <a:gd name="T106" fmla="*/ 254 w 331"/>
                    <a:gd name="T107" fmla="*/ 569 h 740"/>
                    <a:gd name="T108" fmla="*/ 199 w 331"/>
                    <a:gd name="T109" fmla="*/ 628 h 740"/>
                    <a:gd name="T110" fmla="*/ 137 w 331"/>
                    <a:gd name="T111" fmla="*/ 641 h 740"/>
                    <a:gd name="T112" fmla="*/ 249 w 331"/>
                    <a:gd name="T113" fmla="*/ 589 h 740"/>
                    <a:gd name="T114" fmla="*/ 244 w 331"/>
                    <a:gd name="T115" fmla="*/ 618 h 740"/>
                    <a:gd name="T116" fmla="*/ 250 w 331"/>
                    <a:gd name="T117" fmla="*/ 635 h 740"/>
                    <a:gd name="T118" fmla="*/ 121 w 331"/>
                    <a:gd name="T119" fmla="*/ 739 h 740"/>
                    <a:gd name="T120" fmla="*/ 244 w 331"/>
                    <a:gd name="T121" fmla="*/ 659 h 740"/>
                    <a:gd name="T122" fmla="*/ 270 w 331"/>
                    <a:gd name="T123" fmla="*/ 631 h 740"/>
                    <a:gd name="T124" fmla="*/ 286 w 331"/>
                    <a:gd name="T125" fmla="*/ 605 h 740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77" name="Freeform 64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>
                    <a:gd name="T0" fmla="*/ 2 w 322"/>
                    <a:gd name="T1" fmla="*/ 614 h 744"/>
                    <a:gd name="T2" fmla="*/ 12 w 322"/>
                    <a:gd name="T3" fmla="*/ 588 h 744"/>
                    <a:gd name="T4" fmla="*/ 91 w 322"/>
                    <a:gd name="T5" fmla="*/ 743 h 744"/>
                    <a:gd name="T6" fmla="*/ 28 w 322"/>
                    <a:gd name="T7" fmla="*/ 593 h 744"/>
                    <a:gd name="T8" fmla="*/ 35 w 322"/>
                    <a:gd name="T9" fmla="*/ 575 h 744"/>
                    <a:gd name="T10" fmla="*/ 113 w 322"/>
                    <a:gd name="T11" fmla="*/ 686 h 744"/>
                    <a:gd name="T12" fmla="*/ 33 w 322"/>
                    <a:gd name="T13" fmla="*/ 569 h 744"/>
                    <a:gd name="T14" fmla="*/ 43 w 322"/>
                    <a:gd name="T15" fmla="*/ 544 h 744"/>
                    <a:gd name="T16" fmla="*/ 52 w 322"/>
                    <a:gd name="T17" fmla="*/ 517 h 744"/>
                    <a:gd name="T18" fmla="*/ 47 w 322"/>
                    <a:gd name="T19" fmla="*/ 499 h 744"/>
                    <a:gd name="T20" fmla="*/ 58 w 322"/>
                    <a:gd name="T21" fmla="*/ 487 h 744"/>
                    <a:gd name="T22" fmla="*/ 52 w 322"/>
                    <a:gd name="T23" fmla="*/ 486 h 744"/>
                    <a:gd name="T24" fmla="*/ 52 w 322"/>
                    <a:gd name="T25" fmla="*/ 460 h 744"/>
                    <a:gd name="T26" fmla="*/ 58 w 322"/>
                    <a:gd name="T27" fmla="*/ 440 h 744"/>
                    <a:gd name="T28" fmla="*/ 152 w 322"/>
                    <a:gd name="T29" fmla="*/ 570 h 744"/>
                    <a:gd name="T30" fmla="*/ 52 w 322"/>
                    <a:gd name="T31" fmla="*/ 434 h 744"/>
                    <a:gd name="T32" fmla="*/ 63 w 322"/>
                    <a:gd name="T33" fmla="*/ 434 h 744"/>
                    <a:gd name="T34" fmla="*/ 63 w 322"/>
                    <a:gd name="T35" fmla="*/ 395 h 744"/>
                    <a:gd name="T36" fmla="*/ 183 w 322"/>
                    <a:gd name="T37" fmla="*/ 486 h 744"/>
                    <a:gd name="T38" fmla="*/ 89 w 322"/>
                    <a:gd name="T39" fmla="*/ 423 h 744"/>
                    <a:gd name="T40" fmla="*/ 55 w 322"/>
                    <a:gd name="T41" fmla="*/ 370 h 744"/>
                    <a:gd name="T42" fmla="*/ 58 w 322"/>
                    <a:gd name="T43" fmla="*/ 350 h 744"/>
                    <a:gd name="T44" fmla="*/ 79 w 322"/>
                    <a:gd name="T45" fmla="*/ 367 h 744"/>
                    <a:gd name="T46" fmla="*/ 80 w 322"/>
                    <a:gd name="T47" fmla="*/ 344 h 744"/>
                    <a:gd name="T48" fmla="*/ 168 w 322"/>
                    <a:gd name="T49" fmla="*/ 383 h 744"/>
                    <a:gd name="T50" fmla="*/ 136 w 322"/>
                    <a:gd name="T51" fmla="*/ 364 h 744"/>
                    <a:gd name="T52" fmla="*/ 67 w 322"/>
                    <a:gd name="T53" fmla="*/ 313 h 744"/>
                    <a:gd name="T54" fmla="*/ 63 w 322"/>
                    <a:gd name="T55" fmla="*/ 278 h 744"/>
                    <a:gd name="T56" fmla="*/ 69 w 322"/>
                    <a:gd name="T57" fmla="*/ 258 h 744"/>
                    <a:gd name="T58" fmla="*/ 92 w 322"/>
                    <a:gd name="T59" fmla="*/ 273 h 744"/>
                    <a:gd name="T60" fmla="*/ 88 w 322"/>
                    <a:gd name="T61" fmla="*/ 238 h 744"/>
                    <a:gd name="T62" fmla="*/ 80 w 322"/>
                    <a:gd name="T63" fmla="*/ 215 h 744"/>
                    <a:gd name="T64" fmla="*/ 85 w 322"/>
                    <a:gd name="T65" fmla="*/ 201 h 744"/>
                    <a:gd name="T66" fmla="*/ 178 w 322"/>
                    <a:gd name="T67" fmla="*/ 265 h 744"/>
                    <a:gd name="T68" fmla="*/ 287 w 322"/>
                    <a:gd name="T69" fmla="*/ 313 h 744"/>
                    <a:gd name="T70" fmla="*/ 136 w 322"/>
                    <a:gd name="T71" fmla="*/ 235 h 744"/>
                    <a:gd name="T72" fmla="*/ 85 w 322"/>
                    <a:gd name="T73" fmla="*/ 201 h 744"/>
                    <a:gd name="T74" fmla="*/ 91 w 322"/>
                    <a:gd name="T75" fmla="*/ 183 h 744"/>
                    <a:gd name="T76" fmla="*/ 83 w 322"/>
                    <a:gd name="T77" fmla="*/ 142 h 744"/>
                    <a:gd name="T78" fmla="*/ 85 w 322"/>
                    <a:gd name="T79" fmla="*/ 113 h 744"/>
                    <a:gd name="T80" fmla="*/ 136 w 322"/>
                    <a:gd name="T81" fmla="*/ 148 h 744"/>
                    <a:gd name="T82" fmla="*/ 124 w 322"/>
                    <a:gd name="T83" fmla="*/ 138 h 744"/>
                    <a:gd name="T84" fmla="*/ 91 w 322"/>
                    <a:gd name="T85" fmla="*/ 113 h 744"/>
                    <a:gd name="T86" fmla="*/ 85 w 322"/>
                    <a:gd name="T87" fmla="*/ 100 h 744"/>
                    <a:gd name="T88" fmla="*/ 69 w 322"/>
                    <a:gd name="T89" fmla="*/ 81 h 744"/>
                    <a:gd name="T90" fmla="*/ 168 w 322"/>
                    <a:gd name="T91" fmla="*/ 115 h 744"/>
                    <a:gd name="T92" fmla="*/ 69 w 322"/>
                    <a:gd name="T93" fmla="*/ 55 h 744"/>
                    <a:gd name="T94" fmla="*/ 186 w 322"/>
                    <a:gd name="T95" fmla="*/ 55 h 744"/>
                    <a:gd name="T96" fmla="*/ 237 w 322"/>
                    <a:gd name="T97" fmla="*/ 48 h 744"/>
                    <a:gd name="T98" fmla="*/ 85 w 322"/>
                    <a:gd name="T99" fmla="*/ 55 h 744"/>
                    <a:gd name="T100" fmla="*/ 63 w 322"/>
                    <a:gd name="T101" fmla="*/ 22 h 744"/>
                    <a:gd name="T102" fmla="*/ 30 w 322"/>
                    <a:gd name="T103" fmla="*/ 9 h 744"/>
                    <a:gd name="T104" fmla="*/ 0 w 322"/>
                    <a:gd name="T105" fmla="*/ 646 h 744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</p:grpSp>
          <p:sp>
            <p:nvSpPr>
              <p:cNvPr id="71" name="Freeform 65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>
                  <a:gd name="T0" fmla="*/ 17 w 83"/>
                  <a:gd name="T1" fmla="*/ 0 h 568"/>
                  <a:gd name="T2" fmla="*/ 33 w 83"/>
                  <a:gd name="T3" fmla="*/ 43 h 568"/>
                  <a:gd name="T4" fmla="*/ 48 w 83"/>
                  <a:gd name="T5" fmla="*/ 111 h 568"/>
                  <a:gd name="T6" fmla="*/ 65 w 83"/>
                  <a:gd name="T7" fmla="*/ 206 h 568"/>
                  <a:gd name="T8" fmla="*/ 82 w 83"/>
                  <a:gd name="T9" fmla="*/ 326 h 568"/>
                  <a:gd name="T10" fmla="*/ 82 w 83"/>
                  <a:gd name="T11" fmla="*/ 455 h 568"/>
                  <a:gd name="T12" fmla="*/ 73 w 83"/>
                  <a:gd name="T13" fmla="*/ 567 h 568"/>
                  <a:gd name="T14" fmla="*/ 65 w 83"/>
                  <a:gd name="T15" fmla="*/ 567 h 568"/>
                  <a:gd name="T16" fmla="*/ 73 w 83"/>
                  <a:gd name="T17" fmla="*/ 455 h 568"/>
                  <a:gd name="T18" fmla="*/ 73 w 83"/>
                  <a:gd name="T19" fmla="*/ 361 h 568"/>
                  <a:gd name="T20" fmla="*/ 56 w 83"/>
                  <a:gd name="T21" fmla="*/ 257 h 568"/>
                  <a:gd name="T22" fmla="*/ 33 w 83"/>
                  <a:gd name="T23" fmla="*/ 154 h 568"/>
                  <a:gd name="T24" fmla="*/ 0 w 83"/>
                  <a:gd name="T25" fmla="*/ 25 h 568"/>
                  <a:gd name="T26" fmla="*/ 17 w 83"/>
                  <a:gd name="T27" fmla="*/ 0 h 56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72" name="Freeform 66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>
                  <a:gd name="T0" fmla="*/ 213 w 214"/>
                  <a:gd name="T1" fmla="*/ 271 h 272"/>
                  <a:gd name="T2" fmla="*/ 180 w 214"/>
                  <a:gd name="T3" fmla="*/ 210 h 272"/>
                  <a:gd name="T4" fmla="*/ 154 w 214"/>
                  <a:gd name="T5" fmla="*/ 144 h 272"/>
                  <a:gd name="T6" fmla="*/ 140 w 214"/>
                  <a:gd name="T7" fmla="*/ 114 h 272"/>
                  <a:gd name="T8" fmla="*/ 120 w 214"/>
                  <a:gd name="T9" fmla="*/ 81 h 272"/>
                  <a:gd name="T10" fmla="*/ 95 w 214"/>
                  <a:gd name="T11" fmla="*/ 45 h 272"/>
                  <a:gd name="T12" fmla="*/ 76 w 214"/>
                  <a:gd name="T13" fmla="*/ 22 h 272"/>
                  <a:gd name="T14" fmla="*/ 61 w 214"/>
                  <a:gd name="T15" fmla="*/ 12 h 272"/>
                  <a:gd name="T16" fmla="*/ 42 w 214"/>
                  <a:gd name="T17" fmla="*/ 3 h 272"/>
                  <a:gd name="T18" fmla="*/ 19 w 214"/>
                  <a:gd name="T19" fmla="*/ 0 h 272"/>
                  <a:gd name="T20" fmla="*/ 10 w 214"/>
                  <a:gd name="T21" fmla="*/ 7 h 272"/>
                  <a:gd name="T22" fmla="*/ 0 w 214"/>
                  <a:gd name="T23" fmla="*/ 24 h 2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73" name="Freeform 67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>
                  <a:gd name="T0" fmla="*/ 450 w 668"/>
                  <a:gd name="T1" fmla="*/ 11 h 976"/>
                  <a:gd name="T2" fmla="*/ 430 w 668"/>
                  <a:gd name="T3" fmla="*/ 42 h 976"/>
                  <a:gd name="T4" fmla="*/ 284 w 668"/>
                  <a:gd name="T5" fmla="*/ 35 h 976"/>
                  <a:gd name="T6" fmla="*/ 342 w 668"/>
                  <a:gd name="T7" fmla="*/ 48 h 976"/>
                  <a:gd name="T8" fmla="*/ 405 w 668"/>
                  <a:gd name="T9" fmla="*/ 66 h 976"/>
                  <a:gd name="T10" fmla="*/ 265 w 668"/>
                  <a:gd name="T11" fmla="*/ 91 h 976"/>
                  <a:gd name="T12" fmla="*/ 373 w 668"/>
                  <a:gd name="T13" fmla="*/ 98 h 976"/>
                  <a:gd name="T14" fmla="*/ 385 w 668"/>
                  <a:gd name="T15" fmla="*/ 128 h 976"/>
                  <a:gd name="T16" fmla="*/ 67 w 668"/>
                  <a:gd name="T17" fmla="*/ 267 h 976"/>
                  <a:gd name="T18" fmla="*/ 361 w 668"/>
                  <a:gd name="T19" fmla="*/ 165 h 976"/>
                  <a:gd name="T20" fmla="*/ 297 w 668"/>
                  <a:gd name="T21" fmla="*/ 221 h 976"/>
                  <a:gd name="T22" fmla="*/ 338 w 668"/>
                  <a:gd name="T23" fmla="*/ 227 h 976"/>
                  <a:gd name="T24" fmla="*/ 284 w 668"/>
                  <a:gd name="T25" fmla="*/ 304 h 976"/>
                  <a:gd name="T26" fmla="*/ 167 w 668"/>
                  <a:gd name="T27" fmla="*/ 388 h 976"/>
                  <a:gd name="T28" fmla="*/ 297 w 668"/>
                  <a:gd name="T29" fmla="*/ 326 h 976"/>
                  <a:gd name="T30" fmla="*/ 190 w 668"/>
                  <a:gd name="T31" fmla="*/ 449 h 976"/>
                  <a:gd name="T32" fmla="*/ 288 w 668"/>
                  <a:gd name="T33" fmla="*/ 369 h 976"/>
                  <a:gd name="T34" fmla="*/ 312 w 668"/>
                  <a:gd name="T35" fmla="*/ 369 h 976"/>
                  <a:gd name="T36" fmla="*/ 273 w 668"/>
                  <a:gd name="T37" fmla="*/ 441 h 976"/>
                  <a:gd name="T38" fmla="*/ 305 w 668"/>
                  <a:gd name="T39" fmla="*/ 441 h 976"/>
                  <a:gd name="T40" fmla="*/ 244 w 668"/>
                  <a:gd name="T41" fmla="*/ 525 h 976"/>
                  <a:gd name="T42" fmla="*/ 278 w 668"/>
                  <a:gd name="T43" fmla="*/ 504 h 976"/>
                  <a:gd name="T44" fmla="*/ 248 w 668"/>
                  <a:gd name="T45" fmla="*/ 582 h 976"/>
                  <a:gd name="T46" fmla="*/ 273 w 668"/>
                  <a:gd name="T47" fmla="*/ 558 h 976"/>
                  <a:gd name="T48" fmla="*/ 302 w 668"/>
                  <a:gd name="T49" fmla="*/ 550 h 976"/>
                  <a:gd name="T50" fmla="*/ 284 w 668"/>
                  <a:gd name="T51" fmla="*/ 608 h 976"/>
                  <a:gd name="T52" fmla="*/ 221 w 668"/>
                  <a:gd name="T53" fmla="*/ 716 h 976"/>
                  <a:gd name="T54" fmla="*/ 302 w 668"/>
                  <a:gd name="T55" fmla="*/ 633 h 976"/>
                  <a:gd name="T56" fmla="*/ 320 w 668"/>
                  <a:gd name="T57" fmla="*/ 618 h 976"/>
                  <a:gd name="T58" fmla="*/ 316 w 668"/>
                  <a:gd name="T59" fmla="*/ 707 h 976"/>
                  <a:gd name="T60" fmla="*/ 342 w 668"/>
                  <a:gd name="T61" fmla="*/ 752 h 976"/>
                  <a:gd name="T62" fmla="*/ 352 w 668"/>
                  <a:gd name="T63" fmla="*/ 701 h 976"/>
                  <a:gd name="T64" fmla="*/ 590 w 668"/>
                  <a:gd name="T65" fmla="*/ 836 h 976"/>
                  <a:gd name="T66" fmla="*/ 373 w 668"/>
                  <a:gd name="T67" fmla="*/ 640 h 976"/>
                  <a:gd name="T68" fmla="*/ 420 w 668"/>
                  <a:gd name="T69" fmla="*/ 681 h 976"/>
                  <a:gd name="T70" fmla="*/ 357 w 668"/>
                  <a:gd name="T71" fmla="*/ 574 h 976"/>
                  <a:gd name="T72" fmla="*/ 617 w 668"/>
                  <a:gd name="T73" fmla="*/ 660 h 976"/>
                  <a:gd name="T74" fmla="*/ 357 w 668"/>
                  <a:gd name="T75" fmla="*/ 540 h 976"/>
                  <a:gd name="T76" fmla="*/ 393 w 668"/>
                  <a:gd name="T77" fmla="*/ 512 h 976"/>
                  <a:gd name="T78" fmla="*/ 364 w 668"/>
                  <a:gd name="T79" fmla="*/ 468 h 976"/>
                  <a:gd name="T80" fmla="*/ 405 w 668"/>
                  <a:gd name="T81" fmla="*/ 468 h 976"/>
                  <a:gd name="T82" fmla="*/ 522 w 668"/>
                  <a:gd name="T83" fmla="*/ 551 h 976"/>
                  <a:gd name="T84" fmla="*/ 410 w 668"/>
                  <a:gd name="T85" fmla="*/ 393 h 976"/>
                  <a:gd name="T86" fmla="*/ 388 w 668"/>
                  <a:gd name="T87" fmla="*/ 335 h 976"/>
                  <a:gd name="T88" fmla="*/ 420 w 668"/>
                  <a:gd name="T89" fmla="*/ 325 h 976"/>
                  <a:gd name="T90" fmla="*/ 414 w 668"/>
                  <a:gd name="T91" fmla="*/ 269 h 976"/>
                  <a:gd name="T92" fmla="*/ 428 w 668"/>
                  <a:gd name="T93" fmla="*/ 263 h 976"/>
                  <a:gd name="T94" fmla="*/ 507 w 668"/>
                  <a:gd name="T95" fmla="*/ 314 h 976"/>
                  <a:gd name="T96" fmla="*/ 445 w 668"/>
                  <a:gd name="T97" fmla="*/ 232 h 976"/>
                  <a:gd name="T98" fmla="*/ 450 w 668"/>
                  <a:gd name="T99" fmla="*/ 163 h 976"/>
                  <a:gd name="T100" fmla="*/ 445 w 668"/>
                  <a:gd name="T101" fmla="*/ 124 h 976"/>
                  <a:gd name="T102" fmla="*/ 513 w 668"/>
                  <a:gd name="T103" fmla="*/ 122 h 976"/>
                  <a:gd name="T104" fmla="*/ 497 w 668"/>
                  <a:gd name="T105" fmla="*/ 66 h 976"/>
                  <a:gd name="T106" fmla="*/ 527 w 668"/>
                  <a:gd name="T107" fmla="*/ 51 h 976"/>
                  <a:gd name="T108" fmla="*/ 518 w 668"/>
                  <a:gd name="T109" fmla="*/ 0 h 97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74" name="Freeform 68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>
                  <a:gd name="T0" fmla="*/ 248 w 249"/>
                  <a:gd name="T1" fmla="*/ 159 h 445"/>
                  <a:gd name="T2" fmla="*/ 222 w 249"/>
                  <a:gd name="T3" fmla="*/ 16 h 445"/>
                  <a:gd name="T4" fmla="*/ 189 w 249"/>
                  <a:gd name="T5" fmla="*/ 2 h 445"/>
                  <a:gd name="T6" fmla="*/ 161 w 249"/>
                  <a:gd name="T7" fmla="*/ 0 h 445"/>
                  <a:gd name="T8" fmla="*/ 119 w 249"/>
                  <a:gd name="T9" fmla="*/ 6 h 445"/>
                  <a:gd name="T10" fmla="*/ 93 w 249"/>
                  <a:gd name="T11" fmla="*/ 22 h 445"/>
                  <a:gd name="T12" fmla="*/ 64 w 249"/>
                  <a:gd name="T13" fmla="*/ 44 h 445"/>
                  <a:gd name="T14" fmla="*/ 35 w 249"/>
                  <a:gd name="T15" fmla="*/ 84 h 445"/>
                  <a:gd name="T16" fmla="*/ 19 w 249"/>
                  <a:gd name="T17" fmla="*/ 140 h 445"/>
                  <a:gd name="T18" fmla="*/ 11 w 249"/>
                  <a:gd name="T19" fmla="*/ 187 h 445"/>
                  <a:gd name="T20" fmla="*/ 0 w 249"/>
                  <a:gd name="T21" fmla="*/ 253 h 445"/>
                  <a:gd name="T22" fmla="*/ 0 w 249"/>
                  <a:gd name="T23" fmla="*/ 296 h 445"/>
                  <a:gd name="T24" fmla="*/ 19 w 249"/>
                  <a:gd name="T25" fmla="*/ 354 h 445"/>
                  <a:gd name="T26" fmla="*/ 56 w 249"/>
                  <a:gd name="T27" fmla="*/ 404 h 445"/>
                  <a:gd name="T28" fmla="*/ 93 w 249"/>
                  <a:gd name="T29" fmla="*/ 444 h 445"/>
                  <a:gd name="T30" fmla="*/ 72 w 249"/>
                  <a:gd name="T31" fmla="*/ 384 h 445"/>
                  <a:gd name="T32" fmla="*/ 64 w 249"/>
                  <a:gd name="T33" fmla="*/ 327 h 445"/>
                  <a:gd name="T34" fmla="*/ 68 w 249"/>
                  <a:gd name="T35" fmla="*/ 269 h 445"/>
                  <a:gd name="T36" fmla="*/ 72 w 249"/>
                  <a:gd name="T37" fmla="*/ 217 h 445"/>
                  <a:gd name="T38" fmla="*/ 80 w 249"/>
                  <a:gd name="T39" fmla="*/ 164 h 445"/>
                  <a:gd name="T40" fmla="*/ 93 w 249"/>
                  <a:gd name="T41" fmla="*/ 119 h 445"/>
                  <a:gd name="T42" fmla="*/ 96 w 249"/>
                  <a:gd name="T43" fmla="*/ 83 h 445"/>
                  <a:gd name="T44" fmla="*/ 113 w 249"/>
                  <a:gd name="T45" fmla="*/ 45 h 445"/>
                  <a:gd name="T46" fmla="*/ 149 w 249"/>
                  <a:gd name="T47" fmla="*/ 17 h 445"/>
                  <a:gd name="T48" fmla="*/ 181 w 249"/>
                  <a:gd name="T49" fmla="*/ 19 h 445"/>
                  <a:gd name="T50" fmla="*/ 213 w 249"/>
                  <a:gd name="T51" fmla="*/ 100 h 445"/>
                  <a:gd name="T52" fmla="*/ 237 w 249"/>
                  <a:gd name="T53" fmla="*/ 119 h 445"/>
                  <a:gd name="T54" fmla="*/ 248 w 249"/>
                  <a:gd name="T55" fmla="*/ 159 h 44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75" name="Freeform 69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>
                  <a:gd name="T0" fmla="*/ 5 w 276"/>
                  <a:gd name="T1" fmla="*/ 86 h 543"/>
                  <a:gd name="T2" fmla="*/ 64 w 276"/>
                  <a:gd name="T3" fmla="*/ 0 h 543"/>
                  <a:gd name="T4" fmla="*/ 99 w 276"/>
                  <a:gd name="T5" fmla="*/ 2 h 543"/>
                  <a:gd name="T6" fmla="*/ 130 w 276"/>
                  <a:gd name="T7" fmla="*/ 7 h 543"/>
                  <a:gd name="T8" fmla="*/ 155 w 276"/>
                  <a:gd name="T9" fmla="*/ 30 h 543"/>
                  <a:gd name="T10" fmla="*/ 218 w 276"/>
                  <a:gd name="T11" fmla="*/ 100 h 543"/>
                  <a:gd name="T12" fmla="*/ 239 w 276"/>
                  <a:gd name="T13" fmla="*/ 131 h 543"/>
                  <a:gd name="T14" fmla="*/ 254 w 276"/>
                  <a:gd name="T15" fmla="*/ 162 h 543"/>
                  <a:gd name="T16" fmla="*/ 269 w 276"/>
                  <a:gd name="T17" fmla="*/ 254 h 543"/>
                  <a:gd name="T18" fmla="*/ 275 w 276"/>
                  <a:gd name="T19" fmla="*/ 282 h 543"/>
                  <a:gd name="T20" fmla="*/ 269 w 276"/>
                  <a:gd name="T21" fmla="*/ 318 h 543"/>
                  <a:gd name="T22" fmla="*/ 258 w 276"/>
                  <a:gd name="T23" fmla="*/ 355 h 543"/>
                  <a:gd name="T24" fmla="*/ 233 w 276"/>
                  <a:gd name="T25" fmla="*/ 413 h 543"/>
                  <a:gd name="T26" fmla="*/ 214 w 276"/>
                  <a:gd name="T27" fmla="*/ 451 h 543"/>
                  <a:gd name="T28" fmla="*/ 182 w 276"/>
                  <a:gd name="T29" fmla="*/ 492 h 543"/>
                  <a:gd name="T30" fmla="*/ 120 w 276"/>
                  <a:gd name="T31" fmla="*/ 542 h 543"/>
                  <a:gd name="T32" fmla="*/ 151 w 276"/>
                  <a:gd name="T33" fmla="*/ 478 h 543"/>
                  <a:gd name="T34" fmla="*/ 177 w 276"/>
                  <a:gd name="T35" fmla="*/ 420 h 543"/>
                  <a:gd name="T36" fmla="*/ 193 w 276"/>
                  <a:gd name="T37" fmla="*/ 367 h 543"/>
                  <a:gd name="T38" fmla="*/ 186 w 276"/>
                  <a:gd name="T39" fmla="*/ 318 h 543"/>
                  <a:gd name="T40" fmla="*/ 182 w 276"/>
                  <a:gd name="T41" fmla="*/ 282 h 543"/>
                  <a:gd name="T42" fmla="*/ 193 w 276"/>
                  <a:gd name="T43" fmla="*/ 238 h 543"/>
                  <a:gd name="T44" fmla="*/ 198 w 276"/>
                  <a:gd name="T45" fmla="*/ 201 h 543"/>
                  <a:gd name="T46" fmla="*/ 171 w 276"/>
                  <a:gd name="T47" fmla="*/ 131 h 543"/>
                  <a:gd name="T48" fmla="*/ 167 w 276"/>
                  <a:gd name="T49" fmla="*/ 92 h 543"/>
                  <a:gd name="T50" fmla="*/ 145 w 276"/>
                  <a:gd name="T51" fmla="*/ 63 h 543"/>
                  <a:gd name="T52" fmla="*/ 99 w 276"/>
                  <a:gd name="T53" fmla="*/ 23 h 543"/>
                  <a:gd name="T54" fmla="*/ 77 w 276"/>
                  <a:gd name="T55" fmla="*/ 54 h 543"/>
                  <a:gd name="T56" fmla="*/ 0 w 276"/>
                  <a:gd name="T57" fmla="*/ 103 h 543"/>
                  <a:gd name="T58" fmla="*/ 5 w 276"/>
                  <a:gd name="T59" fmla="*/ 86 h 54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</p:grpSp>
        <p:grpSp>
          <p:nvGrpSpPr>
            <p:cNvPr id="7" name="Group 70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8" name="Group 71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35" name="Freeform 72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>
                    <a:gd name="T0" fmla="*/ 0 w 160"/>
                    <a:gd name="T1" fmla="*/ 400 h 401"/>
                    <a:gd name="T2" fmla="*/ 23 w 160"/>
                    <a:gd name="T3" fmla="*/ 310 h 401"/>
                    <a:gd name="T4" fmla="*/ 43 w 160"/>
                    <a:gd name="T5" fmla="*/ 212 h 401"/>
                    <a:gd name="T6" fmla="*/ 53 w 160"/>
                    <a:gd name="T7" fmla="*/ 168 h 401"/>
                    <a:gd name="T8" fmla="*/ 67 w 160"/>
                    <a:gd name="T9" fmla="*/ 119 h 401"/>
                    <a:gd name="T10" fmla="*/ 87 w 160"/>
                    <a:gd name="T11" fmla="*/ 66 h 401"/>
                    <a:gd name="T12" fmla="*/ 101 w 160"/>
                    <a:gd name="T13" fmla="*/ 33 h 401"/>
                    <a:gd name="T14" fmla="*/ 113 w 160"/>
                    <a:gd name="T15" fmla="*/ 17 h 401"/>
                    <a:gd name="T16" fmla="*/ 127 w 160"/>
                    <a:gd name="T17" fmla="*/ 4 h 401"/>
                    <a:gd name="T18" fmla="*/ 143 w 160"/>
                    <a:gd name="T19" fmla="*/ 0 h 401"/>
                    <a:gd name="T20" fmla="*/ 150 w 160"/>
                    <a:gd name="T21" fmla="*/ 11 h 401"/>
                    <a:gd name="T22" fmla="*/ 159 w 160"/>
                    <a:gd name="T23" fmla="*/ 37 h 40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36" name="Freeform 73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>
                    <a:gd name="T0" fmla="*/ 127 w 128"/>
                    <a:gd name="T1" fmla="*/ 680 h 681"/>
                    <a:gd name="T2" fmla="*/ 101 w 128"/>
                    <a:gd name="T3" fmla="*/ 273 h 681"/>
                    <a:gd name="T4" fmla="*/ 82 w 128"/>
                    <a:gd name="T5" fmla="*/ 70 h 681"/>
                    <a:gd name="T6" fmla="*/ 76 w 128"/>
                    <a:gd name="T7" fmla="*/ 28 h 681"/>
                    <a:gd name="T8" fmla="*/ 66 w 128"/>
                    <a:gd name="T9" fmla="*/ 7 h 681"/>
                    <a:gd name="T10" fmla="*/ 47 w 128"/>
                    <a:gd name="T11" fmla="*/ 0 h 681"/>
                    <a:gd name="T12" fmla="*/ 31 w 128"/>
                    <a:gd name="T13" fmla="*/ 8 h 681"/>
                    <a:gd name="T14" fmla="*/ 15 w 128"/>
                    <a:gd name="T15" fmla="*/ 30 h 681"/>
                    <a:gd name="T16" fmla="*/ 0 w 128"/>
                    <a:gd name="T17" fmla="*/ 69 h 68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37" name="Freeform 74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>
                    <a:gd name="T0" fmla="*/ 170 w 172"/>
                    <a:gd name="T1" fmla="*/ 1723 h 1724"/>
                    <a:gd name="T2" fmla="*/ 171 w 172"/>
                    <a:gd name="T3" fmla="*/ 1473 h 1724"/>
                    <a:gd name="T4" fmla="*/ 171 w 172"/>
                    <a:gd name="T5" fmla="*/ 1358 h 1724"/>
                    <a:gd name="T6" fmla="*/ 167 w 172"/>
                    <a:gd name="T7" fmla="*/ 1278 h 1724"/>
                    <a:gd name="T8" fmla="*/ 164 w 172"/>
                    <a:gd name="T9" fmla="*/ 1181 h 1724"/>
                    <a:gd name="T10" fmla="*/ 165 w 172"/>
                    <a:gd name="T11" fmla="*/ 1079 h 1724"/>
                    <a:gd name="T12" fmla="*/ 163 w 172"/>
                    <a:gd name="T13" fmla="*/ 994 h 1724"/>
                    <a:gd name="T14" fmla="*/ 159 w 172"/>
                    <a:gd name="T15" fmla="*/ 918 h 1724"/>
                    <a:gd name="T16" fmla="*/ 153 w 172"/>
                    <a:gd name="T17" fmla="*/ 783 h 1724"/>
                    <a:gd name="T18" fmla="*/ 145 w 172"/>
                    <a:gd name="T19" fmla="*/ 634 h 1724"/>
                    <a:gd name="T20" fmla="*/ 135 w 172"/>
                    <a:gd name="T21" fmla="*/ 485 h 1724"/>
                    <a:gd name="T22" fmla="*/ 126 w 172"/>
                    <a:gd name="T23" fmla="*/ 323 h 1724"/>
                    <a:gd name="T24" fmla="*/ 118 w 172"/>
                    <a:gd name="T25" fmla="*/ 228 h 1724"/>
                    <a:gd name="T26" fmla="*/ 112 w 172"/>
                    <a:gd name="T27" fmla="*/ 191 h 1724"/>
                    <a:gd name="T28" fmla="*/ 96 w 172"/>
                    <a:gd name="T29" fmla="*/ 126 h 1724"/>
                    <a:gd name="T30" fmla="*/ 82 w 172"/>
                    <a:gd name="T31" fmla="*/ 79 h 1724"/>
                    <a:gd name="T32" fmla="*/ 65 w 172"/>
                    <a:gd name="T33" fmla="*/ 40 h 1724"/>
                    <a:gd name="T34" fmla="*/ 48 w 172"/>
                    <a:gd name="T35" fmla="*/ 10 h 1724"/>
                    <a:gd name="T36" fmla="*/ 36 w 172"/>
                    <a:gd name="T37" fmla="*/ 1 h 1724"/>
                    <a:gd name="T38" fmla="*/ 19 w 172"/>
                    <a:gd name="T39" fmla="*/ 0 h 1724"/>
                    <a:gd name="T40" fmla="*/ 7 w 172"/>
                    <a:gd name="T41" fmla="*/ 10 h 1724"/>
                    <a:gd name="T42" fmla="*/ 0 w 172"/>
                    <a:gd name="T43" fmla="*/ 28 h 1724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38" name="Freeform 75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>
                    <a:gd name="T0" fmla="*/ 176 w 177"/>
                    <a:gd name="T1" fmla="*/ 551 h 552"/>
                    <a:gd name="T2" fmla="*/ 150 w 177"/>
                    <a:gd name="T3" fmla="*/ 428 h 552"/>
                    <a:gd name="T4" fmla="*/ 127 w 177"/>
                    <a:gd name="T5" fmla="*/ 292 h 552"/>
                    <a:gd name="T6" fmla="*/ 116 w 177"/>
                    <a:gd name="T7" fmla="*/ 233 h 552"/>
                    <a:gd name="T8" fmla="*/ 100 w 177"/>
                    <a:gd name="T9" fmla="*/ 164 h 552"/>
                    <a:gd name="T10" fmla="*/ 78 w 177"/>
                    <a:gd name="T11" fmla="*/ 92 h 552"/>
                    <a:gd name="T12" fmla="*/ 62 w 177"/>
                    <a:gd name="T13" fmla="*/ 46 h 552"/>
                    <a:gd name="T14" fmla="*/ 50 w 177"/>
                    <a:gd name="T15" fmla="*/ 24 h 552"/>
                    <a:gd name="T16" fmla="*/ 34 w 177"/>
                    <a:gd name="T17" fmla="*/ 7 h 552"/>
                    <a:gd name="T18" fmla="*/ 16 w 177"/>
                    <a:gd name="T19" fmla="*/ 0 h 552"/>
                    <a:gd name="T20" fmla="*/ 8 w 177"/>
                    <a:gd name="T21" fmla="*/ 15 h 552"/>
                    <a:gd name="T22" fmla="*/ 0 w 177"/>
                    <a:gd name="T23" fmla="*/ 50 h 55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39" name="Freeform 76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>
                    <a:gd name="T0" fmla="*/ 170 w 171"/>
                    <a:gd name="T1" fmla="*/ 603 h 604"/>
                    <a:gd name="T2" fmla="*/ 144 w 171"/>
                    <a:gd name="T3" fmla="*/ 545 h 604"/>
                    <a:gd name="T4" fmla="*/ 135 w 171"/>
                    <a:gd name="T5" fmla="*/ 509 h 604"/>
                    <a:gd name="T6" fmla="*/ 127 w 171"/>
                    <a:gd name="T7" fmla="*/ 480 h 604"/>
                    <a:gd name="T8" fmla="*/ 90 w 171"/>
                    <a:gd name="T9" fmla="*/ 202 h 604"/>
                    <a:gd name="T10" fmla="*/ 70 w 171"/>
                    <a:gd name="T11" fmla="*/ 113 h 604"/>
                    <a:gd name="T12" fmla="*/ 54 w 171"/>
                    <a:gd name="T13" fmla="*/ 57 h 604"/>
                    <a:gd name="T14" fmla="*/ 42 w 171"/>
                    <a:gd name="T15" fmla="*/ 30 h 604"/>
                    <a:gd name="T16" fmla="*/ 29 w 171"/>
                    <a:gd name="T17" fmla="*/ 8 h 604"/>
                    <a:gd name="T18" fmla="*/ 15 w 171"/>
                    <a:gd name="T19" fmla="*/ 0 h 604"/>
                    <a:gd name="T20" fmla="*/ 5 w 171"/>
                    <a:gd name="T21" fmla="*/ 5 h 604"/>
                    <a:gd name="T22" fmla="*/ 0 w 171"/>
                    <a:gd name="T23" fmla="*/ 41 h 60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40" name="Freeform 77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>
                    <a:gd name="T0" fmla="*/ 366 w 367"/>
                    <a:gd name="T1" fmla="*/ 914 h 915"/>
                    <a:gd name="T2" fmla="*/ 356 w 367"/>
                    <a:gd name="T3" fmla="*/ 842 h 915"/>
                    <a:gd name="T4" fmla="*/ 240 w 367"/>
                    <a:gd name="T5" fmla="*/ 344 h 915"/>
                    <a:gd name="T6" fmla="*/ 189 w 367"/>
                    <a:gd name="T7" fmla="*/ 192 h 915"/>
                    <a:gd name="T8" fmla="*/ 174 w 367"/>
                    <a:gd name="T9" fmla="*/ 140 h 915"/>
                    <a:gd name="T10" fmla="*/ 154 w 367"/>
                    <a:gd name="T11" fmla="*/ 83 h 915"/>
                    <a:gd name="T12" fmla="*/ 131 w 367"/>
                    <a:gd name="T13" fmla="*/ 40 h 915"/>
                    <a:gd name="T14" fmla="*/ 110 w 367"/>
                    <a:gd name="T15" fmla="*/ 17 h 915"/>
                    <a:gd name="T16" fmla="*/ 84 w 367"/>
                    <a:gd name="T17" fmla="*/ 1 h 915"/>
                    <a:gd name="T18" fmla="*/ 57 w 367"/>
                    <a:gd name="T19" fmla="*/ 0 h 915"/>
                    <a:gd name="T20" fmla="*/ 38 w 367"/>
                    <a:gd name="T21" fmla="*/ 17 h 915"/>
                    <a:gd name="T22" fmla="*/ 0 w 367"/>
                    <a:gd name="T23" fmla="*/ 102 h 91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41" name="Freeform 78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>
                    <a:gd name="T0" fmla="*/ 0 w 364"/>
                    <a:gd name="T1" fmla="*/ 1518 h 1519"/>
                    <a:gd name="T2" fmla="*/ 96 w 364"/>
                    <a:gd name="T3" fmla="*/ 1087 h 1519"/>
                    <a:gd name="T4" fmla="*/ 148 w 364"/>
                    <a:gd name="T5" fmla="*/ 871 h 1519"/>
                    <a:gd name="T6" fmla="*/ 193 w 364"/>
                    <a:gd name="T7" fmla="*/ 666 h 1519"/>
                    <a:gd name="T8" fmla="*/ 221 w 364"/>
                    <a:gd name="T9" fmla="*/ 523 h 1519"/>
                    <a:gd name="T10" fmla="*/ 234 w 364"/>
                    <a:gd name="T11" fmla="*/ 447 h 1519"/>
                    <a:gd name="T12" fmla="*/ 242 w 364"/>
                    <a:gd name="T13" fmla="*/ 365 h 1519"/>
                    <a:gd name="T14" fmla="*/ 253 w 364"/>
                    <a:gd name="T15" fmla="*/ 290 h 1519"/>
                    <a:gd name="T16" fmla="*/ 271 w 364"/>
                    <a:gd name="T17" fmla="*/ 200 h 1519"/>
                    <a:gd name="T18" fmla="*/ 289 w 364"/>
                    <a:gd name="T19" fmla="*/ 119 h 1519"/>
                    <a:gd name="T20" fmla="*/ 314 w 364"/>
                    <a:gd name="T21" fmla="*/ 47 h 1519"/>
                    <a:gd name="T22" fmla="*/ 333 w 364"/>
                    <a:gd name="T23" fmla="*/ 4 h 1519"/>
                    <a:gd name="T24" fmla="*/ 345 w 364"/>
                    <a:gd name="T25" fmla="*/ 0 h 1519"/>
                    <a:gd name="T26" fmla="*/ 356 w 364"/>
                    <a:gd name="T27" fmla="*/ 21 h 1519"/>
                    <a:gd name="T28" fmla="*/ 363 w 364"/>
                    <a:gd name="T29" fmla="*/ 102 h 151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42" name="Freeform 79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>
                    <a:gd name="T0" fmla="*/ 0 w 269"/>
                    <a:gd name="T1" fmla="*/ 519 h 520"/>
                    <a:gd name="T2" fmla="*/ 50 w 269"/>
                    <a:gd name="T3" fmla="*/ 406 h 520"/>
                    <a:gd name="T4" fmla="*/ 81 w 269"/>
                    <a:gd name="T5" fmla="*/ 277 h 520"/>
                    <a:gd name="T6" fmla="*/ 98 w 269"/>
                    <a:gd name="T7" fmla="*/ 219 h 520"/>
                    <a:gd name="T8" fmla="*/ 121 w 269"/>
                    <a:gd name="T9" fmla="*/ 152 h 520"/>
                    <a:gd name="T10" fmla="*/ 152 w 269"/>
                    <a:gd name="T11" fmla="*/ 83 h 520"/>
                    <a:gd name="T12" fmla="*/ 174 w 269"/>
                    <a:gd name="T13" fmla="*/ 41 h 520"/>
                    <a:gd name="T14" fmla="*/ 191 w 269"/>
                    <a:gd name="T15" fmla="*/ 20 h 520"/>
                    <a:gd name="T16" fmla="*/ 216 w 269"/>
                    <a:gd name="T17" fmla="*/ 2 h 520"/>
                    <a:gd name="T18" fmla="*/ 242 w 269"/>
                    <a:gd name="T19" fmla="*/ 0 h 520"/>
                    <a:gd name="T20" fmla="*/ 253 w 269"/>
                    <a:gd name="T21" fmla="*/ 24 h 520"/>
                    <a:gd name="T22" fmla="*/ 268 w 269"/>
                    <a:gd name="T23" fmla="*/ 63 h 52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43" name="Freeform 80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>
                    <a:gd name="T0" fmla="*/ 0 w 128"/>
                    <a:gd name="T1" fmla="*/ 0 h 253"/>
                    <a:gd name="T2" fmla="*/ 21 w 128"/>
                    <a:gd name="T3" fmla="*/ 15 h 253"/>
                    <a:gd name="T4" fmla="*/ 47 w 128"/>
                    <a:gd name="T5" fmla="*/ 34 h 253"/>
                    <a:gd name="T6" fmla="*/ 70 w 128"/>
                    <a:gd name="T7" fmla="*/ 70 h 253"/>
                    <a:gd name="T8" fmla="*/ 92 w 128"/>
                    <a:gd name="T9" fmla="*/ 99 h 253"/>
                    <a:gd name="T10" fmla="*/ 109 w 128"/>
                    <a:gd name="T11" fmla="*/ 131 h 253"/>
                    <a:gd name="T12" fmla="*/ 118 w 128"/>
                    <a:gd name="T13" fmla="*/ 158 h 253"/>
                    <a:gd name="T14" fmla="*/ 124 w 128"/>
                    <a:gd name="T15" fmla="*/ 182 h 253"/>
                    <a:gd name="T16" fmla="*/ 127 w 128"/>
                    <a:gd name="T17" fmla="*/ 217 h 253"/>
                    <a:gd name="T18" fmla="*/ 127 w 128"/>
                    <a:gd name="T19" fmla="*/ 252 h 25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44" name="Freeform 81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>
                    <a:gd name="T0" fmla="*/ 0 w 110"/>
                    <a:gd name="T1" fmla="*/ 1000 h 1001"/>
                    <a:gd name="T2" fmla="*/ 0 w 110"/>
                    <a:gd name="T3" fmla="*/ 906 h 1001"/>
                    <a:gd name="T4" fmla="*/ 0 w 110"/>
                    <a:gd name="T5" fmla="*/ 835 h 1001"/>
                    <a:gd name="T6" fmla="*/ 2 w 110"/>
                    <a:gd name="T7" fmla="*/ 787 h 1001"/>
                    <a:gd name="T8" fmla="*/ 3 w 110"/>
                    <a:gd name="T9" fmla="*/ 726 h 1001"/>
                    <a:gd name="T10" fmla="*/ 3 w 110"/>
                    <a:gd name="T11" fmla="*/ 664 h 1001"/>
                    <a:gd name="T12" fmla="*/ 4 w 110"/>
                    <a:gd name="T13" fmla="*/ 612 h 1001"/>
                    <a:gd name="T14" fmla="*/ 7 w 110"/>
                    <a:gd name="T15" fmla="*/ 564 h 1001"/>
                    <a:gd name="T16" fmla="*/ 10 w 110"/>
                    <a:gd name="T17" fmla="*/ 482 h 1001"/>
                    <a:gd name="T18" fmla="*/ 16 w 110"/>
                    <a:gd name="T19" fmla="*/ 389 h 1001"/>
                    <a:gd name="T20" fmla="*/ 23 w 110"/>
                    <a:gd name="T21" fmla="*/ 297 h 1001"/>
                    <a:gd name="T22" fmla="*/ 28 w 110"/>
                    <a:gd name="T23" fmla="*/ 200 h 1001"/>
                    <a:gd name="T24" fmla="*/ 33 w 110"/>
                    <a:gd name="T25" fmla="*/ 141 h 1001"/>
                    <a:gd name="T26" fmla="*/ 36 w 110"/>
                    <a:gd name="T27" fmla="*/ 117 h 1001"/>
                    <a:gd name="T28" fmla="*/ 46 w 110"/>
                    <a:gd name="T29" fmla="*/ 77 h 1001"/>
                    <a:gd name="T30" fmla="*/ 56 w 110"/>
                    <a:gd name="T31" fmla="*/ 48 h 1001"/>
                    <a:gd name="T32" fmla="*/ 67 w 110"/>
                    <a:gd name="T33" fmla="*/ 25 h 1001"/>
                    <a:gd name="T34" fmla="*/ 78 w 110"/>
                    <a:gd name="T35" fmla="*/ 5 h 1001"/>
                    <a:gd name="T36" fmla="*/ 85 w 110"/>
                    <a:gd name="T37" fmla="*/ 0 h 1001"/>
                    <a:gd name="T38" fmla="*/ 96 w 110"/>
                    <a:gd name="T39" fmla="*/ 0 h 1001"/>
                    <a:gd name="T40" fmla="*/ 105 w 110"/>
                    <a:gd name="T41" fmla="*/ 7 h 1001"/>
                    <a:gd name="T42" fmla="*/ 109 w 110"/>
                    <a:gd name="T43" fmla="*/ 17 h 100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45" name="Freeform 82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>
                    <a:gd name="T0" fmla="*/ 131 w 132"/>
                    <a:gd name="T1" fmla="*/ 278 h 279"/>
                    <a:gd name="T2" fmla="*/ 111 w 132"/>
                    <a:gd name="T3" fmla="*/ 216 h 279"/>
                    <a:gd name="T4" fmla="*/ 95 w 132"/>
                    <a:gd name="T5" fmla="*/ 147 h 279"/>
                    <a:gd name="T6" fmla="*/ 86 w 132"/>
                    <a:gd name="T7" fmla="*/ 117 h 279"/>
                    <a:gd name="T8" fmla="*/ 74 w 132"/>
                    <a:gd name="T9" fmla="*/ 83 h 279"/>
                    <a:gd name="T10" fmla="*/ 58 w 132"/>
                    <a:gd name="T11" fmla="*/ 45 h 279"/>
                    <a:gd name="T12" fmla="*/ 47 w 132"/>
                    <a:gd name="T13" fmla="*/ 22 h 279"/>
                    <a:gd name="T14" fmla="*/ 37 w 132"/>
                    <a:gd name="T15" fmla="*/ 12 h 279"/>
                    <a:gd name="T16" fmla="*/ 25 w 132"/>
                    <a:gd name="T17" fmla="*/ 2 h 279"/>
                    <a:gd name="T18" fmla="*/ 12 w 132"/>
                    <a:gd name="T19" fmla="*/ 0 h 279"/>
                    <a:gd name="T20" fmla="*/ 6 w 132"/>
                    <a:gd name="T21" fmla="*/ 7 h 279"/>
                    <a:gd name="T22" fmla="*/ 0 w 132"/>
                    <a:gd name="T23" fmla="*/ 25 h 27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46" name="Freeform 83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>
                    <a:gd name="T0" fmla="*/ 87 w 89"/>
                    <a:gd name="T1" fmla="*/ 697 h 698"/>
                    <a:gd name="T2" fmla="*/ 88 w 89"/>
                    <a:gd name="T3" fmla="*/ 632 h 698"/>
                    <a:gd name="T4" fmla="*/ 88 w 89"/>
                    <a:gd name="T5" fmla="*/ 582 h 698"/>
                    <a:gd name="T6" fmla="*/ 86 w 89"/>
                    <a:gd name="T7" fmla="*/ 548 h 698"/>
                    <a:gd name="T8" fmla="*/ 85 w 89"/>
                    <a:gd name="T9" fmla="*/ 505 h 698"/>
                    <a:gd name="T10" fmla="*/ 85 w 89"/>
                    <a:gd name="T11" fmla="*/ 462 h 698"/>
                    <a:gd name="T12" fmla="*/ 84 w 89"/>
                    <a:gd name="T13" fmla="*/ 426 h 698"/>
                    <a:gd name="T14" fmla="*/ 81 w 89"/>
                    <a:gd name="T15" fmla="*/ 393 h 698"/>
                    <a:gd name="T16" fmla="*/ 79 w 89"/>
                    <a:gd name="T17" fmla="*/ 334 h 698"/>
                    <a:gd name="T18" fmla="*/ 74 w 89"/>
                    <a:gd name="T19" fmla="*/ 271 h 698"/>
                    <a:gd name="T20" fmla="*/ 69 w 89"/>
                    <a:gd name="T21" fmla="*/ 208 h 698"/>
                    <a:gd name="T22" fmla="*/ 65 w 89"/>
                    <a:gd name="T23" fmla="*/ 139 h 698"/>
                    <a:gd name="T24" fmla="*/ 60 w 89"/>
                    <a:gd name="T25" fmla="*/ 97 h 698"/>
                    <a:gd name="T26" fmla="*/ 58 w 89"/>
                    <a:gd name="T27" fmla="*/ 81 h 698"/>
                    <a:gd name="T28" fmla="*/ 50 w 89"/>
                    <a:gd name="T29" fmla="*/ 54 h 698"/>
                    <a:gd name="T30" fmla="*/ 42 w 89"/>
                    <a:gd name="T31" fmla="*/ 34 h 698"/>
                    <a:gd name="T32" fmla="*/ 33 w 89"/>
                    <a:gd name="T33" fmla="*/ 18 h 698"/>
                    <a:gd name="T34" fmla="*/ 24 w 89"/>
                    <a:gd name="T35" fmla="*/ 4 h 698"/>
                    <a:gd name="T36" fmla="*/ 18 w 89"/>
                    <a:gd name="T37" fmla="*/ 0 h 698"/>
                    <a:gd name="T38" fmla="*/ 10 w 89"/>
                    <a:gd name="T39" fmla="*/ 0 h 698"/>
                    <a:gd name="T40" fmla="*/ 2 w 89"/>
                    <a:gd name="T41" fmla="*/ 5 h 698"/>
                    <a:gd name="T42" fmla="*/ 0 w 89"/>
                    <a:gd name="T43" fmla="*/ 11 h 69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47" name="Freeform 84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>
                    <a:gd name="T0" fmla="*/ 0 w 140"/>
                    <a:gd name="T1" fmla="*/ 261 h 262"/>
                    <a:gd name="T2" fmla="*/ 20 w 140"/>
                    <a:gd name="T3" fmla="*/ 236 h 262"/>
                    <a:gd name="T4" fmla="*/ 28 w 140"/>
                    <a:gd name="T5" fmla="*/ 220 h 262"/>
                    <a:gd name="T6" fmla="*/ 34 w 140"/>
                    <a:gd name="T7" fmla="*/ 207 h 262"/>
                    <a:gd name="T8" fmla="*/ 64 w 140"/>
                    <a:gd name="T9" fmla="*/ 87 h 262"/>
                    <a:gd name="T10" fmla="*/ 81 w 140"/>
                    <a:gd name="T11" fmla="*/ 48 h 262"/>
                    <a:gd name="T12" fmla="*/ 93 w 140"/>
                    <a:gd name="T13" fmla="*/ 24 h 262"/>
                    <a:gd name="T14" fmla="*/ 103 w 140"/>
                    <a:gd name="T15" fmla="*/ 12 h 262"/>
                    <a:gd name="T16" fmla="*/ 115 w 140"/>
                    <a:gd name="T17" fmla="*/ 4 h 262"/>
                    <a:gd name="T18" fmla="*/ 126 w 140"/>
                    <a:gd name="T19" fmla="*/ 0 h 262"/>
                    <a:gd name="T20" fmla="*/ 134 w 140"/>
                    <a:gd name="T21" fmla="*/ 2 h 262"/>
                    <a:gd name="T22" fmla="*/ 139 w 140"/>
                    <a:gd name="T23" fmla="*/ 17 h 26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48" name="Freeform 85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>
                    <a:gd name="T0" fmla="*/ 328 w 329"/>
                    <a:gd name="T1" fmla="*/ 914 h 915"/>
                    <a:gd name="T2" fmla="*/ 316 w 329"/>
                    <a:gd name="T3" fmla="*/ 807 h 915"/>
                    <a:gd name="T4" fmla="*/ 301 w 329"/>
                    <a:gd name="T5" fmla="*/ 690 h 915"/>
                    <a:gd name="T6" fmla="*/ 288 w 329"/>
                    <a:gd name="T7" fmla="*/ 600 h 915"/>
                    <a:gd name="T8" fmla="*/ 274 w 329"/>
                    <a:gd name="T9" fmla="*/ 519 h 915"/>
                    <a:gd name="T10" fmla="*/ 256 w 329"/>
                    <a:gd name="T11" fmla="*/ 449 h 915"/>
                    <a:gd name="T12" fmla="*/ 238 w 329"/>
                    <a:gd name="T13" fmla="*/ 372 h 915"/>
                    <a:gd name="T14" fmla="*/ 213 w 329"/>
                    <a:gd name="T15" fmla="*/ 308 h 915"/>
                    <a:gd name="T16" fmla="*/ 160 w 329"/>
                    <a:gd name="T17" fmla="*/ 178 h 915"/>
                    <a:gd name="T18" fmla="*/ 145 w 329"/>
                    <a:gd name="T19" fmla="*/ 141 h 915"/>
                    <a:gd name="T20" fmla="*/ 134 w 329"/>
                    <a:gd name="T21" fmla="*/ 122 h 915"/>
                    <a:gd name="T22" fmla="*/ 109 w 329"/>
                    <a:gd name="T23" fmla="*/ 73 h 915"/>
                    <a:gd name="T24" fmla="*/ 94 w 329"/>
                    <a:gd name="T25" fmla="*/ 50 h 915"/>
                    <a:gd name="T26" fmla="*/ 77 w 329"/>
                    <a:gd name="T27" fmla="*/ 31 h 915"/>
                    <a:gd name="T28" fmla="*/ 50 w 329"/>
                    <a:gd name="T29" fmla="*/ 11 h 915"/>
                    <a:gd name="T30" fmla="*/ 33 w 329"/>
                    <a:gd name="T31" fmla="*/ 1 h 915"/>
                    <a:gd name="T32" fmla="*/ 20 w 329"/>
                    <a:gd name="T33" fmla="*/ 0 h 915"/>
                    <a:gd name="T34" fmla="*/ 8 w 329"/>
                    <a:gd name="T35" fmla="*/ 5 h 915"/>
                    <a:gd name="T36" fmla="*/ 0 w 329"/>
                    <a:gd name="T37" fmla="*/ 18 h 9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49" name="Freeform 86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>
                    <a:gd name="T0" fmla="*/ 135 w 136"/>
                    <a:gd name="T1" fmla="*/ 753 h 754"/>
                    <a:gd name="T2" fmla="*/ 62 w 136"/>
                    <a:gd name="T3" fmla="*/ 28 h 754"/>
                    <a:gd name="T4" fmla="*/ 56 w 136"/>
                    <a:gd name="T5" fmla="*/ 18 h 754"/>
                    <a:gd name="T6" fmla="*/ 48 w 136"/>
                    <a:gd name="T7" fmla="*/ 5 h 754"/>
                    <a:gd name="T8" fmla="*/ 41 w 136"/>
                    <a:gd name="T9" fmla="*/ 2 h 754"/>
                    <a:gd name="T10" fmla="*/ 29 w 136"/>
                    <a:gd name="T11" fmla="*/ 0 h 754"/>
                    <a:gd name="T12" fmla="*/ 21 w 136"/>
                    <a:gd name="T13" fmla="*/ 2 h 754"/>
                    <a:gd name="T14" fmla="*/ 13 w 136"/>
                    <a:gd name="T15" fmla="*/ 11 h 754"/>
                    <a:gd name="T16" fmla="*/ 5 w 136"/>
                    <a:gd name="T17" fmla="*/ 24 h 754"/>
                    <a:gd name="T18" fmla="*/ 0 w 136"/>
                    <a:gd name="T19" fmla="*/ 47 h 75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</p:grpSp>
          <p:sp>
            <p:nvSpPr>
              <p:cNvPr id="9" name="Freeform 87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>
                  <a:gd name="T0" fmla="*/ 47 w 48"/>
                  <a:gd name="T1" fmla="*/ 0 h 470"/>
                  <a:gd name="T2" fmla="*/ 29 w 48"/>
                  <a:gd name="T3" fmla="*/ 30 h 470"/>
                  <a:gd name="T4" fmla="*/ 20 w 48"/>
                  <a:gd name="T5" fmla="*/ 89 h 470"/>
                  <a:gd name="T6" fmla="*/ 9 w 48"/>
                  <a:gd name="T7" fmla="*/ 168 h 470"/>
                  <a:gd name="T8" fmla="*/ 0 w 48"/>
                  <a:gd name="T9" fmla="*/ 267 h 470"/>
                  <a:gd name="T10" fmla="*/ 0 w 48"/>
                  <a:gd name="T11" fmla="*/ 375 h 470"/>
                  <a:gd name="T12" fmla="*/ 5 w 48"/>
                  <a:gd name="T13" fmla="*/ 469 h 470"/>
                  <a:gd name="T14" fmla="*/ 9 w 48"/>
                  <a:gd name="T15" fmla="*/ 469 h 470"/>
                  <a:gd name="T16" fmla="*/ 5 w 48"/>
                  <a:gd name="T17" fmla="*/ 375 h 470"/>
                  <a:gd name="T18" fmla="*/ 5 w 48"/>
                  <a:gd name="T19" fmla="*/ 296 h 470"/>
                  <a:gd name="T20" fmla="*/ 14 w 48"/>
                  <a:gd name="T21" fmla="*/ 211 h 470"/>
                  <a:gd name="T22" fmla="*/ 29 w 48"/>
                  <a:gd name="T23" fmla="*/ 125 h 470"/>
                  <a:gd name="T24" fmla="*/ 46 w 48"/>
                  <a:gd name="T25" fmla="*/ 12 h 470"/>
                  <a:gd name="T26" fmla="*/ 47 w 48"/>
                  <a:gd name="T27" fmla="*/ 0 h 47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0" name="Freeform 88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>
                  <a:gd name="T0" fmla="*/ 15 w 77"/>
                  <a:gd name="T1" fmla="*/ 0 h 486"/>
                  <a:gd name="T2" fmla="*/ 30 w 77"/>
                  <a:gd name="T3" fmla="*/ 37 h 486"/>
                  <a:gd name="T4" fmla="*/ 45 w 77"/>
                  <a:gd name="T5" fmla="*/ 96 h 486"/>
                  <a:gd name="T6" fmla="*/ 60 w 77"/>
                  <a:gd name="T7" fmla="*/ 177 h 486"/>
                  <a:gd name="T8" fmla="*/ 76 w 77"/>
                  <a:gd name="T9" fmla="*/ 279 h 486"/>
                  <a:gd name="T10" fmla="*/ 76 w 77"/>
                  <a:gd name="T11" fmla="*/ 390 h 486"/>
                  <a:gd name="T12" fmla="*/ 68 w 77"/>
                  <a:gd name="T13" fmla="*/ 485 h 486"/>
                  <a:gd name="T14" fmla="*/ 60 w 77"/>
                  <a:gd name="T15" fmla="*/ 485 h 486"/>
                  <a:gd name="T16" fmla="*/ 68 w 77"/>
                  <a:gd name="T17" fmla="*/ 390 h 486"/>
                  <a:gd name="T18" fmla="*/ 68 w 77"/>
                  <a:gd name="T19" fmla="*/ 309 h 486"/>
                  <a:gd name="T20" fmla="*/ 53 w 77"/>
                  <a:gd name="T21" fmla="*/ 220 h 486"/>
                  <a:gd name="T22" fmla="*/ 30 w 77"/>
                  <a:gd name="T23" fmla="*/ 132 h 486"/>
                  <a:gd name="T24" fmla="*/ 0 w 77"/>
                  <a:gd name="T25" fmla="*/ 23 h 486"/>
                  <a:gd name="T26" fmla="*/ 15 w 77"/>
                  <a:gd name="T27" fmla="*/ 0 h 48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1" name="Freeform 89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>
                  <a:gd name="T0" fmla="*/ 124 w 213"/>
                  <a:gd name="T1" fmla="*/ 14 h 578"/>
                  <a:gd name="T2" fmla="*/ 106 w 213"/>
                  <a:gd name="T3" fmla="*/ 37 h 578"/>
                  <a:gd name="T4" fmla="*/ 67 w 213"/>
                  <a:gd name="T5" fmla="*/ 61 h 578"/>
                  <a:gd name="T6" fmla="*/ 82 w 213"/>
                  <a:gd name="T7" fmla="*/ 56 h 578"/>
                  <a:gd name="T8" fmla="*/ 87 w 213"/>
                  <a:gd name="T9" fmla="*/ 71 h 578"/>
                  <a:gd name="T10" fmla="*/ 82 w 213"/>
                  <a:gd name="T11" fmla="*/ 84 h 578"/>
                  <a:gd name="T12" fmla="*/ 60 w 213"/>
                  <a:gd name="T13" fmla="*/ 112 h 578"/>
                  <a:gd name="T14" fmla="*/ 60 w 213"/>
                  <a:gd name="T15" fmla="*/ 119 h 578"/>
                  <a:gd name="T16" fmla="*/ 76 w 213"/>
                  <a:gd name="T17" fmla="*/ 119 h 578"/>
                  <a:gd name="T18" fmla="*/ 69 w 213"/>
                  <a:gd name="T19" fmla="*/ 128 h 578"/>
                  <a:gd name="T20" fmla="*/ 60 w 213"/>
                  <a:gd name="T21" fmla="*/ 156 h 578"/>
                  <a:gd name="T22" fmla="*/ 69 w 213"/>
                  <a:gd name="T23" fmla="*/ 151 h 578"/>
                  <a:gd name="T24" fmla="*/ 73 w 213"/>
                  <a:gd name="T25" fmla="*/ 169 h 578"/>
                  <a:gd name="T26" fmla="*/ 21 w 213"/>
                  <a:gd name="T27" fmla="*/ 217 h 578"/>
                  <a:gd name="T28" fmla="*/ 54 w 213"/>
                  <a:gd name="T29" fmla="*/ 202 h 578"/>
                  <a:gd name="T30" fmla="*/ 42 w 213"/>
                  <a:gd name="T31" fmla="*/ 231 h 578"/>
                  <a:gd name="T32" fmla="*/ 27 w 213"/>
                  <a:gd name="T33" fmla="*/ 235 h 578"/>
                  <a:gd name="T34" fmla="*/ 63 w 213"/>
                  <a:gd name="T35" fmla="*/ 202 h 578"/>
                  <a:gd name="T36" fmla="*/ 73 w 213"/>
                  <a:gd name="T37" fmla="*/ 217 h 578"/>
                  <a:gd name="T38" fmla="*/ 45 w 213"/>
                  <a:gd name="T39" fmla="*/ 260 h 578"/>
                  <a:gd name="T40" fmla="*/ 24 w 213"/>
                  <a:gd name="T41" fmla="*/ 289 h 578"/>
                  <a:gd name="T42" fmla="*/ 49 w 213"/>
                  <a:gd name="T43" fmla="*/ 270 h 578"/>
                  <a:gd name="T44" fmla="*/ 57 w 213"/>
                  <a:gd name="T45" fmla="*/ 283 h 578"/>
                  <a:gd name="T46" fmla="*/ 45 w 213"/>
                  <a:gd name="T47" fmla="*/ 316 h 578"/>
                  <a:gd name="T48" fmla="*/ 27 w 213"/>
                  <a:gd name="T49" fmla="*/ 336 h 578"/>
                  <a:gd name="T50" fmla="*/ 33 w 213"/>
                  <a:gd name="T51" fmla="*/ 345 h 578"/>
                  <a:gd name="T52" fmla="*/ 36 w 213"/>
                  <a:gd name="T53" fmla="*/ 359 h 578"/>
                  <a:gd name="T54" fmla="*/ 33 w 213"/>
                  <a:gd name="T55" fmla="*/ 364 h 578"/>
                  <a:gd name="T56" fmla="*/ 30 w 213"/>
                  <a:gd name="T57" fmla="*/ 378 h 578"/>
                  <a:gd name="T58" fmla="*/ 33 w 213"/>
                  <a:gd name="T59" fmla="*/ 392 h 578"/>
                  <a:gd name="T60" fmla="*/ 6 w 213"/>
                  <a:gd name="T61" fmla="*/ 448 h 578"/>
                  <a:gd name="T62" fmla="*/ 39 w 213"/>
                  <a:gd name="T63" fmla="*/ 415 h 578"/>
                  <a:gd name="T64" fmla="*/ 69 w 213"/>
                  <a:gd name="T65" fmla="*/ 577 h 578"/>
                  <a:gd name="T66" fmla="*/ 45 w 213"/>
                  <a:gd name="T67" fmla="*/ 434 h 578"/>
                  <a:gd name="T68" fmla="*/ 60 w 213"/>
                  <a:gd name="T69" fmla="*/ 397 h 578"/>
                  <a:gd name="T70" fmla="*/ 63 w 213"/>
                  <a:gd name="T71" fmla="*/ 378 h 578"/>
                  <a:gd name="T72" fmla="*/ 73 w 213"/>
                  <a:gd name="T73" fmla="*/ 411 h 578"/>
                  <a:gd name="T74" fmla="*/ 69 w 213"/>
                  <a:gd name="T75" fmla="*/ 349 h 578"/>
                  <a:gd name="T76" fmla="*/ 91 w 213"/>
                  <a:gd name="T77" fmla="*/ 430 h 578"/>
                  <a:gd name="T78" fmla="*/ 100 w 213"/>
                  <a:gd name="T79" fmla="*/ 434 h 578"/>
                  <a:gd name="T80" fmla="*/ 76 w 213"/>
                  <a:gd name="T81" fmla="*/ 378 h 578"/>
                  <a:gd name="T82" fmla="*/ 82 w 213"/>
                  <a:gd name="T83" fmla="*/ 312 h 578"/>
                  <a:gd name="T84" fmla="*/ 145 w 213"/>
                  <a:gd name="T85" fmla="*/ 500 h 578"/>
                  <a:gd name="T86" fmla="*/ 87 w 213"/>
                  <a:gd name="T87" fmla="*/ 326 h 578"/>
                  <a:gd name="T88" fmla="*/ 93 w 213"/>
                  <a:gd name="T89" fmla="*/ 250 h 578"/>
                  <a:gd name="T90" fmla="*/ 124 w 213"/>
                  <a:gd name="T91" fmla="*/ 359 h 578"/>
                  <a:gd name="T92" fmla="*/ 102 w 213"/>
                  <a:gd name="T93" fmla="*/ 256 h 578"/>
                  <a:gd name="T94" fmla="*/ 129 w 213"/>
                  <a:gd name="T95" fmla="*/ 415 h 578"/>
                  <a:gd name="T96" fmla="*/ 106 w 213"/>
                  <a:gd name="T97" fmla="*/ 202 h 578"/>
                  <a:gd name="T98" fmla="*/ 111 w 213"/>
                  <a:gd name="T99" fmla="*/ 151 h 578"/>
                  <a:gd name="T100" fmla="*/ 148 w 213"/>
                  <a:gd name="T101" fmla="*/ 240 h 578"/>
                  <a:gd name="T102" fmla="*/ 148 w 213"/>
                  <a:gd name="T103" fmla="*/ 240 h 578"/>
                  <a:gd name="T104" fmla="*/ 120 w 213"/>
                  <a:gd name="T105" fmla="*/ 161 h 578"/>
                  <a:gd name="T106" fmla="*/ 124 w 213"/>
                  <a:gd name="T107" fmla="*/ 119 h 578"/>
                  <a:gd name="T108" fmla="*/ 133 w 213"/>
                  <a:gd name="T109" fmla="*/ 138 h 578"/>
                  <a:gd name="T110" fmla="*/ 212 w 213"/>
                  <a:gd name="T111" fmla="*/ 223 h 578"/>
                  <a:gd name="T112" fmla="*/ 129 w 213"/>
                  <a:gd name="T113" fmla="*/ 123 h 578"/>
                  <a:gd name="T114" fmla="*/ 145 w 213"/>
                  <a:gd name="T115" fmla="*/ 112 h 578"/>
                  <a:gd name="T116" fmla="*/ 194 w 213"/>
                  <a:gd name="T117" fmla="*/ 208 h 578"/>
                  <a:gd name="T118" fmla="*/ 139 w 213"/>
                  <a:gd name="T119" fmla="*/ 56 h 578"/>
                  <a:gd name="T120" fmla="*/ 135 w 213"/>
                  <a:gd name="T121" fmla="*/ 28 h 578"/>
                  <a:gd name="T122" fmla="*/ 151 w 213"/>
                  <a:gd name="T123" fmla="*/ 0 h 57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2" name="Freeform 90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>
                  <a:gd name="T0" fmla="*/ 131 w 132"/>
                  <a:gd name="T1" fmla="*/ 179 h 502"/>
                  <a:gd name="T2" fmla="*/ 117 w 132"/>
                  <a:gd name="T3" fmla="*/ 18 h 502"/>
                  <a:gd name="T4" fmla="*/ 99 w 132"/>
                  <a:gd name="T5" fmla="*/ 2 h 502"/>
                  <a:gd name="T6" fmla="*/ 85 w 132"/>
                  <a:gd name="T7" fmla="*/ 0 h 502"/>
                  <a:gd name="T8" fmla="*/ 63 w 132"/>
                  <a:gd name="T9" fmla="*/ 7 h 502"/>
                  <a:gd name="T10" fmla="*/ 49 w 132"/>
                  <a:gd name="T11" fmla="*/ 25 h 502"/>
                  <a:gd name="T12" fmla="*/ 33 w 132"/>
                  <a:gd name="T13" fmla="*/ 50 h 502"/>
                  <a:gd name="T14" fmla="*/ 18 w 132"/>
                  <a:gd name="T15" fmla="*/ 94 h 502"/>
                  <a:gd name="T16" fmla="*/ 10 w 132"/>
                  <a:gd name="T17" fmla="*/ 157 h 502"/>
                  <a:gd name="T18" fmla="*/ 6 w 132"/>
                  <a:gd name="T19" fmla="*/ 211 h 502"/>
                  <a:gd name="T20" fmla="*/ 0 w 132"/>
                  <a:gd name="T21" fmla="*/ 285 h 502"/>
                  <a:gd name="T22" fmla="*/ 0 w 132"/>
                  <a:gd name="T23" fmla="*/ 334 h 502"/>
                  <a:gd name="T24" fmla="*/ 10 w 132"/>
                  <a:gd name="T25" fmla="*/ 400 h 502"/>
                  <a:gd name="T26" fmla="*/ 30 w 132"/>
                  <a:gd name="T27" fmla="*/ 456 h 502"/>
                  <a:gd name="T28" fmla="*/ 49 w 132"/>
                  <a:gd name="T29" fmla="*/ 501 h 502"/>
                  <a:gd name="T30" fmla="*/ 38 w 132"/>
                  <a:gd name="T31" fmla="*/ 433 h 502"/>
                  <a:gd name="T32" fmla="*/ 33 w 132"/>
                  <a:gd name="T33" fmla="*/ 370 h 502"/>
                  <a:gd name="T34" fmla="*/ 36 w 132"/>
                  <a:gd name="T35" fmla="*/ 304 h 502"/>
                  <a:gd name="T36" fmla="*/ 38 w 132"/>
                  <a:gd name="T37" fmla="*/ 245 h 502"/>
                  <a:gd name="T38" fmla="*/ 42 w 132"/>
                  <a:gd name="T39" fmla="*/ 186 h 502"/>
                  <a:gd name="T40" fmla="*/ 49 w 132"/>
                  <a:gd name="T41" fmla="*/ 133 h 502"/>
                  <a:gd name="T42" fmla="*/ 51 w 132"/>
                  <a:gd name="T43" fmla="*/ 93 h 502"/>
                  <a:gd name="T44" fmla="*/ 59 w 132"/>
                  <a:gd name="T45" fmla="*/ 53 h 502"/>
                  <a:gd name="T46" fmla="*/ 79 w 132"/>
                  <a:gd name="T47" fmla="*/ 20 h 502"/>
                  <a:gd name="T48" fmla="*/ 96 w 132"/>
                  <a:gd name="T49" fmla="*/ 22 h 502"/>
                  <a:gd name="T50" fmla="*/ 112 w 132"/>
                  <a:gd name="T51" fmla="*/ 113 h 502"/>
                  <a:gd name="T52" fmla="*/ 125 w 132"/>
                  <a:gd name="T53" fmla="*/ 133 h 502"/>
                  <a:gd name="T54" fmla="*/ 131 w 132"/>
                  <a:gd name="T55" fmla="*/ 179 h 50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3" name="Freeform 91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>
                  <a:gd name="T0" fmla="*/ 193 w 288"/>
                  <a:gd name="T1" fmla="*/ 11 h 1029"/>
                  <a:gd name="T2" fmla="*/ 185 w 288"/>
                  <a:gd name="T3" fmla="*/ 44 h 1029"/>
                  <a:gd name="T4" fmla="*/ 122 w 288"/>
                  <a:gd name="T5" fmla="*/ 37 h 1029"/>
                  <a:gd name="T6" fmla="*/ 147 w 288"/>
                  <a:gd name="T7" fmla="*/ 51 h 1029"/>
                  <a:gd name="T8" fmla="*/ 174 w 288"/>
                  <a:gd name="T9" fmla="*/ 70 h 1029"/>
                  <a:gd name="T10" fmla="*/ 114 w 288"/>
                  <a:gd name="T11" fmla="*/ 96 h 1029"/>
                  <a:gd name="T12" fmla="*/ 161 w 288"/>
                  <a:gd name="T13" fmla="*/ 104 h 1029"/>
                  <a:gd name="T14" fmla="*/ 164 w 288"/>
                  <a:gd name="T15" fmla="*/ 135 h 1029"/>
                  <a:gd name="T16" fmla="*/ 28 w 288"/>
                  <a:gd name="T17" fmla="*/ 280 h 1029"/>
                  <a:gd name="T18" fmla="*/ 155 w 288"/>
                  <a:gd name="T19" fmla="*/ 175 h 1029"/>
                  <a:gd name="T20" fmla="*/ 128 w 288"/>
                  <a:gd name="T21" fmla="*/ 234 h 1029"/>
                  <a:gd name="T22" fmla="*/ 145 w 288"/>
                  <a:gd name="T23" fmla="*/ 240 h 1029"/>
                  <a:gd name="T24" fmla="*/ 122 w 288"/>
                  <a:gd name="T25" fmla="*/ 322 h 1029"/>
                  <a:gd name="T26" fmla="*/ 72 w 288"/>
                  <a:gd name="T27" fmla="*/ 409 h 1029"/>
                  <a:gd name="T28" fmla="*/ 128 w 288"/>
                  <a:gd name="T29" fmla="*/ 345 h 1029"/>
                  <a:gd name="T30" fmla="*/ 82 w 288"/>
                  <a:gd name="T31" fmla="*/ 474 h 1029"/>
                  <a:gd name="T32" fmla="*/ 124 w 288"/>
                  <a:gd name="T33" fmla="*/ 389 h 1029"/>
                  <a:gd name="T34" fmla="*/ 134 w 288"/>
                  <a:gd name="T35" fmla="*/ 389 h 1029"/>
                  <a:gd name="T36" fmla="*/ 117 w 288"/>
                  <a:gd name="T37" fmla="*/ 465 h 1029"/>
                  <a:gd name="T38" fmla="*/ 131 w 288"/>
                  <a:gd name="T39" fmla="*/ 465 h 1029"/>
                  <a:gd name="T40" fmla="*/ 105 w 288"/>
                  <a:gd name="T41" fmla="*/ 553 h 1029"/>
                  <a:gd name="T42" fmla="*/ 120 w 288"/>
                  <a:gd name="T43" fmla="*/ 531 h 1029"/>
                  <a:gd name="T44" fmla="*/ 106 w 288"/>
                  <a:gd name="T45" fmla="*/ 615 h 1029"/>
                  <a:gd name="T46" fmla="*/ 117 w 288"/>
                  <a:gd name="T47" fmla="*/ 588 h 1029"/>
                  <a:gd name="T48" fmla="*/ 130 w 288"/>
                  <a:gd name="T49" fmla="*/ 579 h 1029"/>
                  <a:gd name="T50" fmla="*/ 122 w 288"/>
                  <a:gd name="T51" fmla="*/ 641 h 1029"/>
                  <a:gd name="T52" fmla="*/ 95 w 288"/>
                  <a:gd name="T53" fmla="*/ 754 h 1029"/>
                  <a:gd name="T54" fmla="*/ 130 w 288"/>
                  <a:gd name="T55" fmla="*/ 667 h 1029"/>
                  <a:gd name="T56" fmla="*/ 138 w 288"/>
                  <a:gd name="T57" fmla="*/ 652 h 1029"/>
                  <a:gd name="T58" fmla="*/ 135 w 288"/>
                  <a:gd name="T59" fmla="*/ 746 h 1029"/>
                  <a:gd name="T60" fmla="*/ 147 w 288"/>
                  <a:gd name="T61" fmla="*/ 793 h 1029"/>
                  <a:gd name="T62" fmla="*/ 151 w 288"/>
                  <a:gd name="T63" fmla="*/ 740 h 1029"/>
                  <a:gd name="T64" fmla="*/ 254 w 288"/>
                  <a:gd name="T65" fmla="*/ 881 h 1029"/>
                  <a:gd name="T66" fmla="*/ 161 w 288"/>
                  <a:gd name="T67" fmla="*/ 677 h 1029"/>
                  <a:gd name="T68" fmla="*/ 180 w 288"/>
                  <a:gd name="T69" fmla="*/ 720 h 1029"/>
                  <a:gd name="T70" fmla="*/ 153 w 288"/>
                  <a:gd name="T71" fmla="*/ 605 h 1029"/>
                  <a:gd name="T72" fmla="*/ 265 w 288"/>
                  <a:gd name="T73" fmla="*/ 695 h 1029"/>
                  <a:gd name="T74" fmla="*/ 153 w 288"/>
                  <a:gd name="T75" fmla="*/ 570 h 1029"/>
                  <a:gd name="T76" fmla="*/ 169 w 288"/>
                  <a:gd name="T77" fmla="*/ 542 h 1029"/>
                  <a:gd name="T78" fmla="*/ 156 w 288"/>
                  <a:gd name="T79" fmla="*/ 494 h 1029"/>
                  <a:gd name="T80" fmla="*/ 174 w 288"/>
                  <a:gd name="T81" fmla="*/ 494 h 1029"/>
                  <a:gd name="T82" fmla="*/ 225 w 288"/>
                  <a:gd name="T83" fmla="*/ 582 h 1029"/>
                  <a:gd name="T84" fmla="*/ 176 w 288"/>
                  <a:gd name="T85" fmla="*/ 415 h 1029"/>
                  <a:gd name="T86" fmla="*/ 166 w 288"/>
                  <a:gd name="T87" fmla="*/ 353 h 1029"/>
                  <a:gd name="T88" fmla="*/ 180 w 288"/>
                  <a:gd name="T89" fmla="*/ 342 h 1029"/>
                  <a:gd name="T90" fmla="*/ 178 w 288"/>
                  <a:gd name="T91" fmla="*/ 284 h 1029"/>
                  <a:gd name="T92" fmla="*/ 184 w 288"/>
                  <a:gd name="T93" fmla="*/ 277 h 1029"/>
                  <a:gd name="T94" fmla="*/ 218 w 288"/>
                  <a:gd name="T95" fmla="*/ 330 h 1029"/>
                  <a:gd name="T96" fmla="*/ 191 w 288"/>
                  <a:gd name="T97" fmla="*/ 245 h 1029"/>
                  <a:gd name="T98" fmla="*/ 193 w 288"/>
                  <a:gd name="T99" fmla="*/ 172 h 1029"/>
                  <a:gd name="T100" fmla="*/ 191 w 288"/>
                  <a:gd name="T101" fmla="*/ 132 h 1029"/>
                  <a:gd name="T102" fmla="*/ 221 w 288"/>
                  <a:gd name="T103" fmla="*/ 129 h 1029"/>
                  <a:gd name="T104" fmla="*/ 213 w 288"/>
                  <a:gd name="T105" fmla="*/ 70 h 1029"/>
                  <a:gd name="T106" fmla="*/ 226 w 288"/>
                  <a:gd name="T107" fmla="*/ 56 h 1029"/>
                  <a:gd name="T108" fmla="*/ 222 w 288"/>
                  <a:gd name="T109" fmla="*/ 0 h 102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4" name="Freeform 92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>
                  <a:gd name="T0" fmla="*/ 2 w 120"/>
                  <a:gd name="T1" fmla="*/ 91 h 573"/>
                  <a:gd name="T2" fmla="*/ 27 w 120"/>
                  <a:gd name="T3" fmla="*/ 0 h 573"/>
                  <a:gd name="T4" fmla="*/ 43 w 120"/>
                  <a:gd name="T5" fmla="*/ 2 h 573"/>
                  <a:gd name="T6" fmla="*/ 56 w 120"/>
                  <a:gd name="T7" fmla="*/ 8 h 573"/>
                  <a:gd name="T8" fmla="*/ 67 w 120"/>
                  <a:gd name="T9" fmla="*/ 33 h 573"/>
                  <a:gd name="T10" fmla="*/ 94 w 120"/>
                  <a:gd name="T11" fmla="*/ 106 h 573"/>
                  <a:gd name="T12" fmla="*/ 103 w 120"/>
                  <a:gd name="T13" fmla="*/ 139 h 573"/>
                  <a:gd name="T14" fmla="*/ 110 w 120"/>
                  <a:gd name="T15" fmla="*/ 171 h 573"/>
                  <a:gd name="T16" fmla="*/ 116 w 120"/>
                  <a:gd name="T17" fmla="*/ 268 h 573"/>
                  <a:gd name="T18" fmla="*/ 119 w 120"/>
                  <a:gd name="T19" fmla="*/ 297 h 573"/>
                  <a:gd name="T20" fmla="*/ 116 w 120"/>
                  <a:gd name="T21" fmla="*/ 336 h 573"/>
                  <a:gd name="T22" fmla="*/ 111 w 120"/>
                  <a:gd name="T23" fmla="*/ 375 h 573"/>
                  <a:gd name="T24" fmla="*/ 101 w 120"/>
                  <a:gd name="T25" fmla="*/ 436 h 573"/>
                  <a:gd name="T26" fmla="*/ 92 w 120"/>
                  <a:gd name="T27" fmla="*/ 475 h 573"/>
                  <a:gd name="T28" fmla="*/ 79 w 120"/>
                  <a:gd name="T29" fmla="*/ 518 h 573"/>
                  <a:gd name="T30" fmla="*/ 52 w 120"/>
                  <a:gd name="T31" fmla="*/ 572 h 573"/>
                  <a:gd name="T32" fmla="*/ 65 w 120"/>
                  <a:gd name="T33" fmla="*/ 505 h 573"/>
                  <a:gd name="T34" fmla="*/ 77 w 120"/>
                  <a:gd name="T35" fmla="*/ 444 h 573"/>
                  <a:gd name="T36" fmla="*/ 83 w 120"/>
                  <a:gd name="T37" fmla="*/ 388 h 573"/>
                  <a:gd name="T38" fmla="*/ 80 w 120"/>
                  <a:gd name="T39" fmla="*/ 336 h 573"/>
                  <a:gd name="T40" fmla="*/ 79 w 120"/>
                  <a:gd name="T41" fmla="*/ 297 h 573"/>
                  <a:gd name="T42" fmla="*/ 83 w 120"/>
                  <a:gd name="T43" fmla="*/ 251 h 573"/>
                  <a:gd name="T44" fmla="*/ 86 w 120"/>
                  <a:gd name="T45" fmla="*/ 214 h 573"/>
                  <a:gd name="T46" fmla="*/ 74 w 120"/>
                  <a:gd name="T47" fmla="*/ 139 h 573"/>
                  <a:gd name="T48" fmla="*/ 71 w 120"/>
                  <a:gd name="T49" fmla="*/ 97 h 573"/>
                  <a:gd name="T50" fmla="*/ 63 w 120"/>
                  <a:gd name="T51" fmla="*/ 66 h 573"/>
                  <a:gd name="T52" fmla="*/ 43 w 120"/>
                  <a:gd name="T53" fmla="*/ 24 h 573"/>
                  <a:gd name="T54" fmla="*/ 33 w 120"/>
                  <a:gd name="T55" fmla="*/ 57 h 573"/>
                  <a:gd name="T56" fmla="*/ 0 w 120"/>
                  <a:gd name="T57" fmla="*/ 109 h 573"/>
                  <a:gd name="T58" fmla="*/ 2 w 120"/>
                  <a:gd name="T59" fmla="*/ 91 h 57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5" name="Freeform 93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>
                  <a:gd name="T0" fmla="*/ 39 w 50"/>
                  <a:gd name="T1" fmla="*/ 0 h 585"/>
                  <a:gd name="T2" fmla="*/ 35 w 50"/>
                  <a:gd name="T3" fmla="*/ 11 h 585"/>
                  <a:gd name="T4" fmla="*/ 19 w 50"/>
                  <a:gd name="T5" fmla="*/ 115 h 585"/>
                  <a:gd name="T6" fmla="*/ 9 w 50"/>
                  <a:gd name="T7" fmla="*/ 212 h 585"/>
                  <a:gd name="T8" fmla="*/ 0 w 50"/>
                  <a:gd name="T9" fmla="*/ 335 h 585"/>
                  <a:gd name="T10" fmla="*/ 0 w 50"/>
                  <a:gd name="T11" fmla="*/ 467 h 585"/>
                  <a:gd name="T12" fmla="*/ 4 w 50"/>
                  <a:gd name="T13" fmla="*/ 584 h 585"/>
                  <a:gd name="T14" fmla="*/ 9 w 50"/>
                  <a:gd name="T15" fmla="*/ 584 h 585"/>
                  <a:gd name="T16" fmla="*/ 4 w 50"/>
                  <a:gd name="T17" fmla="*/ 467 h 585"/>
                  <a:gd name="T18" fmla="*/ 4 w 50"/>
                  <a:gd name="T19" fmla="*/ 371 h 585"/>
                  <a:gd name="T20" fmla="*/ 14 w 50"/>
                  <a:gd name="T21" fmla="*/ 264 h 585"/>
                  <a:gd name="T22" fmla="*/ 29 w 50"/>
                  <a:gd name="T23" fmla="*/ 159 h 585"/>
                  <a:gd name="T24" fmla="*/ 49 w 50"/>
                  <a:gd name="T25" fmla="*/ 25 h 585"/>
                  <a:gd name="T26" fmla="*/ 39 w 50"/>
                  <a:gd name="T27" fmla="*/ 0 h 58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6" name="Freeform 94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>
                  <a:gd name="T0" fmla="*/ 8 w 45"/>
                  <a:gd name="T1" fmla="*/ 0 h 354"/>
                  <a:gd name="T2" fmla="*/ 17 w 45"/>
                  <a:gd name="T3" fmla="*/ 25 h 354"/>
                  <a:gd name="T4" fmla="*/ 26 w 45"/>
                  <a:gd name="T5" fmla="*/ 69 h 354"/>
                  <a:gd name="T6" fmla="*/ 35 w 45"/>
                  <a:gd name="T7" fmla="*/ 128 h 354"/>
                  <a:gd name="T8" fmla="*/ 44 w 45"/>
                  <a:gd name="T9" fmla="*/ 203 h 354"/>
                  <a:gd name="T10" fmla="*/ 44 w 45"/>
                  <a:gd name="T11" fmla="*/ 282 h 354"/>
                  <a:gd name="T12" fmla="*/ 39 w 45"/>
                  <a:gd name="T13" fmla="*/ 353 h 354"/>
                  <a:gd name="T14" fmla="*/ 35 w 45"/>
                  <a:gd name="T15" fmla="*/ 353 h 354"/>
                  <a:gd name="T16" fmla="*/ 39 w 45"/>
                  <a:gd name="T17" fmla="*/ 282 h 354"/>
                  <a:gd name="T18" fmla="*/ 39 w 45"/>
                  <a:gd name="T19" fmla="*/ 224 h 354"/>
                  <a:gd name="T20" fmla="*/ 30 w 45"/>
                  <a:gd name="T21" fmla="*/ 159 h 354"/>
                  <a:gd name="T22" fmla="*/ 17 w 45"/>
                  <a:gd name="T23" fmla="*/ 96 h 354"/>
                  <a:gd name="T24" fmla="*/ 0 w 45"/>
                  <a:gd name="T25" fmla="*/ 15 h 354"/>
                  <a:gd name="T26" fmla="*/ 8 w 45"/>
                  <a:gd name="T27" fmla="*/ 0 h 3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7" name="Freeform 95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>
                  <a:gd name="T0" fmla="*/ 73 w 76"/>
                  <a:gd name="T1" fmla="*/ 54 h 353"/>
                  <a:gd name="T2" fmla="*/ 57 w 76"/>
                  <a:gd name="T3" fmla="*/ 0 h 353"/>
                  <a:gd name="T4" fmla="*/ 47 w 76"/>
                  <a:gd name="T5" fmla="*/ 1 h 353"/>
                  <a:gd name="T6" fmla="*/ 38 w 76"/>
                  <a:gd name="T7" fmla="*/ 4 h 353"/>
                  <a:gd name="T8" fmla="*/ 32 w 76"/>
                  <a:gd name="T9" fmla="*/ 18 h 353"/>
                  <a:gd name="T10" fmla="*/ 15 w 76"/>
                  <a:gd name="T11" fmla="*/ 64 h 353"/>
                  <a:gd name="T12" fmla="*/ 8 w 76"/>
                  <a:gd name="T13" fmla="*/ 85 h 353"/>
                  <a:gd name="T14" fmla="*/ 6 w 76"/>
                  <a:gd name="T15" fmla="*/ 105 h 353"/>
                  <a:gd name="T16" fmla="*/ 0 w 76"/>
                  <a:gd name="T17" fmla="*/ 165 h 353"/>
                  <a:gd name="T18" fmla="*/ 0 w 76"/>
                  <a:gd name="T19" fmla="*/ 183 h 353"/>
                  <a:gd name="T20" fmla="*/ 0 w 76"/>
                  <a:gd name="T21" fmla="*/ 206 h 353"/>
                  <a:gd name="T22" fmla="*/ 4 w 76"/>
                  <a:gd name="T23" fmla="*/ 230 h 353"/>
                  <a:gd name="T24" fmla="*/ 10 w 76"/>
                  <a:gd name="T25" fmla="*/ 268 h 353"/>
                  <a:gd name="T26" fmla="*/ 16 w 76"/>
                  <a:gd name="T27" fmla="*/ 292 h 353"/>
                  <a:gd name="T28" fmla="*/ 25 w 76"/>
                  <a:gd name="T29" fmla="*/ 320 h 353"/>
                  <a:gd name="T30" fmla="*/ 42 w 76"/>
                  <a:gd name="T31" fmla="*/ 352 h 353"/>
                  <a:gd name="T32" fmla="*/ 33 w 76"/>
                  <a:gd name="T33" fmla="*/ 311 h 353"/>
                  <a:gd name="T34" fmla="*/ 26 w 76"/>
                  <a:gd name="T35" fmla="*/ 274 h 353"/>
                  <a:gd name="T36" fmla="*/ 22 w 76"/>
                  <a:gd name="T37" fmla="*/ 239 h 353"/>
                  <a:gd name="T38" fmla="*/ 23 w 76"/>
                  <a:gd name="T39" fmla="*/ 206 h 353"/>
                  <a:gd name="T40" fmla="*/ 25 w 76"/>
                  <a:gd name="T41" fmla="*/ 183 h 353"/>
                  <a:gd name="T42" fmla="*/ 22 w 76"/>
                  <a:gd name="T43" fmla="*/ 154 h 353"/>
                  <a:gd name="T44" fmla="*/ 21 w 76"/>
                  <a:gd name="T45" fmla="*/ 131 h 353"/>
                  <a:gd name="T46" fmla="*/ 27 w 76"/>
                  <a:gd name="T47" fmla="*/ 85 h 353"/>
                  <a:gd name="T48" fmla="*/ 29 w 76"/>
                  <a:gd name="T49" fmla="*/ 60 h 353"/>
                  <a:gd name="T50" fmla="*/ 35 w 76"/>
                  <a:gd name="T51" fmla="*/ 40 h 353"/>
                  <a:gd name="T52" fmla="*/ 47 w 76"/>
                  <a:gd name="T53" fmla="*/ 14 h 353"/>
                  <a:gd name="T54" fmla="*/ 53 w 76"/>
                  <a:gd name="T55" fmla="*/ 34 h 353"/>
                  <a:gd name="T56" fmla="*/ 75 w 76"/>
                  <a:gd name="T57" fmla="*/ 66 h 353"/>
                  <a:gd name="T58" fmla="*/ 73 w 76"/>
                  <a:gd name="T59" fmla="*/ 54 h 35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8" name="Freeform 96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>
                  <a:gd name="T0" fmla="*/ 60 w 185"/>
                  <a:gd name="T1" fmla="*/ 7 h 636"/>
                  <a:gd name="T2" fmla="*/ 64 w 185"/>
                  <a:gd name="T3" fmla="*/ 27 h 636"/>
                  <a:gd name="T4" fmla="*/ 105 w 185"/>
                  <a:gd name="T5" fmla="*/ 24 h 636"/>
                  <a:gd name="T6" fmla="*/ 89 w 185"/>
                  <a:gd name="T7" fmla="*/ 33 h 636"/>
                  <a:gd name="T8" fmla="*/ 72 w 185"/>
                  <a:gd name="T9" fmla="*/ 43 h 636"/>
                  <a:gd name="T10" fmla="*/ 111 w 185"/>
                  <a:gd name="T11" fmla="*/ 59 h 636"/>
                  <a:gd name="T12" fmla="*/ 80 w 185"/>
                  <a:gd name="T13" fmla="*/ 64 h 636"/>
                  <a:gd name="T14" fmla="*/ 78 w 185"/>
                  <a:gd name="T15" fmla="*/ 83 h 636"/>
                  <a:gd name="T16" fmla="*/ 165 w 185"/>
                  <a:gd name="T17" fmla="*/ 172 h 636"/>
                  <a:gd name="T18" fmla="*/ 85 w 185"/>
                  <a:gd name="T19" fmla="*/ 107 h 636"/>
                  <a:gd name="T20" fmla="*/ 102 w 185"/>
                  <a:gd name="T21" fmla="*/ 145 h 636"/>
                  <a:gd name="T22" fmla="*/ 90 w 185"/>
                  <a:gd name="T23" fmla="*/ 148 h 636"/>
                  <a:gd name="T24" fmla="*/ 105 w 185"/>
                  <a:gd name="T25" fmla="*/ 198 h 636"/>
                  <a:gd name="T26" fmla="*/ 137 w 185"/>
                  <a:gd name="T27" fmla="*/ 251 h 636"/>
                  <a:gd name="T28" fmla="*/ 102 w 185"/>
                  <a:gd name="T29" fmla="*/ 213 h 636"/>
                  <a:gd name="T30" fmla="*/ 132 w 185"/>
                  <a:gd name="T31" fmla="*/ 293 h 636"/>
                  <a:gd name="T32" fmla="*/ 104 w 185"/>
                  <a:gd name="T33" fmla="*/ 240 h 636"/>
                  <a:gd name="T34" fmla="*/ 98 w 185"/>
                  <a:gd name="T35" fmla="*/ 240 h 636"/>
                  <a:gd name="T36" fmla="*/ 108 w 185"/>
                  <a:gd name="T37" fmla="*/ 287 h 636"/>
                  <a:gd name="T38" fmla="*/ 99 w 185"/>
                  <a:gd name="T39" fmla="*/ 287 h 636"/>
                  <a:gd name="T40" fmla="*/ 117 w 185"/>
                  <a:gd name="T41" fmla="*/ 342 h 636"/>
                  <a:gd name="T42" fmla="*/ 107 w 185"/>
                  <a:gd name="T43" fmla="*/ 328 h 636"/>
                  <a:gd name="T44" fmla="*/ 115 w 185"/>
                  <a:gd name="T45" fmla="*/ 380 h 636"/>
                  <a:gd name="T46" fmla="*/ 108 w 185"/>
                  <a:gd name="T47" fmla="*/ 362 h 636"/>
                  <a:gd name="T48" fmla="*/ 100 w 185"/>
                  <a:gd name="T49" fmla="*/ 358 h 636"/>
                  <a:gd name="T50" fmla="*/ 105 w 185"/>
                  <a:gd name="T51" fmla="*/ 395 h 636"/>
                  <a:gd name="T52" fmla="*/ 123 w 185"/>
                  <a:gd name="T53" fmla="*/ 465 h 636"/>
                  <a:gd name="T54" fmla="*/ 100 w 185"/>
                  <a:gd name="T55" fmla="*/ 411 h 636"/>
                  <a:gd name="T56" fmla="*/ 95 w 185"/>
                  <a:gd name="T57" fmla="*/ 403 h 636"/>
                  <a:gd name="T58" fmla="*/ 96 w 185"/>
                  <a:gd name="T59" fmla="*/ 460 h 636"/>
                  <a:gd name="T60" fmla="*/ 89 w 185"/>
                  <a:gd name="T61" fmla="*/ 489 h 636"/>
                  <a:gd name="T62" fmla="*/ 87 w 185"/>
                  <a:gd name="T63" fmla="*/ 456 h 636"/>
                  <a:gd name="T64" fmla="*/ 21 w 185"/>
                  <a:gd name="T65" fmla="*/ 544 h 636"/>
                  <a:gd name="T66" fmla="*/ 80 w 185"/>
                  <a:gd name="T67" fmla="*/ 417 h 636"/>
                  <a:gd name="T68" fmla="*/ 69 w 185"/>
                  <a:gd name="T69" fmla="*/ 444 h 636"/>
                  <a:gd name="T70" fmla="*/ 86 w 185"/>
                  <a:gd name="T71" fmla="*/ 374 h 636"/>
                  <a:gd name="T72" fmla="*/ 13 w 185"/>
                  <a:gd name="T73" fmla="*/ 429 h 636"/>
                  <a:gd name="T74" fmla="*/ 86 w 185"/>
                  <a:gd name="T75" fmla="*/ 351 h 636"/>
                  <a:gd name="T76" fmla="*/ 76 w 185"/>
                  <a:gd name="T77" fmla="*/ 334 h 636"/>
                  <a:gd name="T78" fmla="*/ 83 w 185"/>
                  <a:gd name="T79" fmla="*/ 305 h 636"/>
                  <a:gd name="T80" fmla="*/ 72 w 185"/>
                  <a:gd name="T81" fmla="*/ 305 h 636"/>
                  <a:gd name="T82" fmla="*/ 40 w 185"/>
                  <a:gd name="T83" fmla="*/ 359 h 636"/>
                  <a:gd name="T84" fmla="*/ 71 w 185"/>
                  <a:gd name="T85" fmla="*/ 256 h 636"/>
                  <a:gd name="T86" fmla="*/ 77 w 185"/>
                  <a:gd name="T87" fmla="*/ 218 h 636"/>
                  <a:gd name="T88" fmla="*/ 69 w 185"/>
                  <a:gd name="T89" fmla="*/ 211 h 636"/>
                  <a:gd name="T90" fmla="*/ 70 w 185"/>
                  <a:gd name="T91" fmla="*/ 175 h 636"/>
                  <a:gd name="T92" fmla="*/ 65 w 185"/>
                  <a:gd name="T93" fmla="*/ 171 h 636"/>
                  <a:gd name="T94" fmla="*/ 43 w 185"/>
                  <a:gd name="T95" fmla="*/ 203 h 636"/>
                  <a:gd name="T96" fmla="*/ 61 w 185"/>
                  <a:gd name="T97" fmla="*/ 152 h 636"/>
                  <a:gd name="T98" fmla="*/ 60 w 185"/>
                  <a:gd name="T99" fmla="*/ 106 h 636"/>
                  <a:gd name="T100" fmla="*/ 61 w 185"/>
                  <a:gd name="T101" fmla="*/ 80 h 636"/>
                  <a:gd name="T102" fmla="*/ 42 w 185"/>
                  <a:gd name="T103" fmla="*/ 79 h 636"/>
                  <a:gd name="T104" fmla="*/ 48 w 185"/>
                  <a:gd name="T105" fmla="*/ 43 h 636"/>
                  <a:gd name="T106" fmla="*/ 39 w 185"/>
                  <a:gd name="T107" fmla="*/ 34 h 636"/>
                  <a:gd name="T108" fmla="*/ 40 w 185"/>
                  <a:gd name="T109" fmla="*/ 0 h 6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9" name="Freeform 97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>
                  <a:gd name="T0" fmla="*/ 29 w 38"/>
                  <a:gd name="T1" fmla="*/ 0 h 246"/>
                  <a:gd name="T2" fmla="*/ 22 w 38"/>
                  <a:gd name="T3" fmla="*/ 18 h 246"/>
                  <a:gd name="T4" fmla="*/ 14 w 38"/>
                  <a:gd name="T5" fmla="*/ 48 h 246"/>
                  <a:gd name="T6" fmla="*/ 7 w 38"/>
                  <a:gd name="T7" fmla="*/ 88 h 246"/>
                  <a:gd name="T8" fmla="*/ 0 w 38"/>
                  <a:gd name="T9" fmla="*/ 140 h 246"/>
                  <a:gd name="T10" fmla="*/ 0 w 38"/>
                  <a:gd name="T11" fmla="*/ 196 h 246"/>
                  <a:gd name="T12" fmla="*/ 3 w 38"/>
                  <a:gd name="T13" fmla="*/ 245 h 246"/>
                  <a:gd name="T14" fmla="*/ 7 w 38"/>
                  <a:gd name="T15" fmla="*/ 245 h 246"/>
                  <a:gd name="T16" fmla="*/ 3 w 38"/>
                  <a:gd name="T17" fmla="*/ 196 h 246"/>
                  <a:gd name="T18" fmla="*/ 3 w 38"/>
                  <a:gd name="T19" fmla="*/ 156 h 246"/>
                  <a:gd name="T20" fmla="*/ 10 w 38"/>
                  <a:gd name="T21" fmla="*/ 111 h 246"/>
                  <a:gd name="T22" fmla="*/ 22 w 38"/>
                  <a:gd name="T23" fmla="*/ 67 h 246"/>
                  <a:gd name="T24" fmla="*/ 37 w 38"/>
                  <a:gd name="T25" fmla="*/ 11 h 246"/>
                  <a:gd name="T26" fmla="*/ 29 w 38"/>
                  <a:gd name="T27" fmla="*/ 0 h 24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" name="Freeform 98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>
                  <a:gd name="T0" fmla="*/ 1 w 63"/>
                  <a:gd name="T1" fmla="*/ 39 h 247"/>
                  <a:gd name="T2" fmla="*/ 14 w 63"/>
                  <a:gd name="T3" fmla="*/ 0 h 247"/>
                  <a:gd name="T4" fmla="*/ 23 w 63"/>
                  <a:gd name="T5" fmla="*/ 0 h 247"/>
                  <a:gd name="T6" fmla="*/ 29 w 63"/>
                  <a:gd name="T7" fmla="*/ 2 h 247"/>
                  <a:gd name="T8" fmla="*/ 35 w 63"/>
                  <a:gd name="T9" fmla="*/ 13 h 247"/>
                  <a:gd name="T10" fmla="*/ 49 w 63"/>
                  <a:gd name="T11" fmla="*/ 44 h 247"/>
                  <a:gd name="T12" fmla="*/ 54 w 63"/>
                  <a:gd name="T13" fmla="*/ 59 h 247"/>
                  <a:gd name="T14" fmla="*/ 57 w 63"/>
                  <a:gd name="T15" fmla="*/ 73 h 247"/>
                  <a:gd name="T16" fmla="*/ 61 w 63"/>
                  <a:gd name="T17" fmla="*/ 115 h 247"/>
                  <a:gd name="T18" fmla="*/ 62 w 63"/>
                  <a:gd name="T19" fmla="*/ 128 h 247"/>
                  <a:gd name="T20" fmla="*/ 61 w 63"/>
                  <a:gd name="T21" fmla="*/ 144 h 247"/>
                  <a:gd name="T22" fmla="*/ 58 w 63"/>
                  <a:gd name="T23" fmla="*/ 162 h 247"/>
                  <a:gd name="T24" fmla="*/ 53 w 63"/>
                  <a:gd name="T25" fmla="*/ 188 h 247"/>
                  <a:gd name="T26" fmla="*/ 47 w 63"/>
                  <a:gd name="T27" fmla="*/ 205 h 247"/>
                  <a:gd name="T28" fmla="*/ 40 w 63"/>
                  <a:gd name="T29" fmla="*/ 222 h 247"/>
                  <a:gd name="T30" fmla="*/ 27 w 63"/>
                  <a:gd name="T31" fmla="*/ 246 h 247"/>
                  <a:gd name="T32" fmla="*/ 34 w 63"/>
                  <a:gd name="T33" fmla="*/ 217 h 247"/>
                  <a:gd name="T34" fmla="*/ 39 w 63"/>
                  <a:gd name="T35" fmla="*/ 191 h 247"/>
                  <a:gd name="T36" fmla="*/ 43 w 63"/>
                  <a:gd name="T37" fmla="*/ 167 h 247"/>
                  <a:gd name="T38" fmla="*/ 42 w 63"/>
                  <a:gd name="T39" fmla="*/ 144 h 247"/>
                  <a:gd name="T40" fmla="*/ 40 w 63"/>
                  <a:gd name="T41" fmla="*/ 128 h 247"/>
                  <a:gd name="T42" fmla="*/ 43 w 63"/>
                  <a:gd name="T43" fmla="*/ 108 h 247"/>
                  <a:gd name="T44" fmla="*/ 45 w 63"/>
                  <a:gd name="T45" fmla="*/ 91 h 247"/>
                  <a:gd name="T46" fmla="*/ 38 w 63"/>
                  <a:gd name="T47" fmla="*/ 59 h 247"/>
                  <a:gd name="T48" fmla="*/ 38 w 63"/>
                  <a:gd name="T49" fmla="*/ 41 h 247"/>
                  <a:gd name="T50" fmla="*/ 32 w 63"/>
                  <a:gd name="T51" fmla="*/ 27 h 247"/>
                  <a:gd name="T52" fmla="*/ 23 w 63"/>
                  <a:gd name="T53" fmla="*/ 10 h 247"/>
                  <a:gd name="T54" fmla="*/ 17 w 63"/>
                  <a:gd name="T55" fmla="*/ 24 h 247"/>
                  <a:gd name="T56" fmla="*/ 0 w 63"/>
                  <a:gd name="T57" fmla="*/ 46 h 247"/>
                  <a:gd name="T58" fmla="*/ 1 w 63"/>
                  <a:gd name="T59" fmla="*/ 39 h 24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" name="Freeform 99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>
                  <a:gd name="T0" fmla="*/ 103 w 154"/>
                  <a:gd name="T1" fmla="*/ 5 h 444"/>
                  <a:gd name="T2" fmla="*/ 98 w 154"/>
                  <a:gd name="T3" fmla="*/ 18 h 444"/>
                  <a:gd name="T4" fmla="*/ 64 w 154"/>
                  <a:gd name="T5" fmla="*/ 17 h 444"/>
                  <a:gd name="T6" fmla="*/ 78 w 154"/>
                  <a:gd name="T7" fmla="*/ 23 h 444"/>
                  <a:gd name="T8" fmla="*/ 92 w 154"/>
                  <a:gd name="T9" fmla="*/ 30 h 444"/>
                  <a:gd name="T10" fmla="*/ 60 w 154"/>
                  <a:gd name="T11" fmla="*/ 41 h 444"/>
                  <a:gd name="T12" fmla="*/ 85 w 154"/>
                  <a:gd name="T13" fmla="*/ 46 h 444"/>
                  <a:gd name="T14" fmla="*/ 88 w 154"/>
                  <a:gd name="T15" fmla="*/ 57 h 444"/>
                  <a:gd name="T16" fmla="*/ 16 w 154"/>
                  <a:gd name="T17" fmla="*/ 120 h 444"/>
                  <a:gd name="T18" fmla="*/ 82 w 154"/>
                  <a:gd name="T19" fmla="*/ 74 h 444"/>
                  <a:gd name="T20" fmla="*/ 68 w 154"/>
                  <a:gd name="T21" fmla="*/ 102 h 444"/>
                  <a:gd name="T22" fmla="*/ 77 w 154"/>
                  <a:gd name="T23" fmla="*/ 103 h 444"/>
                  <a:gd name="T24" fmla="*/ 64 w 154"/>
                  <a:gd name="T25" fmla="*/ 138 h 444"/>
                  <a:gd name="T26" fmla="*/ 38 w 154"/>
                  <a:gd name="T27" fmla="*/ 175 h 444"/>
                  <a:gd name="T28" fmla="*/ 68 w 154"/>
                  <a:gd name="T29" fmla="*/ 148 h 444"/>
                  <a:gd name="T30" fmla="*/ 43 w 154"/>
                  <a:gd name="T31" fmla="*/ 204 h 444"/>
                  <a:gd name="T32" fmla="*/ 65 w 154"/>
                  <a:gd name="T33" fmla="*/ 166 h 444"/>
                  <a:gd name="T34" fmla="*/ 71 w 154"/>
                  <a:gd name="T35" fmla="*/ 166 h 444"/>
                  <a:gd name="T36" fmla="*/ 63 w 154"/>
                  <a:gd name="T37" fmla="*/ 201 h 444"/>
                  <a:gd name="T38" fmla="*/ 70 w 154"/>
                  <a:gd name="T39" fmla="*/ 201 h 444"/>
                  <a:gd name="T40" fmla="*/ 55 w 154"/>
                  <a:gd name="T41" fmla="*/ 238 h 444"/>
                  <a:gd name="T42" fmla="*/ 64 w 154"/>
                  <a:gd name="T43" fmla="*/ 230 h 444"/>
                  <a:gd name="T44" fmla="*/ 56 w 154"/>
                  <a:gd name="T45" fmla="*/ 264 h 444"/>
                  <a:gd name="T46" fmla="*/ 63 w 154"/>
                  <a:gd name="T47" fmla="*/ 253 h 444"/>
                  <a:gd name="T48" fmla="*/ 69 w 154"/>
                  <a:gd name="T49" fmla="*/ 250 h 444"/>
                  <a:gd name="T50" fmla="*/ 64 w 154"/>
                  <a:gd name="T51" fmla="*/ 276 h 444"/>
                  <a:gd name="T52" fmla="*/ 50 w 154"/>
                  <a:gd name="T53" fmla="*/ 325 h 444"/>
                  <a:gd name="T54" fmla="*/ 69 w 154"/>
                  <a:gd name="T55" fmla="*/ 287 h 444"/>
                  <a:gd name="T56" fmla="*/ 73 w 154"/>
                  <a:gd name="T57" fmla="*/ 280 h 444"/>
                  <a:gd name="T58" fmla="*/ 72 w 154"/>
                  <a:gd name="T59" fmla="*/ 322 h 444"/>
                  <a:gd name="T60" fmla="*/ 78 w 154"/>
                  <a:gd name="T61" fmla="*/ 340 h 444"/>
                  <a:gd name="T62" fmla="*/ 80 w 154"/>
                  <a:gd name="T63" fmla="*/ 319 h 444"/>
                  <a:gd name="T64" fmla="*/ 135 w 154"/>
                  <a:gd name="T65" fmla="*/ 379 h 444"/>
                  <a:gd name="T66" fmla="*/ 85 w 154"/>
                  <a:gd name="T67" fmla="*/ 290 h 444"/>
                  <a:gd name="T68" fmla="*/ 96 w 154"/>
                  <a:gd name="T69" fmla="*/ 310 h 444"/>
                  <a:gd name="T70" fmla="*/ 81 w 154"/>
                  <a:gd name="T71" fmla="*/ 260 h 444"/>
                  <a:gd name="T72" fmla="*/ 141 w 154"/>
                  <a:gd name="T73" fmla="*/ 299 h 444"/>
                  <a:gd name="T74" fmla="*/ 81 w 154"/>
                  <a:gd name="T75" fmla="*/ 245 h 444"/>
                  <a:gd name="T76" fmla="*/ 89 w 154"/>
                  <a:gd name="T77" fmla="*/ 233 h 444"/>
                  <a:gd name="T78" fmla="*/ 83 w 154"/>
                  <a:gd name="T79" fmla="*/ 212 h 444"/>
                  <a:gd name="T80" fmla="*/ 92 w 154"/>
                  <a:gd name="T81" fmla="*/ 212 h 444"/>
                  <a:gd name="T82" fmla="*/ 120 w 154"/>
                  <a:gd name="T83" fmla="*/ 250 h 444"/>
                  <a:gd name="T84" fmla="*/ 93 w 154"/>
                  <a:gd name="T85" fmla="*/ 178 h 444"/>
                  <a:gd name="T86" fmla="*/ 88 w 154"/>
                  <a:gd name="T87" fmla="*/ 152 h 444"/>
                  <a:gd name="T88" fmla="*/ 96 w 154"/>
                  <a:gd name="T89" fmla="*/ 148 h 444"/>
                  <a:gd name="T90" fmla="*/ 94 w 154"/>
                  <a:gd name="T91" fmla="*/ 122 h 444"/>
                  <a:gd name="T92" fmla="*/ 97 w 154"/>
                  <a:gd name="T93" fmla="*/ 119 h 444"/>
                  <a:gd name="T94" fmla="*/ 116 w 154"/>
                  <a:gd name="T95" fmla="*/ 142 h 444"/>
                  <a:gd name="T96" fmla="*/ 102 w 154"/>
                  <a:gd name="T97" fmla="*/ 106 h 444"/>
                  <a:gd name="T98" fmla="*/ 103 w 154"/>
                  <a:gd name="T99" fmla="*/ 74 h 444"/>
                  <a:gd name="T100" fmla="*/ 102 w 154"/>
                  <a:gd name="T101" fmla="*/ 56 h 444"/>
                  <a:gd name="T102" fmla="*/ 117 w 154"/>
                  <a:gd name="T103" fmla="*/ 56 h 444"/>
                  <a:gd name="T104" fmla="*/ 112 w 154"/>
                  <a:gd name="T105" fmla="*/ 30 h 444"/>
                  <a:gd name="T106" fmla="*/ 120 w 154"/>
                  <a:gd name="T107" fmla="*/ 24 h 444"/>
                  <a:gd name="T108" fmla="*/ 118 w 154"/>
                  <a:gd name="T109" fmla="*/ 0 h 44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2" name="Freeform 100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>
                  <a:gd name="T0" fmla="*/ 8 w 42"/>
                  <a:gd name="T1" fmla="*/ 0 h 254"/>
                  <a:gd name="T2" fmla="*/ 10 w 42"/>
                  <a:gd name="T3" fmla="*/ 4 h 254"/>
                  <a:gd name="T4" fmla="*/ 24 w 42"/>
                  <a:gd name="T5" fmla="*/ 50 h 254"/>
                  <a:gd name="T6" fmla="*/ 32 w 42"/>
                  <a:gd name="T7" fmla="*/ 92 h 254"/>
                  <a:gd name="T8" fmla="*/ 41 w 42"/>
                  <a:gd name="T9" fmla="*/ 145 h 254"/>
                  <a:gd name="T10" fmla="*/ 41 w 42"/>
                  <a:gd name="T11" fmla="*/ 202 h 254"/>
                  <a:gd name="T12" fmla="*/ 36 w 42"/>
                  <a:gd name="T13" fmla="*/ 253 h 254"/>
                  <a:gd name="T14" fmla="*/ 32 w 42"/>
                  <a:gd name="T15" fmla="*/ 253 h 254"/>
                  <a:gd name="T16" fmla="*/ 36 w 42"/>
                  <a:gd name="T17" fmla="*/ 202 h 254"/>
                  <a:gd name="T18" fmla="*/ 36 w 42"/>
                  <a:gd name="T19" fmla="*/ 161 h 254"/>
                  <a:gd name="T20" fmla="*/ 28 w 42"/>
                  <a:gd name="T21" fmla="*/ 115 h 254"/>
                  <a:gd name="T22" fmla="*/ 16 w 42"/>
                  <a:gd name="T23" fmla="*/ 69 h 254"/>
                  <a:gd name="T24" fmla="*/ 0 w 42"/>
                  <a:gd name="T25" fmla="*/ 11 h 254"/>
                  <a:gd name="T26" fmla="*/ 8 w 42"/>
                  <a:gd name="T27" fmla="*/ 0 h 2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3" name="Freeform 101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>
                  <a:gd name="T0" fmla="*/ 28 w 37"/>
                  <a:gd name="T1" fmla="*/ 0 h 433"/>
                  <a:gd name="T2" fmla="*/ 36 w 37"/>
                  <a:gd name="T3" fmla="*/ 15 h 433"/>
                  <a:gd name="T4" fmla="*/ 25 w 37"/>
                  <a:gd name="T5" fmla="*/ 180 h 433"/>
                  <a:gd name="T6" fmla="*/ 27 w 37"/>
                  <a:gd name="T7" fmla="*/ 227 h 433"/>
                  <a:gd name="T8" fmla="*/ 31 w 37"/>
                  <a:gd name="T9" fmla="*/ 432 h 433"/>
                  <a:gd name="T10" fmla="*/ 9 w 37"/>
                  <a:gd name="T11" fmla="*/ 269 h 433"/>
                  <a:gd name="T12" fmla="*/ 5 w 37"/>
                  <a:gd name="T13" fmla="*/ 221 h 433"/>
                  <a:gd name="T14" fmla="*/ 1 w 37"/>
                  <a:gd name="T15" fmla="*/ 184 h 433"/>
                  <a:gd name="T16" fmla="*/ 0 w 37"/>
                  <a:gd name="T17" fmla="*/ 146 h 433"/>
                  <a:gd name="T18" fmla="*/ 4 w 37"/>
                  <a:gd name="T19" fmla="*/ 109 h 433"/>
                  <a:gd name="T20" fmla="*/ 8 w 37"/>
                  <a:gd name="T21" fmla="*/ 61 h 433"/>
                  <a:gd name="T22" fmla="*/ 28 w 37"/>
                  <a:gd name="T23" fmla="*/ 0 h 4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4" name="Freeform 102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>
                  <a:gd name="T0" fmla="*/ 124 w 224"/>
                  <a:gd name="T1" fmla="*/ 24 h 609"/>
                  <a:gd name="T2" fmla="*/ 115 w 224"/>
                  <a:gd name="T3" fmla="*/ 45 h 609"/>
                  <a:gd name="T4" fmla="*/ 41 w 224"/>
                  <a:gd name="T5" fmla="*/ 61 h 609"/>
                  <a:gd name="T6" fmla="*/ 110 w 224"/>
                  <a:gd name="T7" fmla="*/ 61 h 609"/>
                  <a:gd name="T8" fmla="*/ 90 w 224"/>
                  <a:gd name="T9" fmla="*/ 106 h 609"/>
                  <a:gd name="T10" fmla="*/ 79 w 224"/>
                  <a:gd name="T11" fmla="*/ 129 h 609"/>
                  <a:gd name="T12" fmla="*/ 89 w 224"/>
                  <a:gd name="T13" fmla="*/ 132 h 609"/>
                  <a:gd name="T14" fmla="*/ 54 w 224"/>
                  <a:gd name="T15" fmla="*/ 168 h 609"/>
                  <a:gd name="T16" fmla="*/ 81 w 224"/>
                  <a:gd name="T17" fmla="*/ 168 h 609"/>
                  <a:gd name="T18" fmla="*/ 73 w 224"/>
                  <a:gd name="T19" fmla="*/ 183 h 609"/>
                  <a:gd name="T20" fmla="*/ 79 w 224"/>
                  <a:gd name="T21" fmla="*/ 195 h 609"/>
                  <a:gd name="T22" fmla="*/ 14 w 224"/>
                  <a:gd name="T23" fmla="*/ 258 h 609"/>
                  <a:gd name="T24" fmla="*/ 74 w 224"/>
                  <a:gd name="T25" fmla="*/ 242 h 609"/>
                  <a:gd name="T26" fmla="*/ 80 w 224"/>
                  <a:gd name="T27" fmla="*/ 263 h 609"/>
                  <a:gd name="T28" fmla="*/ 31 w 224"/>
                  <a:gd name="T29" fmla="*/ 321 h 609"/>
                  <a:gd name="T30" fmla="*/ 49 w 224"/>
                  <a:gd name="T31" fmla="*/ 311 h 609"/>
                  <a:gd name="T32" fmla="*/ 64 w 224"/>
                  <a:gd name="T33" fmla="*/ 326 h 609"/>
                  <a:gd name="T34" fmla="*/ 0 w 224"/>
                  <a:gd name="T35" fmla="*/ 439 h 609"/>
                  <a:gd name="T36" fmla="*/ 55 w 224"/>
                  <a:gd name="T37" fmla="*/ 376 h 609"/>
                  <a:gd name="T38" fmla="*/ 63 w 224"/>
                  <a:gd name="T39" fmla="*/ 399 h 609"/>
                  <a:gd name="T40" fmla="*/ 49 w 224"/>
                  <a:gd name="T41" fmla="*/ 425 h 609"/>
                  <a:gd name="T42" fmla="*/ 57 w 224"/>
                  <a:gd name="T43" fmla="*/ 444 h 609"/>
                  <a:gd name="T44" fmla="*/ 50 w 224"/>
                  <a:gd name="T45" fmla="*/ 487 h 609"/>
                  <a:gd name="T46" fmla="*/ 42 w 224"/>
                  <a:gd name="T47" fmla="*/ 573 h 609"/>
                  <a:gd name="T48" fmla="*/ 63 w 224"/>
                  <a:gd name="T49" fmla="*/ 503 h 609"/>
                  <a:gd name="T50" fmla="*/ 103 w 224"/>
                  <a:gd name="T51" fmla="*/ 606 h 609"/>
                  <a:gd name="T52" fmla="*/ 89 w 224"/>
                  <a:gd name="T53" fmla="*/ 461 h 609"/>
                  <a:gd name="T54" fmla="*/ 83 w 224"/>
                  <a:gd name="T55" fmla="*/ 412 h 609"/>
                  <a:gd name="T56" fmla="*/ 178 w 224"/>
                  <a:gd name="T57" fmla="*/ 606 h 609"/>
                  <a:gd name="T58" fmla="*/ 91 w 224"/>
                  <a:gd name="T59" fmla="*/ 385 h 609"/>
                  <a:gd name="T60" fmla="*/ 103 w 224"/>
                  <a:gd name="T61" fmla="*/ 376 h 609"/>
                  <a:gd name="T62" fmla="*/ 113 w 224"/>
                  <a:gd name="T63" fmla="*/ 419 h 609"/>
                  <a:gd name="T64" fmla="*/ 107 w 224"/>
                  <a:gd name="T65" fmla="*/ 337 h 609"/>
                  <a:gd name="T66" fmla="*/ 158 w 224"/>
                  <a:gd name="T67" fmla="*/ 526 h 609"/>
                  <a:gd name="T68" fmla="*/ 121 w 224"/>
                  <a:gd name="T69" fmla="*/ 274 h 609"/>
                  <a:gd name="T70" fmla="*/ 115 w 224"/>
                  <a:gd name="T71" fmla="*/ 234 h 609"/>
                  <a:gd name="T72" fmla="*/ 118 w 224"/>
                  <a:gd name="T73" fmla="*/ 199 h 609"/>
                  <a:gd name="T74" fmla="*/ 124 w 224"/>
                  <a:gd name="T75" fmla="*/ 168 h 609"/>
                  <a:gd name="T76" fmla="*/ 189 w 224"/>
                  <a:gd name="T77" fmla="*/ 336 h 609"/>
                  <a:gd name="T78" fmla="*/ 148 w 224"/>
                  <a:gd name="T79" fmla="*/ 240 h 609"/>
                  <a:gd name="T80" fmla="*/ 139 w 224"/>
                  <a:gd name="T81" fmla="*/ 148 h 609"/>
                  <a:gd name="T82" fmla="*/ 149 w 224"/>
                  <a:gd name="T83" fmla="*/ 163 h 609"/>
                  <a:gd name="T84" fmla="*/ 144 w 224"/>
                  <a:gd name="T85" fmla="*/ 132 h 609"/>
                  <a:gd name="T86" fmla="*/ 158 w 224"/>
                  <a:gd name="T87" fmla="*/ 132 h 609"/>
                  <a:gd name="T88" fmla="*/ 151 w 224"/>
                  <a:gd name="T89" fmla="*/ 87 h 609"/>
                  <a:gd name="T90" fmla="*/ 156 w 224"/>
                  <a:gd name="T91" fmla="*/ 47 h 609"/>
                  <a:gd name="T92" fmla="*/ 145 w 224"/>
                  <a:gd name="T93" fmla="*/ 18 h 60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5" name="Freeform 103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>
                  <a:gd name="T0" fmla="*/ 106 w 109"/>
                  <a:gd name="T1" fmla="*/ 44 h 423"/>
                  <a:gd name="T2" fmla="*/ 68 w 109"/>
                  <a:gd name="T3" fmla="*/ 0 h 423"/>
                  <a:gd name="T4" fmla="*/ 56 w 109"/>
                  <a:gd name="T5" fmla="*/ 1 h 423"/>
                  <a:gd name="T6" fmla="*/ 46 w 109"/>
                  <a:gd name="T7" fmla="*/ 5 h 423"/>
                  <a:gd name="T8" fmla="*/ 38 w 109"/>
                  <a:gd name="T9" fmla="*/ 23 h 423"/>
                  <a:gd name="T10" fmla="*/ 18 w 109"/>
                  <a:gd name="T11" fmla="*/ 79 h 423"/>
                  <a:gd name="T12" fmla="*/ 11 w 109"/>
                  <a:gd name="T13" fmla="*/ 102 h 423"/>
                  <a:gd name="T14" fmla="*/ 6 w 109"/>
                  <a:gd name="T15" fmla="*/ 125 h 423"/>
                  <a:gd name="T16" fmla="*/ 1 w 109"/>
                  <a:gd name="T17" fmla="*/ 198 h 423"/>
                  <a:gd name="T18" fmla="*/ 0 w 109"/>
                  <a:gd name="T19" fmla="*/ 220 h 423"/>
                  <a:gd name="T20" fmla="*/ 1 w 109"/>
                  <a:gd name="T21" fmla="*/ 247 h 423"/>
                  <a:gd name="T22" fmla="*/ 4 w 109"/>
                  <a:gd name="T23" fmla="*/ 276 h 423"/>
                  <a:gd name="T24" fmla="*/ 12 w 109"/>
                  <a:gd name="T25" fmla="*/ 322 h 423"/>
                  <a:gd name="T26" fmla="*/ 19 w 109"/>
                  <a:gd name="T27" fmla="*/ 351 h 423"/>
                  <a:gd name="T28" fmla="*/ 29 w 109"/>
                  <a:gd name="T29" fmla="*/ 383 h 423"/>
                  <a:gd name="T30" fmla="*/ 49 w 109"/>
                  <a:gd name="T31" fmla="*/ 422 h 423"/>
                  <a:gd name="T32" fmla="*/ 39 w 109"/>
                  <a:gd name="T33" fmla="*/ 373 h 423"/>
                  <a:gd name="T34" fmla="*/ 31 w 109"/>
                  <a:gd name="T35" fmla="*/ 326 h 423"/>
                  <a:gd name="T36" fmla="*/ 26 w 109"/>
                  <a:gd name="T37" fmla="*/ 286 h 423"/>
                  <a:gd name="T38" fmla="*/ 28 w 109"/>
                  <a:gd name="T39" fmla="*/ 247 h 423"/>
                  <a:gd name="T40" fmla="*/ 29 w 109"/>
                  <a:gd name="T41" fmla="*/ 220 h 423"/>
                  <a:gd name="T42" fmla="*/ 26 w 109"/>
                  <a:gd name="T43" fmla="*/ 187 h 423"/>
                  <a:gd name="T44" fmla="*/ 24 w 109"/>
                  <a:gd name="T45" fmla="*/ 158 h 423"/>
                  <a:gd name="T46" fmla="*/ 32 w 109"/>
                  <a:gd name="T47" fmla="*/ 102 h 423"/>
                  <a:gd name="T48" fmla="*/ 34 w 109"/>
                  <a:gd name="T49" fmla="*/ 73 h 423"/>
                  <a:gd name="T50" fmla="*/ 41 w 109"/>
                  <a:gd name="T51" fmla="*/ 48 h 423"/>
                  <a:gd name="T52" fmla="*/ 56 w 109"/>
                  <a:gd name="T53" fmla="*/ 18 h 423"/>
                  <a:gd name="T54" fmla="*/ 71 w 109"/>
                  <a:gd name="T55" fmla="*/ 18 h 423"/>
                  <a:gd name="T56" fmla="*/ 108 w 109"/>
                  <a:gd name="T57" fmla="*/ 59 h 423"/>
                  <a:gd name="T58" fmla="*/ 106 w 109"/>
                  <a:gd name="T59" fmla="*/ 44 h 42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6" name="Freeform 104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>
                  <a:gd name="T0" fmla="*/ 135 w 194"/>
                  <a:gd name="T1" fmla="*/ 454 h 455"/>
                  <a:gd name="T2" fmla="*/ 150 w 194"/>
                  <a:gd name="T3" fmla="*/ 376 h 455"/>
                  <a:gd name="T4" fmla="*/ 155 w 194"/>
                  <a:gd name="T5" fmla="*/ 343 h 455"/>
                  <a:gd name="T6" fmla="*/ 168 w 194"/>
                  <a:gd name="T7" fmla="*/ 301 h 455"/>
                  <a:gd name="T8" fmla="*/ 183 w 194"/>
                  <a:gd name="T9" fmla="*/ 262 h 455"/>
                  <a:gd name="T10" fmla="*/ 191 w 194"/>
                  <a:gd name="T11" fmla="*/ 239 h 455"/>
                  <a:gd name="T12" fmla="*/ 193 w 194"/>
                  <a:gd name="T13" fmla="*/ 216 h 455"/>
                  <a:gd name="T14" fmla="*/ 188 w 194"/>
                  <a:gd name="T15" fmla="*/ 182 h 455"/>
                  <a:gd name="T16" fmla="*/ 186 w 194"/>
                  <a:gd name="T17" fmla="*/ 147 h 455"/>
                  <a:gd name="T18" fmla="*/ 165 w 194"/>
                  <a:gd name="T19" fmla="*/ 61 h 455"/>
                  <a:gd name="T20" fmla="*/ 155 w 194"/>
                  <a:gd name="T21" fmla="*/ 41 h 455"/>
                  <a:gd name="T22" fmla="*/ 138 w 194"/>
                  <a:gd name="T23" fmla="*/ 18 h 455"/>
                  <a:gd name="T24" fmla="*/ 122 w 194"/>
                  <a:gd name="T25" fmla="*/ 4 h 455"/>
                  <a:gd name="T26" fmla="*/ 103 w 194"/>
                  <a:gd name="T27" fmla="*/ 0 h 455"/>
                  <a:gd name="T28" fmla="*/ 87 w 194"/>
                  <a:gd name="T29" fmla="*/ 10 h 455"/>
                  <a:gd name="T30" fmla="*/ 68 w 194"/>
                  <a:gd name="T31" fmla="*/ 18 h 455"/>
                  <a:gd name="T32" fmla="*/ 48 w 194"/>
                  <a:gd name="T33" fmla="*/ 45 h 455"/>
                  <a:gd name="T34" fmla="*/ 41 w 194"/>
                  <a:gd name="T35" fmla="*/ 64 h 455"/>
                  <a:gd name="T36" fmla="*/ 29 w 194"/>
                  <a:gd name="T37" fmla="*/ 91 h 455"/>
                  <a:gd name="T38" fmla="*/ 19 w 194"/>
                  <a:gd name="T39" fmla="*/ 116 h 455"/>
                  <a:gd name="T40" fmla="*/ 1 w 194"/>
                  <a:gd name="T41" fmla="*/ 235 h 455"/>
                  <a:gd name="T42" fmla="*/ 0 w 194"/>
                  <a:gd name="T43" fmla="*/ 258 h 455"/>
                  <a:gd name="T44" fmla="*/ 4 w 194"/>
                  <a:gd name="T45" fmla="*/ 297 h 455"/>
                  <a:gd name="T46" fmla="*/ 14 w 194"/>
                  <a:gd name="T47" fmla="*/ 409 h 455"/>
                  <a:gd name="T48" fmla="*/ 13 w 194"/>
                  <a:gd name="T49" fmla="*/ 298 h 455"/>
                  <a:gd name="T50" fmla="*/ 19 w 194"/>
                  <a:gd name="T51" fmla="*/ 251 h 455"/>
                  <a:gd name="T52" fmla="*/ 23 w 194"/>
                  <a:gd name="T53" fmla="*/ 221 h 455"/>
                  <a:gd name="T54" fmla="*/ 31 w 194"/>
                  <a:gd name="T55" fmla="*/ 182 h 455"/>
                  <a:gd name="T56" fmla="*/ 38 w 194"/>
                  <a:gd name="T57" fmla="*/ 143 h 455"/>
                  <a:gd name="T58" fmla="*/ 50 w 194"/>
                  <a:gd name="T59" fmla="*/ 103 h 455"/>
                  <a:gd name="T60" fmla="*/ 64 w 194"/>
                  <a:gd name="T61" fmla="*/ 68 h 455"/>
                  <a:gd name="T62" fmla="*/ 75 w 194"/>
                  <a:gd name="T63" fmla="*/ 37 h 455"/>
                  <a:gd name="T64" fmla="*/ 87 w 194"/>
                  <a:gd name="T65" fmla="*/ 18 h 455"/>
                  <a:gd name="T66" fmla="*/ 101 w 194"/>
                  <a:gd name="T67" fmla="*/ 11 h 455"/>
                  <a:gd name="T68" fmla="*/ 115 w 194"/>
                  <a:gd name="T69" fmla="*/ 18 h 455"/>
                  <a:gd name="T70" fmla="*/ 124 w 194"/>
                  <a:gd name="T71" fmla="*/ 34 h 455"/>
                  <a:gd name="T72" fmla="*/ 130 w 194"/>
                  <a:gd name="T73" fmla="*/ 64 h 455"/>
                  <a:gd name="T74" fmla="*/ 130 w 194"/>
                  <a:gd name="T75" fmla="*/ 87 h 455"/>
                  <a:gd name="T76" fmla="*/ 134 w 194"/>
                  <a:gd name="T77" fmla="*/ 129 h 455"/>
                  <a:gd name="T78" fmla="*/ 140 w 194"/>
                  <a:gd name="T79" fmla="*/ 155 h 455"/>
                  <a:gd name="T80" fmla="*/ 153 w 194"/>
                  <a:gd name="T81" fmla="*/ 195 h 455"/>
                  <a:gd name="T82" fmla="*/ 155 w 194"/>
                  <a:gd name="T83" fmla="*/ 216 h 455"/>
                  <a:gd name="T84" fmla="*/ 158 w 194"/>
                  <a:gd name="T85" fmla="*/ 237 h 455"/>
                  <a:gd name="T86" fmla="*/ 158 w 194"/>
                  <a:gd name="T87" fmla="*/ 267 h 455"/>
                  <a:gd name="T88" fmla="*/ 134 w 194"/>
                  <a:gd name="T89" fmla="*/ 369 h 455"/>
                  <a:gd name="T90" fmla="*/ 135 w 194"/>
                  <a:gd name="T91" fmla="*/ 454 h 45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7" name="Freeform 105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>
                  <a:gd name="T0" fmla="*/ 157 w 162"/>
                  <a:gd name="T1" fmla="*/ 66 h 414"/>
                  <a:gd name="T2" fmla="*/ 124 w 162"/>
                  <a:gd name="T3" fmla="*/ 0 h 414"/>
                  <a:gd name="T4" fmla="*/ 102 w 162"/>
                  <a:gd name="T5" fmla="*/ 1 h 414"/>
                  <a:gd name="T6" fmla="*/ 84 w 162"/>
                  <a:gd name="T7" fmla="*/ 5 h 414"/>
                  <a:gd name="T8" fmla="*/ 69 w 162"/>
                  <a:gd name="T9" fmla="*/ 23 h 414"/>
                  <a:gd name="T10" fmla="*/ 33 w 162"/>
                  <a:gd name="T11" fmla="*/ 76 h 414"/>
                  <a:gd name="T12" fmla="*/ 20 w 162"/>
                  <a:gd name="T13" fmla="*/ 100 h 414"/>
                  <a:gd name="T14" fmla="*/ 11 w 162"/>
                  <a:gd name="T15" fmla="*/ 123 h 414"/>
                  <a:gd name="T16" fmla="*/ 3 w 162"/>
                  <a:gd name="T17" fmla="*/ 194 h 414"/>
                  <a:gd name="T18" fmla="*/ 0 w 162"/>
                  <a:gd name="T19" fmla="*/ 214 h 414"/>
                  <a:gd name="T20" fmla="*/ 3 w 162"/>
                  <a:gd name="T21" fmla="*/ 241 h 414"/>
                  <a:gd name="T22" fmla="*/ 8 w 162"/>
                  <a:gd name="T23" fmla="*/ 270 h 414"/>
                  <a:gd name="T24" fmla="*/ 24 w 162"/>
                  <a:gd name="T25" fmla="*/ 315 h 414"/>
                  <a:gd name="T26" fmla="*/ 35 w 162"/>
                  <a:gd name="T27" fmla="*/ 343 h 414"/>
                  <a:gd name="T28" fmla="*/ 53 w 162"/>
                  <a:gd name="T29" fmla="*/ 375 h 414"/>
                  <a:gd name="T30" fmla="*/ 90 w 162"/>
                  <a:gd name="T31" fmla="*/ 413 h 414"/>
                  <a:gd name="T32" fmla="*/ 72 w 162"/>
                  <a:gd name="T33" fmla="*/ 364 h 414"/>
                  <a:gd name="T34" fmla="*/ 56 w 162"/>
                  <a:gd name="T35" fmla="*/ 320 h 414"/>
                  <a:gd name="T36" fmla="*/ 47 w 162"/>
                  <a:gd name="T37" fmla="*/ 280 h 414"/>
                  <a:gd name="T38" fmla="*/ 51 w 162"/>
                  <a:gd name="T39" fmla="*/ 241 h 414"/>
                  <a:gd name="T40" fmla="*/ 53 w 162"/>
                  <a:gd name="T41" fmla="*/ 214 h 414"/>
                  <a:gd name="T42" fmla="*/ 47 w 162"/>
                  <a:gd name="T43" fmla="*/ 182 h 414"/>
                  <a:gd name="T44" fmla="*/ 44 w 162"/>
                  <a:gd name="T45" fmla="*/ 153 h 414"/>
                  <a:gd name="T46" fmla="*/ 60 w 162"/>
                  <a:gd name="T47" fmla="*/ 100 h 414"/>
                  <a:gd name="T48" fmla="*/ 62 w 162"/>
                  <a:gd name="T49" fmla="*/ 70 h 414"/>
                  <a:gd name="T50" fmla="*/ 75 w 162"/>
                  <a:gd name="T51" fmla="*/ 48 h 414"/>
                  <a:gd name="T52" fmla="*/ 102 w 162"/>
                  <a:gd name="T53" fmla="*/ 17 h 414"/>
                  <a:gd name="T54" fmla="*/ 115 w 162"/>
                  <a:gd name="T55" fmla="*/ 41 h 414"/>
                  <a:gd name="T56" fmla="*/ 161 w 162"/>
                  <a:gd name="T57" fmla="*/ 79 h 414"/>
                  <a:gd name="T58" fmla="*/ 157 w 162"/>
                  <a:gd name="T59" fmla="*/ 66 h 41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8" name="Freeform 106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>
                  <a:gd name="T0" fmla="*/ 3 w 163"/>
                  <a:gd name="T1" fmla="*/ 44 h 279"/>
                  <a:gd name="T2" fmla="*/ 37 w 163"/>
                  <a:gd name="T3" fmla="*/ 0 h 279"/>
                  <a:gd name="T4" fmla="*/ 58 w 163"/>
                  <a:gd name="T5" fmla="*/ 1 h 279"/>
                  <a:gd name="T6" fmla="*/ 77 w 163"/>
                  <a:gd name="T7" fmla="*/ 4 h 279"/>
                  <a:gd name="T8" fmla="*/ 91 w 163"/>
                  <a:gd name="T9" fmla="*/ 15 h 279"/>
                  <a:gd name="T10" fmla="*/ 129 w 163"/>
                  <a:gd name="T11" fmla="*/ 51 h 279"/>
                  <a:gd name="T12" fmla="*/ 140 w 163"/>
                  <a:gd name="T13" fmla="*/ 67 h 279"/>
                  <a:gd name="T14" fmla="*/ 149 w 163"/>
                  <a:gd name="T15" fmla="*/ 83 h 279"/>
                  <a:gd name="T16" fmla="*/ 158 w 163"/>
                  <a:gd name="T17" fmla="*/ 130 h 279"/>
                  <a:gd name="T18" fmla="*/ 162 w 163"/>
                  <a:gd name="T19" fmla="*/ 144 h 279"/>
                  <a:gd name="T20" fmla="*/ 158 w 163"/>
                  <a:gd name="T21" fmla="*/ 163 h 279"/>
                  <a:gd name="T22" fmla="*/ 153 w 163"/>
                  <a:gd name="T23" fmla="*/ 181 h 279"/>
                  <a:gd name="T24" fmla="*/ 137 w 163"/>
                  <a:gd name="T25" fmla="*/ 212 h 279"/>
                  <a:gd name="T26" fmla="*/ 125 w 163"/>
                  <a:gd name="T27" fmla="*/ 232 h 279"/>
                  <a:gd name="T28" fmla="*/ 107 w 163"/>
                  <a:gd name="T29" fmla="*/ 252 h 279"/>
                  <a:gd name="T30" fmla="*/ 70 w 163"/>
                  <a:gd name="T31" fmla="*/ 278 h 279"/>
                  <a:gd name="T32" fmla="*/ 89 w 163"/>
                  <a:gd name="T33" fmla="*/ 245 h 279"/>
                  <a:gd name="T34" fmla="*/ 105 w 163"/>
                  <a:gd name="T35" fmla="*/ 216 h 279"/>
                  <a:gd name="T36" fmla="*/ 113 w 163"/>
                  <a:gd name="T37" fmla="*/ 189 h 279"/>
                  <a:gd name="T38" fmla="*/ 110 w 163"/>
                  <a:gd name="T39" fmla="*/ 163 h 279"/>
                  <a:gd name="T40" fmla="*/ 107 w 163"/>
                  <a:gd name="T41" fmla="*/ 144 h 279"/>
                  <a:gd name="T42" fmla="*/ 113 w 163"/>
                  <a:gd name="T43" fmla="*/ 123 h 279"/>
                  <a:gd name="T44" fmla="*/ 116 w 163"/>
                  <a:gd name="T45" fmla="*/ 103 h 279"/>
                  <a:gd name="T46" fmla="*/ 101 w 163"/>
                  <a:gd name="T47" fmla="*/ 67 h 279"/>
                  <a:gd name="T48" fmla="*/ 97 w 163"/>
                  <a:gd name="T49" fmla="*/ 47 h 279"/>
                  <a:gd name="T50" fmla="*/ 85 w 163"/>
                  <a:gd name="T51" fmla="*/ 32 h 279"/>
                  <a:gd name="T52" fmla="*/ 58 w 163"/>
                  <a:gd name="T53" fmla="*/ 11 h 279"/>
                  <a:gd name="T54" fmla="*/ 46 w 163"/>
                  <a:gd name="T55" fmla="*/ 27 h 279"/>
                  <a:gd name="T56" fmla="*/ 0 w 163"/>
                  <a:gd name="T57" fmla="*/ 53 h 279"/>
                  <a:gd name="T58" fmla="*/ 3 w 163"/>
                  <a:gd name="T59" fmla="*/ 44 h 2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9" name="Freeform 107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>
                  <a:gd name="T0" fmla="*/ 294 w 313"/>
                  <a:gd name="T1" fmla="*/ 14 h 637"/>
                  <a:gd name="T2" fmla="*/ 292 w 313"/>
                  <a:gd name="T3" fmla="*/ 0 h 637"/>
                  <a:gd name="T4" fmla="*/ 269 w 313"/>
                  <a:gd name="T5" fmla="*/ 5 h 637"/>
                  <a:gd name="T6" fmla="*/ 256 w 313"/>
                  <a:gd name="T7" fmla="*/ 23 h 637"/>
                  <a:gd name="T8" fmla="*/ 8 w 313"/>
                  <a:gd name="T9" fmla="*/ 139 h 637"/>
                  <a:gd name="T10" fmla="*/ 229 w 313"/>
                  <a:gd name="T11" fmla="*/ 56 h 637"/>
                  <a:gd name="T12" fmla="*/ 232 w 313"/>
                  <a:gd name="T13" fmla="*/ 71 h 637"/>
                  <a:gd name="T14" fmla="*/ 124 w 313"/>
                  <a:gd name="T15" fmla="*/ 172 h 637"/>
                  <a:gd name="T16" fmla="*/ 258 w 313"/>
                  <a:gd name="T17" fmla="*/ 92 h 637"/>
                  <a:gd name="T18" fmla="*/ 241 w 313"/>
                  <a:gd name="T19" fmla="*/ 125 h 637"/>
                  <a:gd name="T20" fmla="*/ 198 w 313"/>
                  <a:gd name="T21" fmla="*/ 179 h 637"/>
                  <a:gd name="T22" fmla="*/ 67 w 313"/>
                  <a:gd name="T23" fmla="*/ 325 h 637"/>
                  <a:gd name="T24" fmla="*/ 73 w 313"/>
                  <a:gd name="T25" fmla="*/ 313 h 637"/>
                  <a:gd name="T26" fmla="*/ 158 w 313"/>
                  <a:gd name="T27" fmla="*/ 223 h 637"/>
                  <a:gd name="T28" fmla="*/ 225 w 313"/>
                  <a:gd name="T29" fmla="*/ 152 h 637"/>
                  <a:gd name="T30" fmla="*/ 256 w 313"/>
                  <a:gd name="T31" fmla="*/ 119 h 637"/>
                  <a:gd name="T32" fmla="*/ 261 w 313"/>
                  <a:gd name="T33" fmla="*/ 130 h 637"/>
                  <a:gd name="T34" fmla="*/ 225 w 313"/>
                  <a:gd name="T35" fmla="*/ 175 h 637"/>
                  <a:gd name="T36" fmla="*/ 172 w 313"/>
                  <a:gd name="T37" fmla="*/ 235 h 637"/>
                  <a:gd name="T38" fmla="*/ 241 w 313"/>
                  <a:gd name="T39" fmla="*/ 152 h 637"/>
                  <a:gd name="T40" fmla="*/ 261 w 313"/>
                  <a:gd name="T41" fmla="*/ 130 h 637"/>
                  <a:gd name="T42" fmla="*/ 264 w 313"/>
                  <a:gd name="T43" fmla="*/ 155 h 637"/>
                  <a:gd name="T44" fmla="*/ 241 w 313"/>
                  <a:gd name="T45" fmla="*/ 197 h 637"/>
                  <a:gd name="T46" fmla="*/ 172 w 313"/>
                  <a:gd name="T47" fmla="*/ 253 h 637"/>
                  <a:gd name="T48" fmla="*/ 114 w 313"/>
                  <a:gd name="T49" fmla="*/ 303 h 637"/>
                  <a:gd name="T50" fmla="*/ 182 w 313"/>
                  <a:gd name="T51" fmla="*/ 251 h 637"/>
                  <a:gd name="T52" fmla="*/ 251 w 313"/>
                  <a:gd name="T53" fmla="*/ 191 h 637"/>
                  <a:gd name="T54" fmla="*/ 248 w 313"/>
                  <a:gd name="T55" fmla="*/ 211 h 637"/>
                  <a:gd name="T56" fmla="*/ 251 w 313"/>
                  <a:gd name="T57" fmla="*/ 247 h 637"/>
                  <a:gd name="T58" fmla="*/ 240 w 313"/>
                  <a:gd name="T59" fmla="*/ 264 h 637"/>
                  <a:gd name="T60" fmla="*/ 184 w 313"/>
                  <a:gd name="T61" fmla="*/ 315 h 637"/>
                  <a:gd name="T62" fmla="*/ 77 w 313"/>
                  <a:gd name="T63" fmla="*/ 397 h 637"/>
                  <a:gd name="T64" fmla="*/ 93 w 313"/>
                  <a:gd name="T65" fmla="*/ 379 h 637"/>
                  <a:gd name="T66" fmla="*/ 225 w 313"/>
                  <a:gd name="T67" fmla="*/ 280 h 637"/>
                  <a:gd name="T68" fmla="*/ 266 w 313"/>
                  <a:gd name="T69" fmla="*/ 237 h 637"/>
                  <a:gd name="T70" fmla="*/ 161 w 313"/>
                  <a:gd name="T71" fmla="*/ 365 h 637"/>
                  <a:gd name="T72" fmla="*/ 265 w 313"/>
                  <a:gd name="T73" fmla="*/ 276 h 637"/>
                  <a:gd name="T74" fmla="*/ 262 w 313"/>
                  <a:gd name="T75" fmla="*/ 312 h 637"/>
                  <a:gd name="T76" fmla="*/ 210 w 313"/>
                  <a:gd name="T77" fmla="*/ 397 h 637"/>
                  <a:gd name="T78" fmla="*/ 120 w 313"/>
                  <a:gd name="T79" fmla="*/ 457 h 637"/>
                  <a:gd name="T80" fmla="*/ 36 w 313"/>
                  <a:gd name="T81" fmla="*/ 512 h 637"/>
                  <a:gd name="T82" fmla="*/ 162 w 313"/>
                  <a:gd name="T83" fmla="*/ 435 h 637"/>
                  <a:gd name="T84" fmla="*/ 214 w 313"/>
                  <a:gd name="T85" fmla="*/ 391 h 637"/>
                  <a:gd name="T86" fmla="*/ 261 w 313"/>
                  <a:gd name="T87" fmla="*/ 326 h 637"/>
                  <a:gd name="T88" fmla="*/ 256 w 313"/>
                  <a:gd name="T89" fmla="*/ 355 h 637"/>
                  <a:gd name="T90" fmla="*/ 253 w 313"/>
                  <a:gd name="T91" fmla="*/ 384 h 637"/>
                  <a:gd name="T92" fmla="*/ 256 w 313"/>
                  <a:gd name="T93" fmla="*/ 412 h 637"/>
                  <a:gd name="T94" fmla="*/ 210 w 313"/>
                  <a:gd name="T95" fmla="*/ 467 h 637"/>
                  <a:gd name="T96" fmla="*/ 123 w 313"/>
                  <a:gd name="T97" fmla="*/ 518 h 637"/>
                  <a:gd name="T98" fmla="*/ 128 w 313"/>
                  <a:gd name="T99" fmla="*/ 513 h 637"/>
                  <a:gd name="T100" fmla="*/ 236 w 313"/>
                  <a:gd name="T101" fmla="*/ 446 h 637"/>
                  <a:gd name="T102" fmla="*/ 230 w 313"/>
                  <a:gd name="T103" fmla="*/ 463 h 637"/>
                  <a:gd name="T104" fmla="*/ 236 w 313"/>
                  <a:gd name="T105" fmla="*/ 473 h 637"/>
                  <a:gd name="T106" fmla="*/ 241 w 313"/>
                  <a:gd name="T107" fmla="*/ 490 h 637"/>
                  <a:gd name="T108" fmla="*/ 188 w 313"/>
                  <a:gd name="T109" fmla="*/ 541 h 637"/>
                  <a:gd name="T110" fmla="*/ 130 w 313"/>
                  <a:gd name="T111" fmla="*/ 551 h 637"/>
                  <a:gd name="T112" fmla="*/ 236 w 313"/>
                  <a:gd name="T113" fmla="*/ 506 h 637"/>
                  <a:gd name="T114" fmla="*/ 230 w 313"/>
                  <a:gd name="T115" fmla="*/ 532 h 637"/>
                  <a:gd name="T116" fmla="*/ 237 w 313"/>
                  <a:gd name="T117" fmla="*/ 546 h 637"/>
                  <a:gd name="T118" fmla="*/ 114 w 313"/>
                  <a:gd name="T119" fmla="*/ 636 h 637"/>
                  <a:gd name="T120" fmla="*/ 230 w 313"/>
                  <a:gd name="T121" fmla="*/ 568 h 637"/>
                  <a:gd name="T122" fmla="*/ 255 w 313"/>
                  <a:gd name="T123" fmla="*/ 543 h 637"/>
                  <a:gd name="T124" fmla="*/ 270 w 313"/>
                  <a:gd name="T125" fmla="*/ 520 h 63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0" name="Freeform 108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>
                  <a:gd name="T0" fmla="*/ 126 w 277"/>
                  <a:gd name="T1" fmla="*/ 12 h 472"/>
                  <a:gd name="T2" fmla="*/ 19 w 277"/>
                  <a:gd name="T3" fmla="*/ 21 h 472"/>
                  <a:gd name="T4" fmla="*/ 118 w 277"/>
                  <a:gd name="T5" fmla="*/ 21 h 472"/>
                  <a:gd name="T6" fmla="*/ 102 w 277"/>
                  <a:gd name="T7" fmla="*/ 41 h 472"/>
                  <a:gd name="T8" fmla="*/ 102 w 277"/>
                  <a:gd name="T9" fmla="*/ 50 h 472"/>
                  <a:gd name="T10" fmla="*/ 54 w 277"/>
                  <a:gd name="T11" fmla="*/ 70 h 472"/>
                  <a:gd name="T12" fmla="*/ 90 w 277"/>
                  <a:gd name="T13" fmla="*/ 63 h 472"/>
                  <a:gd name="T14" fmla="*/ 90 w 277"/>
                  <a:gd name="T15" fmla="*/ 74 h 472"/>
                  <a:gd name="T16" fmla="*/ 98 w 277"/>
                  <a:gd name="T17" fmla="*/ 79 h 472"/>
                  <a:gd name="T18" fmla="*/ 11 w 277"/>
                  <a:gd name="T19" fmla="*/ 128 h 472"/>
                  <a:gd name="T20" fmla="*/ 94 w 277"/>
                  <a:gd name="T21" fmla="*/ 103 h 472"/>
                  <a:gd name="T22" fmla="*/ 74 w 277"/>
                  <a:gd name="T23" fmla="*/ 136 h 472"/>
                  <a:gd name="T24" fmla="*/ 11 w 277"/>
                  <a:gd name="T25" fmla="*/ 157 h 472"/>
                  <a:gd name="T26" fmla="*/ 78 w 277"/>
                  <a:gd name="T27" fmla="*/ 141 h 472"/>
                  <a:gd name="T28" fmla="*/ 27 w 277"/>
                  <a:gd name="T29" fmla="*/ 178 h 472"/>
                  <a:gd name="T30" fmla="*/ 58 w 277"/>
                  <a:gd name="T31" fmla="*/ 161 h 472"/>
                  <a:gd name="T32" fmla="*/ 78 w 277"/>
                  <a:gd name="T33" fmla="*/ 157 h 472"/>
                  <a:gd name="T34" fmla="*/ 78 w 277"/>
                  <a:gd name="T35" fmla="*/ 169 h 472"/>
                  <a:gd name="T36" fmla="*/ 66 w 277"/>
                  <a:gd name="T37" fmla="*/ 194 h 472"/>
                  <a:gd name="T38" fmla="*/ 7 w 277"/>
                  <a:gd name="T39" fmla="*/ 223 h 472"/>
                  <a:gd name="T40" fmla="*/ 74 w 277"/>
                  <a:gd name="T41" fmla="*/ 198 h 472"/>
                  <a:gd name="T42" fmla="*/ 62 w 277"/>
                  <a:gd name="T43" fmla="*/ 231 h 472"/>
                  <a:gd name="T44" fmla="*/ 47 w 277"/>
                  <a:gd name="T45" fmla="*/ 252 h 472"/>
                  <a:gd name="T46" fmla="*/ 54 w 277"/>
                  <a:gd name="T47" fmla="*/ 252 h 472"/>
                  <a:gd name="T48" fmla="*/ 54 w 277"/>
                  <a:gd name="T49" fmla="*/ 265 h 472"/>
                  <a:gd name="T50" fmla="*/ 11 w 277"/>
                  <a:gd name="T51" fmla="*/ 293 h 472"/>
                  <a:gd name="T52" fmla="*/ 47 w 277"/>
                  <a:gd name="T53" fmla="*/ 289 h 472"/>
                  <a:gd name="T54" fmla="*/ 47 w 277"/>
                  <a:gd name="T55" fmla="*/ 293 h 472"/>
                  <a:gd name="T56" fmla="*/ 51 w 277"/>
                  <a:gd name="T57" fmla="*/ 306 h 472"/>
                  <a:gd name="T58" fmla="*/ 42 w 277"/>
                  <a:gd name="T59" fmla="*/ 331 h 472"/>
                  <a:gd name="T60" fmla="*/ 51 w 277"/>
                  <a:gd name="T61" fmla="*/ 342 h 472"/>
                  <a:gd name="T62" fmla="*/ 54 w 277"/>
                  <a:gd name="T63" fmla="*/ 397 h 472"/>
                  <a:gd name="T64" fmla="*/ 62 w 277"/>
                  <a:gd name="T65" fmla="*/ 331 h 472"/>
                  <a:gd name="T66" fmla="*/ 129 w 277"/>
                  <a:gd name="T67" fmla="*/ 471 h 472"/>
                  <a:gd name="T68" fmla="*/ 90 w 277"/>
                  <a:gd name="T69" fmla="*/ 306 h 472"/>
                  <a:gd name="T70" fmla="*/ 90 w 277"/>
                  <a:gd name="T71" fmla="*/ 302 h 472"/>
                  <a:gd name="T72" fmla="*/ 94 w 277"/>
                  <a:gd name="T73" fmla="*/ 289 h 472"/>
                  <a:gd name="T74" fmla="*/ 149 w 277"/>
                  <a:gd name="T75" fmla="*/ 371 h 472"/>
                  <a:gd name="T76" fmla="*/ 113 w 277"/>
                  <a:gd name="T77" fmla="*/ 326 h 472"/>
                  <a:gd name="T78" fmla="*/ 102 w 277"/>
                  <a:gd name="T79" fmla="*/ 252 h 472"/>
                  <a:gd name="T80" fmla="*/ 105 w 277"/>
                  <a:gd name="T81" fmla="*/ 231 h 472"/>
                  <a:gd name="T82" fmla="*/ 126 w 277"/>
                  <a:gd name="T83" fmla="*/ 280 h 472"/>
                  <a:gd name="T84" fmla="*/ 113 w 277"/>
                  <a:gd name="T85" fmla="*/ 205 h 472"/>
                  <a:gd name="T86" fmla="*/ 134 w 277"/>
                  <a:gd name="T87" fmla="*/ 194 h 472"/>
                  <a:gd name="T88" fmla="*/ 149 w 277"/>
                  <a:gd name="T89" fmla="*/ 244 h 472"/>
                  <a:gd name="T90" fmla="*/ 129 w 277"/>
                  <a:gd name="T91" fmla="*/ 157 h 472"/>
                  <a:gd name="T92" fmla="*/ 134 w 277"/>
                  <a:gd name="T93" fmla="*/ 148 h 472"/>
                  <a:gd name="T94" fmla="*/ 138 w 277"/>
                  <a:gd name="T95" fmla="*/ 108 h 472"/>
                  <a:gd name="T96" fmla="*/ 156 w 277"/>
                  <a:gd name="T97" fmla="*/ 112 h 472"/>
                  <a:gd name="T98" fmla="*/ 228 w 277"/>
                  <a:gd name="T99" fmla="*/ 218 h 472"/>
                  <a:gd name="T100" fmla="*/ 177 w 277"/>
                  <a:gd name="T101" fmla="*/ 157 h 472"/>
                  <a:gd name="T102" fmla="*/ 149 w 277"/>
                  <a:gd name="T103" fmla="*/ 70 h 472"/>
                  <a:gd name="T104" fmla="*/ 156 w 277"/>
                  <a:gd name="T105" fmla="*/ 54 h 472"/>
                  <a:gd name="T106" fmla="*/ 192 w 277"/>
                  <a:gd name="T107" fmla="*/ 103 h 472"/>
                  <a:gd name="T108" fmla="*/ 185 w 277"/>
                  <a:gd name="T109" fmla="*/ 99 h 472"/>
                  <a:gd name="T110" fmla="*/ 169 w 277"/>
                  <a:gd name="T111" fmla="*/ 33 h 472"/>
                  <a:gd name="T112" fmla="*/ 212 w 277"/>
                  <a:gd name="T113" fmla="*/ 99 h 472"/>
                  <a:gd name="T114" fmla="*/ 184 w 277"/>
                  <a:gd name="T115" fmla="*/ 66 h 472"/>
                  <a:gd name="T116" fmla="*/ 162 w 277"/>
                  <a:gd name="T117" fmla="*/ 4 h 47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1" name="Freeform 109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>
                  <a:gd name="T0" fmla="*/ 225 w 229"/>
                  <a:gd name="T1" fmla="*/ 68 h 448"/>
                  <a:gd name="T2" fmla="*/ 208 w 229"/>
                  <a:gd name="T3" fmla="*/ 40 h 448"/>
                  <a:gd name="T4" fmla="*/ 201 w 229"/>
                  <a:gd name="T5" fmla="*/ 28 h 448"/>
                  <a:gd name="T6" fmla="*/ 184 w 229"/>
                  <a:gd name="T7" fmla="*/ 18 h 448"/>
                  <a:gd name="T8" fmla="*/ 169 w 229"/>
                  <a:gd name="T9" fmla="*/ 10 h 448"/>
                  <a:gd name="T10" fmla="*/ 147 w 229"/>
                  <a:gd name="T11" fmla="*/ 1 h 448"/>
                  <a:gd name="T12" fmla="*/ 129 w 229"/>
                  <a:gd name="T13" fmla="*/ 0 h 448"/>
                  <a:gd name="T14" fmla="*/ 113 w 229"/>
                  <a:gd name="T15" fmla="*/ 4 h 448"/>
                  <a:gd name="T16" fmla="*/ 93 w 229"/>
                  <a:gd name="T17" fmla="*/ 8 h 448"/>
                  <a:gd name="T18" fmla="*/ 72 w 229"/>
                  <a:gd name="T19" fmla="*/ 17 h 448"/>
                  <a:gd name="T20" fmla="*/ 58 w 229"/>
                  <a:gd name="T21" fmla="*/ 33 h 448"/>
                  <a:gd name="T22" fmla="*/ 45 w 229"/>
                  <a:gd name="T23" fmla="*/ 57 h 448"/>
                  <a:gd name="T24" fmla="*/ 32 w 229"/>
                  <a:gd name="T25" fmla="*/ 76 h 448"/>
                  <a:gd name="T26" fmla="*/ 21 w 229"/>
                  <a:gd name="T27" fmla="*/ 94 h 448"/>
                  <a:gd name="T28" fmla="*/ 8 w 229"/>
                  <a:gd name="T29" fmla="*/ 120 h 448"/>
                  <a:gd name="T30" fmla="*/ 0 w 229"/>
                  <a:gd name="T31" fmla="*/ 173 h 448"/>
                  <a:gd name="T32" fmla="*/ 2 w 229"/>
                  <a:gd name="T33" fmla="*/ 215 h 448"/>
                  <a:gd name="T34" fmla="*/ 13 w 229"/>
                  <a:gd name="T35" fmla="*/ 274 h 448"/>
                  <a:gd name="T36" fmla="*/ 32 w 229"/>
                  <a:gd name="T37" fmla="*/ 324 h 448"/>
                  <a:gd name="T38" fmla="*/ 72 w 229"/>
                  <a:gd name="T39" fmla="*/ 447 h 448"/>
                  <a:gd name="T40" fmla="*/ 57 w 229"/>
                  <a:gd name="T41" fmla="*/ 316 h 448"/>
                  <a:gd name="T42" fmla="*/ 48 w 229"/>
                  <a:gd name="T43" fmla="*/ 271 h 448"/>
                  <a:gd name="T44" fmla="*/ 42 w 229"/>
                  <a:gd name="T45" fmla="*/ 231 h 448"/>
                  <a:gd name="T46" fmla="*/ 40 w 229"/>
                  <a:gd name="T47" fmla="*/ 189 h 448"/>
                  <a:gd name="T48" fmla="*/ 45 w 229"/>
                  <a:gd name="T49" fmla="*/ 142 h 448"/>
                  <a:gd name="T50" fmla="*/ 50 w 229"/>
                  <a:gd name="T51" fmla="*/ 106 h 448"/>
                  <a:gd name="T52" fmla="*/ 61 w 229"/>
                  <a:gd name="T53" fmla="*/ 61 h 448"/>
                  <a:gd name="T54" fmla="*/ 78 w 229"/>
                  <a:gd name="T55" fmla="*/ 40 h 448"/>
                  <a:gd name="T56" fmla="*/ 99 w 229"/>
                  <a:gd name="T57" fmla="*/ 31 h 448"/>
                  <a:gd name="T58" fmla="*/ 155 w 229"/>
                  <a:gd name="T59" fmla="*/ 27 h 448"/>
                  <a:gd name="T60" fmla="*/ 190 w 229"/>
                  <a:gd name="T61" fmla="*/ 41 h 448"/>
                  <a:gd name="T62" fmla="*/ 228 w 229"/>
                  <a:gd name="T63" fmla="*/ 74 h 448"/>
                  <a:gd name="T64" fmla="*/ 225 w 229"/>
                  <a:gd name="T65" fmla="*/ 68 h 4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2" name="Freeform 110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>
                  <a:gd name="T0" fmla="*/ 68 w 234"/>
                  <a:gd name="T1" fmla="*/ 438 h 439"/>
                  <a:gd name="T2" fmla="*/ 51 w 234"/>
                  <a:gd name="T3" fmla="*/ 361 h 439"/>
                  <a:gd name="T4" fmla="*/ 44 w 234"/>
                  <a:gd name="T5" fmla="*/ 331 h 439"/>
                  <a:gd name="T6" fmla="*/ 28 w 234"/>
                  <a:gd name="T7" fmla="*/ 291 h 439"/>
                  <a:gd name="T8" fmla="*/ 11 w 234"/>
                  <a:gd name="T9" fmla="*/ 253 h 439"/>
                  <a:gd name="T10" fmla="*/ 1 w 234"/>
                  <a:gd name="T11" fmla="*/ 231 h 439"/>
                  <a:gd name="T12" fmla="*/ 0 w 234"/>
                  <a:gd name="T13" fmla="*/ 208 h 439"/>
                  <a:gd name="T14" fmla="*/ 4 w 234"/>
                  <a:gd name="T15" fmla="*/ 175 h 439"/>
                  <a:gd name="T16" fmla="*/ 7 w 234"/>
                  <a:gd name="T17" fmla="*/ 142 h 439"/>
                  <a:gd name="T18" fmla="*/ 32 w 234"/>
                  <a:gd name="T19" fmla="*/ 60 h 439"/>
                  <a:gd name="T20" fmla="*/ 44 w 234"/>
                  <a:gd name="T21" fmla="*/ 40 h 439"/>
                  <a:gd name="T22" fmla="*/ 65 w 234"/>
                  <a:gd name="T23" fmla="*/ 18 h 439"/>
                  <a:gd name="T24" fmla="*/ 84 w 234"/>
                  <a:gd name="T25" fmla="*/ 4 h 439"/>
                  <a:gd name="T26" fmla="*/ 107 w 234"/>
                  <a:gd name="T27" fmla="*/ 0 h 439"/>
                  <a:gd name="T28" fmla="*/ 127 w 234"/>
                  <a:gd name="T29" fmla="*/ 10 h 439"/>
                  <a:gd name="T30" fmla="*/ 151 w 234"/>
                  <a:gd name="T31" fmla="*/ 18 h 439"/>
                  <a:gd name="T32" fmla="*/ 175 w 234"/>
                  <a:gd name="T33" fmla="*/ 44 h 439"/>
                  <a:gd name="T34" fmla="*/ 183 w 234"/>
                  <a:gd name="T35" fmla="*/ 63 h 439"/>
                  <a:gd name="T36" fmla="*/ 198 w 234"/>
                  <a:gd name="T37" fmla="*/ 89 h 439"/>
                  <a:gd name="T38" fmla="*/ 209 w 234"/>
                  <a:gd name="T39" fmla="*/ 112 h 439"/>
                  <a:gd name="T40" fmla="*/ 231 w 234"/>
                  <a:gd name="T41" fmla="*/ 226 h 439"/>
                  <a:gd name="T42" fmla="*/ 233 w 234"/>
                  <a:gd name="T43" fmla="*/ 247 h 439"/>
                  <a:gd name="T44" fmla="*/ 228 w 234"/>
                  <a:gd name="T45" fmla="*/ 286 h 439"/>
                  <a:gd name="T46" fmla="*/ 216 w 234"/>
                  <a:gd name="T47" fmla="*/ 393 h 439"/>
                  <a:gd name="T48" fmla="*/ 216 w 234"/>
                  <a:gd name="T49" fmla="*/ 288 h 439"/>
                  <a:gd name="T50" fmla="*/ 209 w 234"/>
                  <a:gd name="T51" fmla="*/ 242 h 439"/>
                  <a:gd name="T52" fmla="*/ 204 w 234"/>
                  <a:gd name="T53" fmla="*/ 213 h 439"/>
                  <a:gd name="T54" fmla="*/ 195 w 234"/>
                  <a:gd name="T55" fmla="*/ 175 h 439"/>
                  <a:gd name="T56" fmla="*/ 185 w 234"/>
                  <a:gd name="T57" fmla="*/ 138 h 439"/>
                  <a:gd name="T58" fmla="*/ 171 w 234"/>
                  <a:gd name="T59" fmla="*/ 100 h 439"/>
                  <a:gd name="T60" fmla="*/ 155 w 234"/>
                  <a:gd name="T61" fmla="*/ 66 h 439"/>
                  <a:gd name="T62" fmla="*/ 141 w 234"/>
                  <a:gd name="T63" fmla="*/ 36 h 439"/>
                  <a:gd name="T64" fmla="*/ 127 w 234"/>
                  <a:gd name="T65" fmla="*/ 18 h 439"/>
                  <a:gd name="T66" fmla="*/ 111 w 234"/>
                  <a:gd name="T67" fmla="*/ 11 h 439"/>
                  <a:gd name="T68" fmla="*/ 94 w 234"/>
                  <a:gd name="T69" fmla="*/ 18 h 439"/>
                  <a:gd name="T70" fmla="*/ 82 w 234"/>
                  <a:gd name="T71" fmla="*/ 34 h 439"/>
                  <a:gd name="T72" fmla="*/ 75 w 234"/>
                  <a:gd name="T73" fmla="*/ 63 h 439"/>
                  <a:gd name="T74" fmla="*/ 75 w 234"/>
                  <a:gd name="T75" fmla="*/ 85 h 439"/>
                  <a:gd name="T76" fmla="*/ 70 w 234"/>
                  <a:gd name="T77" fmla="*/ 125 h 439"/>
                  <a:gd name="T78" fmla="*/ 63 w 234"/>
                  <a:gd name="T79" fmla="*/ 149 h 439"/>
                  <a:gd name="T80" fmla="*/ 47 w 234"/>
                  <a:gd name="T81" fmla="*/ 188 h 439"/>
                  <a:gd name="T82" fmla="*/ 44 w 234"/>
                  <a:gd name="T83" fmla="*/ 208 h 439"/>
                  <a:gd name="T84" fmla="*/ 41 w 234"/>
                  <a:gd name="T85" fmla="*/ 229 h 439"/>
                  <a:gd name="T86" fmla="*/ 41 w 234"/>
                  <a:gd name="T87" fmla="*/ 257 h 439"/>
                  <a:gd name="T88" fmla="*/ 70 w 234"/>
                  <a:gd name="T89" fmla="*/ 355 h 439"/>
                  <a:gd name="T90" fmla="*/ 68 w 234"/>
                  <a:gd name="T91" fmla="*/ 438 h 43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3" name="Freeform 111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>
                  <a:gd name="T0" fmla="*/ 1 w 303"/>
                  <a:gd name="T1" fmla="*/ 526 h 638"/>
                  <a:gd name="T2" fmla="*/ 12 w 303"/>
                  <a:gd name="T3" fmla="*/ 504 h 638"/>
                  <a:gd name="T4" fmla="*/ 86 w 303"/>
                  <a:gd name="T5" fmla="*/ 637 h 638"/>
                  <a:gd name="T6" fmla="*/ 27 w 303"/>
                  <a:gd name="T7" fmla="*/ 509 h 638"/>
                  <a:gd name="T8" fmla="*/ 33 w 303"/>
                  <a:gd name="T9" fmla="*/ 494 h 638"/>
                  <a:gd name="T10" fmla="*/ 107 w 303"/>
                  <a:gd name="T11" fmla="*/ 588 h 638"/>
                  <a:gd name="T12" fmla="*/ 31 w 303"/>
                  <a:gd name="T13" fmla="*/ 488 h 638"/>
                  <a:gd name="T14" fmla="*/ 41 w 303"/>
                  <a:gd name="T15" fmla="*/ 467 h 638"/>
                  <a:gd name="T16" fmla="*/ 50 w 303"/>
                  <a:gd name="T17" fmla="*/ 444 h 638"/>
                  <a:gd name="T18" fmla="*/ 44 w 303"/>
                  <a:gd name="T19" fmla="*/ 428 h 638"/>
                  <a:gd name="T20" fmla="*/ 54 w 303"/>
                  <a:gd name="T21" fmla="*/ 418 h 638"/>
                  <a:gd name="T22" fmla="*/ 50 w 303"/>
                  <a:gd name="T23" fmla="*/ 416 h 638"/>
                  <a:gd name="T24" fmla="*/ 50 w 303"/>
                  <a:gd name="T25" fmla="*/ 393 h 638"/>
                  <a:gd name="T26" fmla="*/ 54 w 303"/>
                  <a:gd name="T27" fmla="*/ 378 h 638"/>
                  <a:gd name="T28" fmla="*/ 143 w 303"/>
                  <a:gd name="T29" fmla="*/ 488 h 638"/>
                  <a:gd name="T30" fmla="*/ 50 w 303"/>
                  <a:gd name="T31" fmla="*/ 372 h 638"/>
                  <a:gd name="T32" fmla="*/ 59 w 303"/>
                  <a:gd name="T33" fmla="*/ 372 h 638"/>
                  <a:gd name="T34" fmla="*/ 59 w 303"/>
                  <a:gd name="T35" fmla="*/ 339 h 638"/>
                  <a:gd name="T36" fmla="*/ 172 w 303"/>
                  <a:gd name="T37" fmla="*/ 416 h 638"/>
                  <a:gd name="T38" fmla="*/ 83 w 303"/>
                  <a:gd name="T39" fmla="*/ 363 h 638"/>
                  <a:gd name="T40" fmla="*/ 51 w 303"/>
                  <a:gd name="T41" fmla="*/ 317 h 638"/>
                  <a:gd name="T42" fmla="*/ 54 w 303"/>
                  <a:gd name="T43" fmla="*/ 300 h 638"/>
                  <a:gd name="T44" fmla="*/ 74 w 303"/>
                  <a:gd name="T45" fmla="*/ 314 h 638"/>
                  <a:gd name="T46" fmla="*/ 75 w 303"/>
                  <a:gd name="T47" fmla="*/ 294 h 638"/>
                  <a:gd name="T48" fmla="*/ 158 w 303"/>
                  <a:gd name="T49" fmla="*/ 329 h 638"/>
                  <a:gd name="T50" fmla="*/ 128 w 303"/>
                  <a:gd name="T51" fmla="*/ 312 h 638"/>
                  <a:gd name="T52" fmla="*/ 63 w 303"/>
                  <a:gd name="T53" fmla="*/ 268 h 638"/>
                  <a:gd name="T54" fmla="*/ 59 w 303"/>
                  <a:gd name="T55" fmla="*/ 238 h 638"/>
                  <a:gd name="T56" fmla="*/ 65 w 303"/>
                  <a:gd name="T57" fmla="*/ 221 h 638"/>
                  <a:gd name="T58" fmla="*/ 87 w 303"/>
                  <a:gd name="T59" fmla="*/ 234 h 638"/>
                  <a:gd name="T60" fmla="*/ 83 w 303"/>
                  <a:gd name="T61" fmla="*/ 204 h 638"/>
                  <a:gd name="T62" fmla="*/ 75 w 303"/>
                  <a:gd name="T63" fmla="*/ 184 h 638"/>
                  <a:gd name="T64" fmla="*/ 81 w 303"/>
                  <a:gd name="T65" fmla="*/ 173 h 638"/>
                  <a:gd name="T66" fmla="*/ 167 w 303"/>
                  <a:gd name="T67" fmla="*/ 227 h 638"/>
                  <a:gd name="T68" fmla="*/ 270 w 303"/>
                  <a:gd name="T69" fmla="*/ 268 h 638"/>
                  <a:gd name="T70" fmla="*/ 128 w 303"/>
                  <a:gd name="T71" fmla="*/ 201 h 638"/>
                  <a:gd name="T72" fmla="*/ 81 w 303"/>
                  <a:gd name="T73" fmla="*/ 173 h 638"/>
                  <a:gd name="T74" fmla="*/ 86 w 303"/>
                  <a:gd name="T75" fmla="*/ 156 h 638"/>
                  <a:gd name="T76" fmla="*/ 78 w 303"/>
                  <a:gd name="T77" fmla="*/ 122 h 638"/>
                  <a:gd name="T78" fmla="*/ 81 w 303"/>
                  <a:gd name="T79" fmla="*/ 97 h 638"/>
                  <a:gd name="T80" fmla="*/ 128 w 303"/>
                  <a:gd name="T81" fmla="*/ 126 h 638"/>
                  <a:gd name="T82" fmla="*/ 117 w 303"/>
                  <a:gd name="T83" fmla="*/ 119 h 638"/>
                  <a:gd name="T84" fmla="*/ 86 w 303"/>
                  <a:gd name="T85" fmla="*/ 97 h 638"/>
                  <a:gd name="T86" fmla="*/ 81 w 303"/>
                  <a:gd name="T87" fmla="*/ 86 h 638"/>
                  <a:gd name="T88" fmla="*/ 65 w 303"/>
                  <a:gd name="T89" fmla="*/ 70 h 638"/>
                  <a:gd name="T90" fmla="*/ 158 w 303"/>
                  <a:gd name="T91" fmla="*/ 99 h 638"/>
                  <a:gd name="T92" fmla="*/ 65 w 303"/>
                  <a:gd name="T93" fmla="*/ 47 h 638"/>
                  <a:gd name="T94" fmla="*/ 175 w 303"/>
                  <a:gd name="T95" fmla="*/ 47 h 638"/>
                  <a:gd name="T96" fmla="*/ 223 w 303"/>
                  <a:gd name="T97" fmla="*/ 40 h 638"/>
                  <a:gd name="T98" fmla="*/ 81 w 303"/>
                  <a:gd name="T99" fmla="*/ 47 h 638"/>
                  <a:gd name="T100" fmla="*/ 59 w 303"/>
                  <a:gd name="T101" fmla="*/ 18 h 638"/>
                  <a:gd name="T102" fmla="*/ 28 w 303"/>
                  <a:gd name="T103" fmla="*/ 8 h 638"/>
                  <a:gd name="T104" fmla="*/ 0 w 303"/>
                  <a:gd name="T105" fmla="*/ 553 h 63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4" name="Freeform 112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>
                  <a:gd name="T0" fmla="*/ 158 w 163"/>
                  <a:gd name="T1" fmla="*/ 44 h 281"/>
                  <a:gd name="T2" fmla="*/ 124 w 163"/>
                  <a:gd name="T3" fmla="*/ 0 h 281"/>
                  <a:gd name="T4" fmla="*/ 103 w 163"/>
                  <a:gd name="T5" fmla="*/ 1 h 281"/>
                  <a:gd name="T6" fmla="*/ 84 w 163"/>
                  <a:gd name="T7" fmla="*/ 4 h 281"/>
                  <a:gd name="T8" fmla="*/ 70 w 163"/>
                  <a:gd name="T9" fmla="*/ 15 h 281"/>
                  <a:gd name="T10" fmla="*/ 32 w 163"/>
                  <a:gd name="T11" fmla="*/ 51 h 281"/>
                  <a:gd name="T12" fmla="*/ 21 w 163"/>
                  <a:gd name="T13" fmla="*/ 67 h 281"/>
                  <a:gd name="T14" fmla="*/ 12 w 163"/>
                  <a:gd name="T15" fmla="*/ 83 h 281"/>
                  <a:gd name="T16" fmla="*/ 3 w 163"/>
                  <a:gd name="T17" fmla="*/ 131 h 281"/>
                  <a:gd name="T18" fmla="*/ 0 w 163"/>
                  <a:gd name="T19" fmla="*/ 145 h 281"/>
                  <a:gd name="T20" fmla="*/ 3 w 163"/>
                  <a:gd name="T21" fmla="*/ 164 h 281"/>
                  <a:gd name="T22" fmla="*/ 8 w 163"/>
                  <a:gd name="T23" fmla="*/ 183 h 281"/>
                  <a:gd name="T24" fmla="*/ 24 w 163"/>
                  <a:gd name="T25" fmla="*/ 213 h 281"/>
                  <a:gd name="T26" fmla="*/ 36 w 163"/>
                  <a:gd name="T27" fmla="*/ 233 h 281"/>
                  <a:gd name="T28" fmla="*/ 54 w 163"/>
                  <a:gd name="T29" fmla="*/ 254 h 281"/>
                  <a:gd name="T30" fmla="*/ 91 w 163"/>
                  <a:gd name="T31" fmla="*/ 280 h 281"/>
                  <a:gd name="T32" fmla="*/ 72 w 163"/>
                  <a:gd name="T33" fmla="*/ 246 h 281"/>
                  <a:gd name="T34" fmla="*/ 56 w 163"/>
                  <a:gd name="T35" fmla="*/ 217 h 281"/>
                  <a:gd name="T36" fmla="*/ 48 w 163"/>
                  <a:gd name="T37" fmla="*/ 190 h 281"/>
                  <a:gd name="T38" fmla="*/ 51 w 163"/>
                  <a:gd name="T39" fmla="*/ 164 h 281"/>
                  <a:gd name="T40" fmla="*/ 54 w 163"/>
                  <a:gd name="T41" fmla="*/ 145 h 281"/>
                  <a:gd name="T42" fmla="*/ 48 w 163"/>
                  <a:gd name="T43" fmla="*/ 124 h 281"/>
                  <a:gd name="T44" fmla="*/ 45 w 163"/>
                  <a:gd name="T45" fmla="*/ 103 h 281"/>
                  <a:gd name="T46" fmla="*/ 60 w 163"/>
                  <a:gd name="T47" fmla="*/ 67 h 281"/>
                  <a:gd name="T48" fmla="*/ 64 w 163"/>
                  <a:gd name="T49" fmla="*/ 47 h 281"/>
                  <a:gd name="T50" fmla="*/ 76 w 163"/>
                  <a:gd name="T51" fmla="*/ 33 h 281"/>
                  <a:gd name="T52" fmla="*/ 103 w 163"/>
                  <a:gd name="T53" fmla="*/ 11 h 281"/>
                  <a:gd name="T54" fmla="*/ 115 w 163"/>
                  <a:gd name="T55" fmla="*/ 27 h 281"/>
                  <a:gd name="T56" fmla="*/ 162 w 163"/>
                  <a:gd name="T57" fmla="*/ 53 h 281"/>
                  <a:gd name="T58" fmla="*/ 158 w 163"/>
                  <a:gd name="T59" fmla="*/ 44 h 28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</p:grpSp>
      </p:grpSp>
      <p:sp>
        <p:nvSpPr>
          <p:cNvPr id="69745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9746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5" name="Rectangle 115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AC3B1-FC3D-446A-9D46-D2BF6C4E5F23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116" name="Rectangle 1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" name="Rectangle 1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9934-2B98-42D8-AA32-F1404FDAF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B4A7-463F-467B-96C4-9E971638DFEA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22598-924F-45D2-B081-D7F0DE8B4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3EDA2-CCAB-4EE5-B731-3835CBE20A7C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BEE8D-D18B-4749-B2D0-4BA8E3B0B6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4749E-ED80-41A9-B4FC-702488AC24DC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DDB11-1357-4FB0-BDBD-F98DEA874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6EDE-02ED-468D-92CA-F0EC0B033A53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8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0A029-A739-44B6-A410-A022B3E07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72C68-7433-4D1C-8C4B-C76512415CD5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4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CE1FA-CF3C-4D44-A3D9-0BFA457B5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18956-CA12-4891-A405-ACB1ECB76146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3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A9579-3A3E-4862-83D7-102A55EE6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CD6DF-6503-4836-A84D-C368D2579233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25582-72DA-4FDE-ACB2-E4A42F023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EAFD1-EF66-4F14-BAD4-001861F808DE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F92A8-CB24-4E0A-895D-77A0D9781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3BE9C-112B-4AE3-88A7-724BF398F808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ACA71-D82B-45ED-BEF0-9980B9BE3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EBA2F-4D38-4138-B4C2-608A4492D1C2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7F363-2847-4618-8B72-D793F56C1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D0A77-A98C-49ED-90C4-C7ADFB0D551D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99AAE-24A6-4704-9C29-F6ECDA69E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533400"/>
            <a:ext cx="9177338" cy="6324600"/>
            <a:chOff x="0" y="336"/>
            <a:chExt cx="5781" cy="398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3900"/>
              <a:ext cx="5774" cy="4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0" y="336"/>
              <a:ext cx="1441" cy="3984"/>
              <a:chOff x="0" y="336"/>
              <a:chExt cx="1441" cy="3984"/>
            </a:xfrm>
          </p:grpSpPr>
          <p:sp>
            <p:nvSpPr>
              <p:cNvPr id="27" name="Freeform 5"/>
              <p:cNvSpPr>
                <a:spLocks/>
              </p:cNvSpPr>
              <p:nvPr/>
            </p:nvSpPr>
            <p:spPr bwMode="auto">
              <a:xfrm>
                <a:off x="200" y="1331"/>
                <a:ext cx="237" cy="2989"/>
              </a:xfrm>
              <a:custGeom>
                <a:avLst/>
                <a:gdLst>
                  <a:gd name="T0" fmla="*/ 0 w 237"/>
                  <a:gd name="T1" fmla="*/ 178 h 2989"/>
                  <a:gd name="T2" fmla="*/ 35 w 237"/>
                  <a:gd name="T3" fmla="*/ 874 h 2989"/>
                  <a:gd name="T4" fmla="*/ 70 w 237"/>
                  <a:gd name="T5" fmla="*/ 1436 h 2989"/>
                  <a:gd name="T6" fmla="*/ 95 w 237"/>
                  <a:gd name="T7" fmla="*/ 1851 h 2989"/>
                  <a:gd name="T8" fmla="*/ 88 w 237"/>
                  <a:gd name="T9" fmla="*/ 2988 h 2989"/>
                  <a:gd name="T10" fmla="*/ 135 w 237"/>
                  <a:gd name="T11" fmla="*/ 2988 h 2989"/>
                  <a:gd name="T12" fmla="*/ 156 w 237"/>
                  <a:gd name="T13" fmla="*/ 1773 h 2989"/>
                  <a:gd name="T14" fmla="*/ 165 w 237"/>
                  <a:gd name="T15" fmla="*/ 1409 h 2989"/>
                  <a:gd name="T16" fmla="*/ 182 w 237"/>
                  <a:gd name="T17" fmla="*/ 1069 h 2989"/>
                  <a:gd name="T18" fmla="*/ 193 w 237"/>
                  <a:gd name="T19" fmla="*/ 812 h 2989"/>
                  <a:gd name="T20" fmla="*/ 212 w 237"/>
                  <a:gd name="T21" fmla="*/ 440 h 2989"/>
                  <a:gd name="T22" fmla="*/ 236 w 237"/>
                  <a:gd name="T23" fmla="*/ 120 h 2989"/>
                  <a:gd name="T24" fmla="*/ 221 w 237"/>
                  <a:gd name="T25" fmla="*/ 38 h 2989"/>
                  <a:gd name="T26" fmla="*/ 196 w 237"/>
                  <a:gd name="T27" fmla="*/ 0 h 2989"/>
                  <a:gd name="T28" fmla="*/ 168 w 237"/>
                  <a:gd name="T29" fmla="*/ 394 h 2989"/>
                  <a:gd name="T30" fmla="*/ 144 w 237"/>
                  <a:gd name="T31" fmla="*/ 729 h 2989"/>
                  <a:gd name="T32" fmla="*/ 135 w 237"/>
                  <a:gd name="T33" fmla="*/ 991 h 2989"/>
                  <a:gd name="T34" fmla="*/ 128 w 237"/>
                  <a:gd name="T35" fmla="*/ 1267 h 2989"/>
                  <a:gd name="T36" fmla="*/ 107 w 237"/>
                  <a:gd name="T37" fmla="*/ 1544 h 2989"/>
                  <a:gd name="T38" fmla="*/ 79 w 237"/>
                  <a:gd name="T39" fmla="*/ 1063 h 2989"/>
                  <a:gd name="T40" fmla="*/ 47 w 237"/>
                  <a:gd name="T41" fmla="*/ 609 h 2989"/>
                  <a:gd name="T42" fmla="*/ 0 w 237"/>
                  <a:gd name="T43" fmla="*/ 178 h 298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37" h="2989">
                    <a:moveTo>
                      <a:pt x="0" y="178"/>
                    </a:moveTo>
                    <a:lnTo>
                      <a:pt x="35" y="874"/>
                    </a:lnTo>
                    <a:lnTo>
                      <a:pt x="70" y="1436"/>
                    </a:lnTo>
                    <a:lnTo>
                      <a:pt x="95" y="1851"/>
                    </a:lnTo>
                    <a:lnTo>
                      <a:pt x="88" y="2988"/>
                    </a:lnTo>
                    <a:lnTo>
                      <a:pt x="135" y="2988"/>
                    </a:lnTo>
                    <a:lnTo>
                      <a:pt x="156" y="1773"/>
                    </a:lnTo>
                    <a:lnTo>
                      <a:pt x="165" y="1409"/>
                    </a:lnTo>
                    <a:lnTo>
                      <a:pt x="182" y="1069"/>
                    </a:lnTo>
                    <a:lnTo>
                      <a:pt x="193" y="812"/>
                    </a:lnTo>
                    <a:lnTo>
                      <a:pt x="212" y="440"/>
                    </a:lnTo>
                    <a:lnTo>
                      <a:pt x="236" y="120"/>
                    </a:lnTo>
                    <a:lnTo>
                      <a:pt x="221" y="38"/>
                    </a:lnTo>
                    <a:lnTo>
                      <a:pt x="196" y="0"/>
                    </a:lnTo>
                    <a:lnTo>
                      <a:pt x="168" y="394"/>
                    </a:lnTo>
                    <a:lnTo>
                      <a:pt x="144" y="729"/>
                    </a:lnTo>
                    <a:lnTo>
                      <a:pt x="135" y="991"/>
                    </a:lnTo>
                    <a:lnTo>
                      <a:pt x="128" y="1267"/>
                    </a:lnTo>
                    <a:lnTo>
                      <a:pt x="107" y="1544"/>
                    </a:lnTo>
                    <a:lnTo>
                      <a:pt x="79" y="1063"/>
                    </a:lnTo>
                    <a:lnTo>
                      <a:pt x="47" y="609"/>
                    </a:lnTo>
                    <a:lnTo>
                      <a:pt x="0" y="178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8" name="Freeform 6"/>
              <p:cNvSpPr>
                <a:spLocks/>
              </p:cNvSpPr>
              <p:nvPr/>
            </p:nvSpPr>
            <p:spPr bwMode="auto">
              <a:xfrm>
                <a:off x="377" y="2153"/>
                <a:ext cx="380" cy="2166"/>
              </a:xfrm>
              <a:custGeom>
                <a:avLst/>
                <a:gdLst>
                  <a:gd name="T0" fmla="*/ 0 w 380"/>
                  <a:gd name="T1" fmla="*/ 525 h 2166"/>
                  <a:gd name="T2" fmla="*/ 32 w 380"/>
                  <a:gd name="T3" fmla="*/ 754 h 2166"/>
                  <a:gd name="T4" fmla="*/ 64 w 380"/>
                  <a:gd name="T5" fmla="*/ 939 h 2166"/>
                  <a:gd name="T6" fmla="*/ 85 w 380"/>
                  <a:gd name="T7" fmla="*/ 1074 h 2166"/>
                  <a:gd name="T8" fmla="*/ 54 w 380"/>
                  <a:gd name="T9" fmla="*/ 2165 h 2166"/>
                  <a:gd name="T10" fmla="*/ 103 w 380"/>
                  <a:gd name="T11" fmla="*/ 2119 h 2166"/>
                  <a:gd name="T12" fmla="*/ 140 w 380"/>
                  <a:gd name="T13" fmla="*/ 1050 h 2166"/>
                  <a:gd name="T14" fmla="*/ 145 w 380"/>
                  <a:gd name="T15" fmla="*/ 930 h 2166"/>
                  <a:gd name="T16" fmla="*/ 165 w 380"/>
                  <a:gd name="T17" fmla="*/ 818 h 2166"/>
                  <a:gd name="T18" fmla="*/ 172 w 380"/>
                  <a:gd name="T19" fmla="*/ 734 h 2166"/>
                  <a:gd name="T20" fmla="*/ 190 w 380"/>
                  <a:gd name="T21" fmla="*/ 612 h 2166"/>
                  <a:gd name="T22" fmla="*/ 210 w 380"/>
                  <a:gd name="T23" fmla="*/ 507 h 2166"/>
                  <a:gd name="T24" fmla="*/ 228 w 380"/>
                  <a:gd name="T25" fmla="*/ 414 h 2166"/>
                  <a:gd name="T26" fmla="*/ 246 w 380"/>
                  <a:gd name="T27" fmla="*/ 314 h 2166"/>
                  <a:gd name="T28" fmla="*/ 275 w 380"/>
                  <a:gd name="T29" fmla="*/ 214 h 2166"/>
                  <a:gd name="T30" fmla="*/ 308 w 380"/>
                  <a:gd name="T31" fmla="*/ 130 h 2166"/>
                  <a:gd name="T32" fmla="*/ 361 w 380"/>
                  <a:gd name="T33" fmla="*/ 50 h 2166"/>
                  <a:gd name="T34" fmla="*/ 379 w 380"/>
                  <a:gd name="T35" fmla="*/ 18 h 2166"/>
                  <a:gd name="T36" fmla="*/ 356 w 380"/>
                  <a:gd name="T37" fmla="*/ 0 h 2166"/>
                  <a:gd name="T38" fmla="*/ 322 w 380"/>
                  <a:gd name="T39" fmla="*/ 32 h 2166"/>
                  <a:gd name="T40" fmla="*/ 275 w 380"/>
                  <a:gd name="T41" fmla="*/ 109 h 2166"/>
                  <a:gd name="T42" fmla="*/ 240 w 380"/>
                  <a:gd name="T43" fmla="*/ 185 h 2166"/>
                  <a:gd name="T44" fmla="*/ 210 w 380"/>
                  <a:gd name="T45" fmla="*/ 265 h 2166"/>
                  <a:gd name="T46" fmla="*/ 193 w 380"/>
                  <a:gd name="T47" fmla="*/ 369 h 2166"/>
                  <a:gd name="T48" fmla="*/ 175 w 380"/>
                  <a:gd name="T49" fmla="*/ 467 h 2166"/>
                  <a:gd name="T50" fmla="*/ 150 w 380"/>
                  <a:gd name="T51" fmla="*/ 598 h 2166"/>
                  <a:gd name="T52" fmla="*/ 128 w 380"/>
                  <a:gd name="T53" fmla="*/ 707 h 2166"/>
                  <a:gd name="T54" fmla="*/ 120 w 380"/>
                  <a:gd name="T55" fmla="*/ 792 h 2166"/>
                  <a:gd name="T56" fmla="*/ 115 w 380"/>
                  <a:gd name="T57" fmla="*/ 883 h 2166"/>
                  <a:gd name="T58" fmla="*/ 97 w 380"/>
                  <a:gd name="T59" fmla="*/ 974 h 2166"/>
                  <a:gd name="T60" fmla="*/ 70 w 380"/>
                  <a:gd name="T61" fmla="*/ 816 h 2166"/>
                  <a:gd name="T62" fmla="*/ 42 w 380"/>
                  <a:gd name="T63" fmla="*/ 667 h 2166"/>
                  <a:gd name="T64" fmla="*/ 0 w 380"/>
                  <a:gd name="T65" fmla="*/ 525 h 21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80" h="2166">
                    <a:moveTo>
                      <a:pt x="0" y="525"/>
                    </a:moveTo>
                    <a:lnTo>
                      <a:pt x="32" y="754"/>
                    </a:lnTo>
                    <a:lnTo>
                      <a:pt x="64" y="939"/>
                    </a:lnTo>
                    <a:lnTo>
                      <a:pt x="85" y="1074"/>
                    </a:lnTo>
                    <a:lnTo>
                      <a:pt x="54" y="2165"/>
                    </a:lnTo>
                    <a:lnTo>
                      <a:pt x="103" y="2119"/>
                    </a:lnTo>
                    <a:lnTo>
                      <a:pt x="140" y="1050"/>
                    </a:lnTo>
                    <a:lnTo>
                      <a:pt x="145" y="930"/>
                    </a:lnTo>
                    <a:lnTo>
                      <a:pt x="165" y="818"/>
                    </a:lnTo>
                    <a:lnTo>
                      <a:pt x="172" y="734"/>
                    </a:lnTo>
                    <a:lnTo>
                      <a:pt x="190" y="612"/>
                    </a:lnTo>
                    <a:lnTo>
                      <a:pt x="210" y="507"/>
                    </a:lnTo>
                    <a:lnTo>
                      <a:pt x="228" y="414"/>
                    </a:lnTo>
                    <a:lnTo>
                      <a:pt x="246" y="314"/>
                    </a:lnTo>
                    <a:lnTo>
                      <a:pt x="275" y="214"/>
                    </a:lnTo>
                    <a:lnTo>
                      <a:pt x="308" y="130"/>
                    </a:lnTo>
                    <a:lnTo>
                      <a:pt x="361" y="50"/>
                    </a:lnTo>
                    <a:lnTo>
                      <a:pt x="379" y="18"/>
                    </a:lnTo>
                    <a:lnTo>
                      <a:pt x="356" y="0"/>
                    </a:lnTo>
                    <a:lnTo>
                      <a:pt x="322" y="32"/>
                    </a:lnTo>
                    <a:lnTo>
                      <a:pt x="275" y="109"/>
                    </a:lnTo>
                    <a:lnTo>
                      <a:pt x="240" y="185"/>
                    </a:lnTo>
                    <a:lnTo>
                      <a:pt x="210" y="265"/>
                    </a:lnTo>
                    <a:lnTo>
                      <a:pt x="193" y="369"/>
                    </a:lnTo>
                    <a:lnTo>
                      <a:pt x="175" y="467"/>
                    </a:lnTo>
                    <a:lnTo>
                      <a:pt x="150" y="598"/>
                    </a:lnTo>
                    <a:lnTo>
                      <a:pt x="128" y="707"/>
                    </a:lnTo>
                    <a:lnTo>
                      <a:pt x="120" y="792"/>
                    </a:lnTo>
                    <a:lnTo>
                      <a:pt x="115" y="883"/>
                    </a:lnTo>
                    <a:lnTo>
                      <a:pt x="97" y="974"/>
                    </a:lnTo>
                    <a:lnTo>
                      <a:pt x="70" y="816"/>
                    </a:lnTo>
                    <a:lnTo>
                      <a:pt x="42" y="667"/>
                    </a:lnTo>
                    <a:lnTo>
                      <a:pt x="0" y="525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9" name="Freeform 7"/>
              <p:cNvSpPr>
                <a:spLocks/>
              </p:cNvSpPr>
              <p:nvPr/>
            </p:nvSpPr>
            <p:spPr bwMode="auto">
              <a:xfrm>
                <a:off x="0" y="1090"/>
                <a:ext cx="833" cy="1263"/>
              </a:xfrm>
              <a:custGeom>
                <a:avLst/>
                <a:gdLst>
                  <a:gd name="T0" fmla="*/ 337 w 833"/>
                  <a:gd name="T1" fmla="*/ 398 h 1263"/>
                  <a:gd name="T2" fmla="*/ 364 w 833"/>
                  <a:gd name="T3" fmla="*/ 438 h 1263"/>
                  <a:gd name="T4" fmla="*/ 511 w 833"/>
                  <a:gd name="T5" fmla="*/ 370 h 1263"/>
                  <a:gd name="T6" fmla="*/ 665 w 833"/>
                  <a:gd name="T7" fmla="*/ 263 h 1263"/>
                  <a:gd name="T8" fmla="*/ 731 w 833"/>
                  <a:gd name="T9" fmla="*/ 149 h 1263"/>
                  <a:gd name="T10" fmla="*/ 693 w 833"/>
                  <a:gd name="T11" fmla="*/ 249 h 1263"/>
                  <a:gd name="T12" fmla="*/ 576 w 833"/>
                  <a:gd name="T13" fmla="*/ 352 h 1263"/>
                  <a:gd name="T14" fmla="*/ 448 w 833"/>
                  <a:gd name="T15" fmla="*/ 449 h 1263"/>
                  <a:gd name="T16" fmla="*/ 323 w 833"/>
                  <a:gd name="T17" fmla="*/ 516 h 1263"/>
                  <a:gd name="T18" fmla="*/ 374 w 833"/>
                  <a:gd name="T19" fmla="*/ 576 h 1263"/>
                  <a:gd name="T20" fmla="*/ 488 w 833"/>
                  <a:gd name="T21" fmla="*/ 585 h 1263"/>
                  <a:gd name="T22" fmla="*/ 634 w 833"/>
                  <a:gd name="T23" fmla="*/ 607 h 1263"/>
                  <a:gd name="T24" fmla="*/ 750 w 833"/>
                  <a:gd name="T25" fmla="*/ 661 h 1263"/>
                  <a:gd name="T26" fmla="*/ 790 w 833"/>
                  <a:gd name="T27" fmla="*/ 696 h 1263"/>
                  <a:gd name="T28" fmla="*/ 669 w 833"/>
                  <a:gd name="T29" fmla="*/ 661 h 1263"/>
                  <a:gd name="T30" fmla="*/ 508 w 833"/>
                  <a:gd name="T31" fmla="*/ 643 h 1263"/>
                  <a:gd name="T32" fmla="*/ 359 w 833"/>
                  <a:gd name="T33" fmla="*/ 631 h 1263"/>
                  <a:gd name="T34" fmla="*/ 278 w 833"/>
                  <a:gd name="T35" fmla="*/ 660 h 1263"/>
                  <a:gd name="T36" fmla="*/ 295 w 833"/>
                  <a:gd name="T37" fmla="*/ 805 h 1263"/>
                  <a:gd name="T38" fmla="*/ 292 w 833"/>
                  <a:gd name="T39" fmla="*/ 994 h 1263"/>
                  <a:gd name="T40" fmla="*/ 244 w 833"/>
                  <a:gd name="T41" fmla="*/ 1145 h 1263"/>
                  <a:gd name="T42" fmla="*/ 144 w 833"/>
                  <a:gd name="T43" fmla="*/ 1262 h 1263"/>
                  <a:gd name="T44" fmla="*/ 159 w 833"/>
                  <a:gd name="T45" fmla="*/ 1121 h 1263"/>
                  <a:gd name="T46" fmla="*/ 191 w 833"/>
                  <a:gd name="T47" fmla="*/ 969 h 1263"/>
                  <a:gd name="T48" fmla="*/ 212 w 833"/>
                  <a:gd name="T49" fmla="*/ 772 h 1263"/>
                  <a:gd name="T50" fmla="*/ 202 w 833"/>
                  <a:gd name="T51" fmla="*/ 641 h 1263"/>
                  <a:gd name="T52" fmla="*/ 151 w 833"/>
                  <a:gd name="T53" fmla="*/ 718 h 1263"/>
                  <a:gd name="T54" fmla="*/ 125 w 833"/>
                  <a:gd name="T55" fmla="*/ 883 h 1263"/>
                  <a:gd name="T56" fmla="*/ 101 w 833"/>
                  <a:gd name="T57" fmla="*/ 1054 h 1263"/>
                  <a:gd name="T58" fmla="*/ 32 w 833"/>
                  <a:gd name="T59" fmla="*/ 1180 h 1263"/>
                  <a:gd name="T60" fmla="*/ 7 w 833"/>
                  <a:gd name="T61" fmla="*/ 1180 h 1263"/>
                  <a:gd name="T62" fmla="*/ 7 w 833"/>
                  <a:gd name="T63" fmla="*/ 1051 h 1263"/>
                  <a:gd name="T64" fmla="*/ 54 w 833"/>
                  <a:gd name="T65" fmla="*/ 931 h 1263"/>
                  <a:gd name="T66" fmla="*/ 109 w 833"/>
                  <a:gd name="T67" fmla="*/ 776 h 1263"/>
                  <a:gd name="T68" fmla="*/ 134 w 833"/>
                  <a:gd name="T69" fmla="*/ 661 h 1263"/>
                  <a:gd name="T70" fmla="*/ 84 w 833"/>
                  <a:gd name="T71" fmla="*/ 589 h 1263"/>
                  <a:gd name="T72" fmla="*/ 7 w 833"/>
                  <a:gd name="T73" fmla="*/ 598 h 1263"/>
                  <a:gd name="T74" fmla="*/ 7 w 833"/>
                  <a:gd name="T75" fmla="*/ 598 h 1263"/>
                  <a:gd name="T76" fmla="*/ 7 w 833"/>
                  <a:gd name="T77" fmla="*/ 598 h 1263"/>
                  <a:gd name="T78" fmla="*/ 7 w 833"/>
                  <a:gd name="T79" fmla="*/ 598 h 1263"/>
                  <a:gd name="T80" fmla="*/ 7 w 833"/>
                  <a:gd name="T81" fmla="*/ 598 h 1263"/>
                  <a:gd name="T82" fmla="*/ 7 w 833"/>
                  <a:gd name="T83" fmla="*/ 598 h 1263"/>
                  <a:gd name="T84" fmla="*/ 42 w 833"/>
                  <a:gd name="T85" fmla="*/ 521 h 1263"/>
                  <a:gd name="T86" fmla="*/ 42 w 833"/>
                  <a:gd name="T87" fmla="*/ 449 h 1263"/>
                  <a:gd name="T88" fmla="*/ 7 w 833"/>
                  <a:gd name="T89" fmla="*/ 340 h 1263"/>
                  <a:gd name="T90" fmla="*/ 7 w 833"/>
                  <a:gd name="T91" fmla="*/ 340 h 1263"/>
                  <a:gd name="T92" fmla="*/ 7 w 833"/>
                  <a:gd name="T93" fmla="*/ 340 h 1263"/>
                  <a:gd name="T94" fmla="*/ 7 w 833"/>
                  <a:gd name="T95" fmla="*/ 340 h 1263"/>
                  <a:gd name="T96" fmla="*/ 76 w 833"/>
                  <a:gd name="T97" fmla="*/ 396 h 1263"/>
                  <a:gd name="T98" fmla="*/ 166 w 833"/>
                  <a:gd name="T99" fmla="*/ 510 h 1263"/>
                  <a:gd name="T100" fmla="*/ 175 w 833"/>
                  <a:gd name="T101" fmla="*/ 423 h 1263"/>
                  <a:gd name="T102" fmla="*/ 76 w 833"/>
                  <a:gd name="T103" fmla="*/ 294 h 1263"/>
                  <a:gd name="T104" fmla="*/ 7 w 833"/>
                  <a:gd name="T105" fmla="*/ 210 h 1263"/>
                  <a:gd name="T106" fmla="*/ 7 w 833"/>
                  <a:gd name="T107" fmla="*/ 210 h 1263"/>
                  <a:gd name="T108" fmla="*/ 7 w 833"/>
                  <a:gd name="T109" fmla="*/ 156 h 1263"/>
                  <a:gd name="T110" fmla="*/ 95 w 833"/>
                  <a:gd name="T111" fmla="*/ 281 h 1263"/>
                  <a:gd name="T112" fmla="*/ 193 w 833"/>
                  <a:gd name="T113" fmla="*/ 449 h 1263"/>
                  <a:gd name="T114" fmla="*/ 253 w 833"/>
                  <a:gd name="T115" fmla="*/ 410 h 1263"/>
                  <a:gd name="T116" fmla="*/ 334 w 833"/>
                  <a:gd name="T117" fmla="*/ 283 h 1263"/>
                  <a:gd name="T118" fmla="*/ 436 w 833"/>
                  <a:gd name="T119" fmla="*/ 129 h 1263"/>
                  <a:gd name="T120" fmla="*/ 520 w 833"/>
                  <a:gd name="T121" fmla="*/ 21 h 1263"/>
                  <a:gd name="T122" fmla="*/ 513 w 833"/>
                  <a:gd name="T123" fmla="*/ 96 h 1263"/>
                  <a:gd name="T124" fmla="*/ 430 w 833"/>
                  <a:gd name="T125" fmla="*/ 249 h 126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833" h="1263">
                    <a:moveTo>
                      <a:pt x="392" y="309"/>
                    </a:moveTo>
                    <a:lnTo>
                      <a:pt x="376" y="329"/>
                    </a:lnTo>
                    <a:lnTo>
                      <a:pt x="362" y="350"/>
                    </a:lnTo>
                    <a:lnTo>
                      <a:pt x="351" y="372"/>
                    </a:lnTo>
                    <a:lnTo>
                      <a:pt x="337" y="398"/>
                    </a:lnTo>
                    <a:lnTo>
                      <a:pt x="327" y="420"/>
                    </a:lnTo>
                    <a:lnTo>
                      <a:pt x="323" y="441"/>
                    </a:lnTo>
                    <a:lnTo>
                      <a:pt x="315" y="460"/>
                    </a:lnTo>
                    <a:lnTo>
                      <a:pt x="336" y="449"/>
                    </a:lnTo>
                    <a:lnTo>
                      <a:pt x="364" y="438"/>
                    </a:lnTo>
                    <a:lnTo>
                      <a:pt x="393" y="425"/>
                    </a:lnTo>
                    <a:lnTo>
                      <a:pt x="423" y="412"/>
                    </a:lnTo>
                    <a:lnTo>
                      <a:pt x="454" y="401"/>
                    </a:lnTo>
                    <a:lnTo>
                      <a:pt x="485" y="387"/>
                    </a:lnTo>
                    <a:lnTo>
                      <a:pt x="511" y="370"/>
                    </a:lnTo>
                    <a:lnTo>
                      <a:pt x="550" y="349"/>
                    </a:lnTo>
                    <a:lnTo>
                      <a:pt x="578" y="327"/>
                    </a:lnTo>
                    <a:lnTo>
                      <a:pt x="615" y="303"/>
                    </a:lnTo>
                    <a:lnTo>
                      <a:pt x="640" y="289"/>
                    </a:lnTo>
                    <a:lnTo>
                      <a:pt x="665" y="263"/>
                    </a:lnTo>
                    <a:lnTo>
                      <a:pt x="685" y="243"/>
                    </a:lnTo>
                    <a:lnTo>
                      <a:pt x="703" y="216"/>
                    </a:lnTo>
                    <a:lnTo>
                      <a:pt x="715" y="190"/>
                    </a:lnTo>
                    <a:lnTo>
                      <a:pt x="724" y="167"/>
                    </a:lnTo>
                    <a:lnTo>
                      <a:pt x="731" y="149"/>
                    </a:lnTo>
                    <a:lnTo>
                      <a:pt x="733" y="169"/>
                    </a:lnTo>
                    <a:lnTo>
                      <a:pt x="733" y="181"/>
                    </a:lnTo>
                    <a:lnTo>
                      <a:pt x="727" y="200"/>
                    </a:lnTo>
                    <a:lnTo>
                      <a:pt x="713" y="220"/>
                    </a:lnTo>
                    <a:lnTo>
                      <a:pt x="693" y="249"/>
                    </a:lnTo>
                    <a:lnTo>
                      <a:pt x="681" y="270"/>
                    </a:lnTo>
                    <a:lnTo>
                      <a:pt x="660" y="285"/>
                    </a:lnTo>
                    <a:lnTo>
                      <a:pt x="635" y="305"/>
                    </a:lnTo>
                    <a:lnTo>
                      <a:pt x="604" y="329"/>
                    </a:lnTo>
                    <a:lnTo>
                      <a:pt x="576" y="352"/>
                    </a:lnTo>
                    <a:lnTo>
                      <a:pt x="545" y="376"/>
                    </a:lnTo>
                    <a:lnTo>
                      <a:pt x="525" y="396"/>
                    </a:lnTo>
                    <a:lnTo>
                      <a:pt x="501" y="418"/>
                    </a:lnTo>
                    <a:lnTo>
                      <a:pt x="475" y="432"/>
                    </a:lnTo>
                    <a:lnTo>
                      <a:pt x="448" y="449"/>
                    </a:lnTo>
                    <a:lnTo>
                      <a:pt x="420" y="465"/>
                    </a:lnTo>
                    <a:lnTo>
                      <a:pt x="393" y="480"/>
                    </a:lnTo>
                    <a:lnTo>
                      <a:pt x="371" y="492"/>
                    </a:lnTo>
                    <a:lnTo>
                      <a:pt x="342" y="507"/>
                    </a:lnTo>
                    <a:lnTo>
                      <a:pt x="323" y="516"/>
                    </a:lnTo>
                    <a:lnTo>
                      <a:pt x="314" y="521"/>
                    </a:lnTo>
                    <a:lnTo>
                      <a:pt x="323" y="536"/>
                    </a:lnTo>
                    <a:lnTo>
                      <a:pt x="333" y="550"/>
                    </a:lnTo>
                    <a:lnTo>
                      <a:pt x="348" y="570"/>
                    </a:lnTo>
                    <a:lnTo>
                      <a:pt x="374" y="576"/>
                    </a:lnTo>
                    <a:lnTo>
                      <a:pt x="393" y="578"/>
                    </a:lnTo>
                    <a:lnTo>
                      <a:pt x="424" y="583"/>
                    </a:lnTo>
                    <a:lnTo>
                      <a:pt x="454" y="585"/>
                    </a:lnTo>
                    <a:lnTo>
                      <a:pt x="488" y="585"/>
                    </a:lnTo>
                    <a:lnTo>
                      <a:pt x="519" y="589"/>
                    </a:lnTo>
                    <a:lnTo>
                      <a:pt x="551" y="590"/>
                    </a:lnTo>
                    <a:lnTo>
                      <a:pt x="581" y="596"/>
                    </a:lnTo>
                    <a:lnTo>
                      <a:pt x="606" y="600"/>
                    </a:lnTo>
                    <a:lnTo>
                      <a:pt x="634" y="607"/>
                    </a:lnTo>
                    <a:lnTo>
                      <a:pt x="654" y="614"/>
                    </a:lnTo>
                    <a:lnTo>
                      <a:pt x="677" y="625"/>
                    </a:lnTo>
                    <a:lnTo>
                      <a:pt x="694" y="636"/>
                    </a:lnTo>
                    <a:lnTo>
                      <a:pt x="721" y="647"/>
                    </a:lnTo>
                    <a:lnTo>
                      <a:pt x="750" y="661"/>
                    </a:lnTo>
                    <a:lnTo>
                      <a:pt x="781" y="674"/>
                    </a:lnTo>
                    <a:lnTo>
                      <a:pt x="805" y="683"/>
                    </a:lnTo>
                    <a:lnTo>
                      <a:pt x="832" y="692"/>
                    </a:lnTo>
                    <a:lnTo>
                      <a:pt x="811" y="698"/>
                    </a:lnTo>
                    <a:lnTo>
                      <a:pt x="790" y="696"/>
                    </a:lnTo>
                    <a:lnTo>
                      <a:pt x="767" y="691"/>
                    </a:lnTo>
                    <a:lnTo>
                      <a:pt x="743" y="683"/>
                    </a:lnTo>
                    <a:lnTo>
                      <a:pt x="709" y="672"/>
                    </a:lnTo>
                    <a:lnTo>
                      <a:pt x="690" y="667"/>
                    </a:lnTo>
                    <a:lnTo>
                      <a:pt x="669" y="661"/>
                    </a:lnTo>
                    <a:lnTo>
                      <a:pt x="643" y="656"/>
                    </a:lnTo>
                    <a:lnTo>
                      <a:pt x="613" y="652"/>
                    </a:lnTo>
                    <a:lnTo>
                      <a:pt x="579" y="649"/>
                    </a:lnTo>
                    <a:lnTo>
                      <a:pt x="545" y="645"/>
                    </a:lnTo>
                    <a:lnTo>
                      <a:pt x="508" y="643"/>
                    </a:lnTo>
                    <a:lnTo>
                      <a:pt x="479" y="643"/>
                    </a:lnTo>
                    <a:lnTo>
                      <a:pt x="446" y="641"/>
                    </a:lnTo>
                    <a:lnTo>
                      <a:pt x="421" y="640"/>
                    </a:lnTo>
                    <a:lnTo>
                      <a:pt x="392" y="638"/>
                    </a:lnTo>
                    <a:lnTo>
                      <a:pt x="359" y="631"/>
                    </a:lnTo>
                    <a:lnTo>
                      <a:pt x="323" y="623"/>
                    </a:lnTo>
                    <a:lnTo>
                      <a:pt x="290" y="614"/>
                    </a:lnTo>
                    <a:lnTo>
                      <a:pt x="252" y="609"/>
                    </a:lnTo>
                    <a:lnTo>
                      <a:pt x="264" y="631"/>
                    </a:lnTo>
                    <a:lnTo>
                      <a:pt x="278" y="660"/>
                    </a:lnTo>
                    <a:lnTo>
                      <a:pt x="293" y="696"/>
                    </a:lnTo>
                    <a:lnTo>
                      <a:pt x="297" y="723"/>
                    </a:lnTo>
                    <a:lnTo>
                      <a:pt x="299" y="756"/>
                    </a:lnTo>
                    <a:lnTo>
                      <a:pt x="297" y="780"/>
                    </a:lnTo>
                    <a:lnTo>
                      <a:pt x="295" y="805"/>
                    </a:lnTo>
                    <a:lnTo>
                      <a:pt x="292" y="840"/>
                    </a:lnTo>
                    <a:lnTo>
                      <a:pt x="289" y="885"/>
                    </a:lnTo>
                    <a:lnTo>
                      <a:pt x="290" y="923"/>
                    </a:lnTo>
                    <a:lnTo>
                      <a:pt x="292" y="963"/>
                    </a:lnTo>
                    <a:lnTo>
                      <a:pt x="292" y="994"/>
                    </a:lnTo>
                    <a:lnTo>
                      <a:pt x="289" y="1025"/>
                    </a:lnTo>
                    <a:lnTo>
                      <a:pt x="280" y="1056"/>
                    </a:lnTo>
                    <a:lnTo>
                      <a:pt x="268" y="1094"/>
                    </a:lnTo>
                    <a:lnTo>
                      <a:pt x="258" y="1121"/>
                    </a:lnTo>
                    <a:lnTo>
                      <a:pt x="244" y="1145"/>
                    </a:lnTo>
                    <a:lnTo>
                      <a:pt x="230" y="1176"/>
                    </a:lnTo>
                    <a:lnTo>
                      <a:pt x="218" y="1194"/>
                    </a:lnTo>
                    <a:lnTo>
                      <a:pt x="196" y="1218"/>
                    </a:lnTo>
                    <a:lnTo>
                      <a:pt x="168" y="1238"/>
                    </a:lnTo>
                    <a:lnTo>
                      <a:pt x="144" y="1262"/>
                    </a:lnTo>
                    <a:lnTo>
                      <a:pt x="141" y="1236"/>
                    </a:lnTo>
                    <a:lnTo>
                      <a:pt x="144" y="1205"/>
                    </a:lnTo>
                    <a:lnTo>
                      <a:pt x="148" y="1172"/>
                    </a:lnTo>
                    <a:lnTo>
                      <a:pt x="151" y="1143"/>
                    </a:lnTo>
                    <a:lnTo>
                      <a:pt x="159" y="1121"/>
                    </a:lnTo>
                    <a:lnTo>
                      <a:pt x="166" y="1092"/>
                    </a:lnTo>
                    <a:lnTo>
                      <a:pt x="178" y="1061"/>
                    </a:lnTo>
                    <a:lnTo>
                      <a:pt x="184" y="1036"/>
                    </a:lnTo>
                    <a:lnTo>
                      <a:pt x="185" y="1012"/>
                    </a:lnTo>
                    <a:lnTo>
                      <a:pt x="191" y="969"/>
                    </a:lnTo>
                    <a:lnTo>
                      <a:pt x="196" y="923"/>
                    </a:lnTo>
                    <a:lnTo>
                      <a:pt x="200" y="883"/>
                    </a:lnTo>
                    <a:lnTo>
                      <a:pt x="205" y="843"/>
                    </a:lnTo>
                    <a:lnTo>
                      <a:pt x="210" y="801"/>
                    </a:lnTo>
                    <a:lnTo>
                      <a:pt x="212" y="772"/>
                    </a:lnTo>
                    <a:lnTo>
                      <a:pt x="212" y="749"/>
                    </a:lnTo>
                    <a:lnTo>
                      <a:pt x="213" y="720"/>
                    </a:lnTo>
                    <a:lnTo>
                      <a:pt x="212" y="687"/>
                    </a:lnTo>
                    <a:lnTo>
                      <a:pt x="209" y="669"/>
                    </a:lnTo>
                    <a:lnTo>
                      <a:pt x="202" y="641"/>
                    </a:lnTo>
                    <a:lnTo>
                      <a:pt x="196" y="607"/>
                    </a:lnTo>
                    <a:lnTo>
                      <a:pt x="184" y="632"/>
                    </a:lnTo>
                    <a:lnTo>
                      <a:pt x="171" y="660"/>
                    </a:lnTo>
                    <a:lnTo>
                      <a:pt x="159" y="687"/>
                    </a:lnTo>
                    <a:lnTo>
                      <a:pt x="151" y="718"/>
                    </a:lnTo>
                    <a:lnTo>
                      <a:pt x="144" y="751"/>
                    </a:lnTo>
                    <a:lnTo>
                      <a:pt x="138" y="776"/>
                    </a:lnTo>
                    <a:lnTo>
                      <a:pt x="135" y="807"/>
                    </a:lnTo>
                    <a:lnTo>
                      <a:pt x="129" y="843"/>
                    </a:lnTo>
                    <a:lnTo>
                      <a:pt x="125" y="883"/>
                    </a:lnTo>
                    <a:lnTo>
                      <a:pt x="120" y="916"/>
                    </a:lnTo>
                    <a:lnTo>
                      <a:pt x="116" y="956"/>
                    </a:lnTo>
                    <a:lnTo>
                      <a:pt x="113" y="987"/>
                    </a:lnTo>
                    <a:lnTo>
                      <a:pt x="106" y="1021"/>
                    </a:lnTo>
                    <a:lnTo>
                      <a:pt x="101" y="1054"/>
                    </a:lnTo>
                    <a:lnTo>
                      <a:pt x="95" y="1078"/>
                    </a:lnTo>
                    <a:lnTo>
                      <a:pt x="82" y="1101"/>
                    </a:lnTo>
                    <a:lnTo>
                      <a:pt x="67" y="1129"/>
                    </a:lnTo>
                    <a:lnTo>
                      <a:pt x="50" y="1154"/>
                    </a:lnTo>
                    <a:lnTo>
                      <a:pt x="32" y="1180"/>
                    </a:lnTo>
                    <a:lnTo>
                      <a:pt x="17" y="1192"/>
                    </a:lnTo>
                    <a:lnTo>
                      <a:pt x="7" y="1180"/>
                    </a:lnTo>
                    <a:lnTo>
                      <a:pt x="7" y="1114"/>
                    </a:lnTo>
                    <a:lnTo>
                      <a:pt x="7" y="1180"/>
                    </a:lnTo>
                    <a:lnTo>
                      <a:pt x="7" y="1114"/>
                    </a:lnTo>
                    <a:lnTo>
                      <a:pt x="7" y="1051"/>
                    </a:lnTo>
                    <a:lnTo>
                      <a:pt x="16" y="1025"/>
                    </a:lnTo>
                    <a:lnTo>
                      <a:pt x="30" y="992"/>
                    </a:lnTo>
                    <a:lnTo>
                      <a:pt x="42" y="963"/>
                    </a:lnTo>
                    <a:lnTo>
                      <a:pt x="54" y="931"/>
                    </a:lnTo>
                    <a:lnTo>
                      <a:pt x="66" y="901"/>
                    </a:lnTo>
                    <a:lnTo>
                      <a:pt x="79" y="869"/>
                    </a:lnTo>
                    <a:lnTo>
                      <a:pt x="88" y="838"/>
                    </a:lnTo>
                    <a:lnTo>
                      <a:pt x="98" y="807"/>
                    </a:lnTo>
                    <a:lnTo>
                      <a:pt x="109" y="776"/>
                    </a:lnTo>
                    <a:lnTo>
                      <a:pt x="113" y="754"/>
                    </a:lnTo>
                    <a:lnTo>
                      <a:pt x="122" y="731"/>
                    </a:lnTo>
                    <a:lnTo>
                      <a:pt x="129" y="701"/>
                    </a:lnTo>
                    <a:lnTo>
                      <a:pt x="138" y="680"/>
                    </a:lnTo>
                    <a:lnTo>
                      <a:pt x="134" y="661"/>
                    </a:lnTo>
                    <a:lnTo>
                      <a:pt x="131" y="640"/>
                    </a:lnTo>
                    <a:lnTo>
                      <a:pt x="132" y="621"/>
                    </a:lnTo>
                    <a:lnTo>
                      <a:pt x="137" y="600"/>
                    </a:lnTo>
                    <a:lnTo>
                      <a:pt x="113" y="596"/>
                    </a:lnTo>
                    <a:lnTo>
                      <a:pt x="84" y="589"/>
                    </a:lnTo>
                    <a:lnTo>
                      <a:pt x="59" y="605"/>
                    </a:lnTo>
                    <a:lnTo>
                      <a:pt x="35" y="618"/>
                    </a:lnTo>
                    <a:lnTo>
                      <a:pt x="10" y="631"/>
                    </a:lnTo>
                    <a:lnTo>
                      <a:pt x="7" y="598"/>
                    </a:lnTo>
                    <a:lnTo>
                      <a:pt x="7" y="532"/>
                    </a:lnTo>
                    <a:lnTo>
                      <a:pt x="7" y="598"/>
                    </a:lnTo>
                    <a:lnTo>
                      <a:pt x="7" y="532"/>
                    </a:lnTo>
                    <a:lnTo>
                      <a:pt x="16" y="532"/>
                    </a:lnTo>
                    <a:lnTo>
                      <a:pt x="42" y="521"/>
                    </a:lnTo>
                    <a:lnTo>
                      <a:pt x="48" y="505"/>
                    </a:lnTo>
                    <a:lnTo>
                      <a:pt x="54" y="490"/>
                    </a:lnTo>
                    <a:lnTo>
                      <a:pt x="60" y="474"/>
                    </a:lnTo>
                    <a:lnTo>
                      <a:pt x="59" y="469"/>
                    </a:lnTo>
                    <a:lnTo>
                      <a:pt x="42" y="449"/>
                    </a:lnTo>
                    <a:lnTo>
                      <a:pt x="19" y="427"/>
                    </a:lnTo>
                    <a:lnTo>
                      <a:pt x="0" y="405"/>
                    </a:lnTo>
                    <a:lnTo>
                      <a:pt x="7" y="403"/>
                    </a:lnTo>
                    <a:lnTo>
                      <a:pt x="7" y="340"/>
                    </a:lnTo>
                    <a:lnTo>
                      <a:pt x="4" y="334"/>
                    </a:lnTo>
                    <a:lnTo>
                      <a:pt x="35" y="358"/>
                    </a:lnTo>
                    <a:lnTo>
                      <a:pt x="60" y="380"/>
                    </a:lnTo>
                    <a:lnTo>
                      <a:pt x="76" y="396"/>
                    </a:lnTo>
                    <a:lnTo>
                      <a:pt x="89" y="416"/>
                    </a:lnTo>
                    <a:lnTo>
                      <a:pt x="110" y="443"/>
                    </a:lnTo>
                    <a:lnTo>
                      <a:pt x="128" y="465"/>
                    </a:lnTo>
                    <a:lnTo>
                      <a:pt x="144" y="485"/>
                    </a:lnTo>
                    <a:lnTo>
                      <a:pt x="166" y="510"/>
                    </a:lnTo>
                    <a:lnTo>
                      <a:pt x="175" y="501"/>
                    </a:lnTo>
                    <a:lnTo>
                      <a:pt x="185" y="481"/>
                    </a:lnTo>
                    <a:lnTo>
                      <a:pt x="196" y="465"/>
                    </a:lnTo>
                    <a:lnTo>
                      <a:pt x="190" y="449"/>
                    </a:lnTo>
                    <a:lnTo>
                      <a:pt x="175" y="423"/>
                    </a:lnTo>
                    <a:lnTo>
                      <a:pt x="160" y="398"/>
                    </a:lnTo>
                    <a:lnTo>
                      <a:pt x="144" y="374"/>
                    </a:lnTo>
                    <a:lnTo>
                      <a:pt x="128" y="352"/>
                    </a:lnTo>
                    <a:lnTo>
                      <a:pt x="100" y="323"/>
                    </a:lnTo>
                    <a:lnTo>
                      <a:pt x="76" y="294"/>
                    </a:lnTo>
                    <a:lnTo>
                      <a:pt x="56" y="272"/>
                    </a:lnTo>
                    <a:lnTo>
                      <a:pt x="38" y="252"/>
                    </a:lnTo>
                    <a:lnTo>
                      <a:pt x="19" y="229"/>
                    </a:lnTo>
                    <a:lnTo>
                      <a:pt x="7" y="210"/>
                    </a:lnTo>
                    <a:lnTo>
                      <a:pt x="7" y="145"/>
                    </a:lnTo>
                    <a:lnTo>
                      <a:pt x="7" y="210"/>
                    </a:lnTo>
                    <a:lnTo>
                      <a:pt x="7" y="145"/>
                    </a:lnTo>
                    <a:lnTo>
                      <a:pt x="7" y="174"/>
                    </a:lnTo>
                    <a:lnTo>
                      <a:pt x="7" y="156"/>
                    </a:lnTo>
                    <a:lnTo>
                      <a:pt x="14" y="180"/>
                    </a:lnTo>
                    <a:lnTo>
                      <a:pt x="36" y="205"/>
                    </a:lnTo>
                    <a:lnTo>
                      <a:pt x="54" y="229"/>
                    </a:lnTo>
                    <a:lnTo>
                      <a:pt x="79" y="261"/>
                    </a:lnTo>
                    <a:lnTo>
                      <a:pt x="95" y="281"/>
                    </a:lnTo>
                    <a:lnTo>
                      <a:pt x="116" y="309"/>
                    </a:lnTo>
                    <a:lnTo>
                      <a:pt x="135" y="345"/>
                    </a:lnTo>
                    <a:lnTo>
                      <a:pt x="153" y="372"/>
                    </a:lnTo>
                    <a:lnTo>
                      <a:pt x="169" y="401"/>
                    </a:lnTo>
                    <a:lnTo>
                      <a:pt x="193" y="449"/>
                    </a:lnTo>
                    <a:lnTo>
                      <a:pt x="202" y="474"/>
                    </a:lnTo>
                    <a:lnTo>
                      <a:pt x="208" y="490"/>
                    </a:lnTo>
                    <a:lnTo>
                      <a:pt x="219" y="465"/>
                    </a:lnTo>
                    <a:lnTo>
                      <a:pt x="236" y="438"/>
                    </a:lnTo>
                    <a:lnTo>
                      <a:pt x="253" y="410"/>
                    </a:lnTo>
                    <a:lnTo>
                      <a:pt x="268" y="383"/>
                    </a:lnTo>
                    <a:lnTo>
                      <a:pt x="283" y="358"/>
                    </a:lnTo>
                    <a:lnTo>
                      <a:pt x="297" y="334"/>
                    </a:lnTo>
                    <a:lnTo>
                      <a:pt x="314" y="312"/>
                    </a:lnTo>
                    <a:lnTo>
                      <a:pt x="334" y="283"/>
                    </a:lnTo>
                    <a:lnTo>
                      <a:pt x="356" y="254"/>
                    </a:lnTo>
                    <a:lnTo>
                      <a:pt x="377" y="221"/>
                    </a:lnTo>
                    <a:lnTo>
                      <a:pt x="399" y="189"/>
                    </a:lnTo>
                    <a:lnTo>
                      <a:pt x="416" y="161"/>
                    </a:lnTo>
                    <a:lnTo>
                      <a:pt x="436" y="129"/>
                    </a:lnTo>
                    <a:lnTo>
                      <a:pt x="452" y="107"/>
                    </a:lnTo>
                    <a:lnTo>
                      <a:pt x="473" y="85"/>
                    </a:lnTo>
                    <a:lnTo>
                      <a:pt x="491" y="69"/>
                    </a:lnTo>
                    <a:lnTo>
                      <a:pt x="505" y="49"/>
                    </a:lnTo>
                    <a:lnTo>
                      <a:pt x="520" y="21"/>
                    </a:lnTo>
                    <a:lnTo>
                      <a:pt x="534" y="0"/>
                    </a:lnTo>
                    <a:lnTo>
                      <a:pt x="531" y="18"/>
                    </a:lnTo>
                    <a:lnTo>
                      <a:pt x="528" y="43"/>
                    </a:lnTo>
                    <a:lnTo>
                      <a:pt x="523" y="70"/>
                    </a:lnTo>
                    <a:lnTo>
                      <a:pt x="513" y="96"/>
                    </a:lnTo>
                    <a:lnTo>
                      <a:pt x="501" y="120"/>
                    </a:lnTo>
                    <a:lnTo>
                      <a:pt x="482" y="154"/>
                    </a:lnTo>
                    <a:lnTo>
                      <a:pt x="467" y="183"/>
                    </a:lnTo>
                    <a:lnTo>
                      <a:pt x="449" y="220"/>
                    </a:lnTo>
                    <a:lnTo>
                      <a:pt x="430" y="249"/>
                    </a:lnTo>
                    <a:lnTo>
                      <a:pt x="410" y="283"/>
                    </a:lnTo>
                    <a:lnTo>
                      <a:pt x="392" y="309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grpSp>
            <p:nvGrpSpPr>
              <p:cNvPr id="30" name="Group 8"/>
              <p:cNvGrpSpPr>
                <a:grpSpLocks/>
              </p:cNvGrpSpPr>
              <p:nvPr/>
            </p:nvGrpSpPr>
            <p:grpSpPr bwMode="auto">
              <a:xfrm>
                <a:off x="215" y="1772"/>
                <a:ext cx="1226" cy="1195"/>
                <a:chOff x="215" y="1772"/>
                <a:chExt cx="1226" cy="1195"/>
              </a:xfrm>
            </p:grpSpPr>
            <p:sp>
              <p:nvSpPr>
                <p:cNvPr id="32" name="Freeform 9"/>
                <p:cNvSpPr>
                  <a:spLocks/>
                </p:cNvSpPr>
                <p:nvPr/>
              </p:nvSpPr>
              <p:spPr bwMode="auto">
                <a:xfrm>
                  <a:off x="331" y="1772"/>
                  <a:ext cx="1110" cy="1113"/>
                </a:xfrm>
                <a:custGeom>
                  <a:avLst/>
                  <a:gdLst>
                    <a:gd name="T0" fmla="*/ 422 w 1110"/>
                    <a:gd name="T1" fmla="*/ 140 h 1113"/>
                    <a:gd name="T2" fmla="*/ 512 w 1110"/>
                    <a:gd name="T3" fmla="*/ 47 h 1113"/>
                    <a:gd name="T4" fmla="*/ 619 w 1110"/>
                    <a:gd name="T5" fmla="*/ 10 h 1113"/>
                    <a:gd name="T6" fmla="*/ 738 w 1110"/>
                    <a:gd name="T7" fmla="*/ 9 h 1113"/>
                    <a:gd name="T8" fmla="*/ 768 w 1110"/>
                    <a:gd name="T9" fmla="*/ 23 h 1113"/>
                    <a:gd name="T10" fmla="*/ 688 w 1110"/>
                    <a:gd name="T11" fmla="*/ 49 h 1113"/>
                    <a:gd name="T12" fmla="*/ 596 w 1110"/>
                    <a:gd name="T13" fmla="*/ 85 h 1113"/>
                    <a:gd name="T14" fmla="*/ 493 w 1110"/>
                    <a:gd name="T15" fmla="*/ 180 h 1113"/>
                    <a:gd name="T16" fmla="*/ 484 w 1110"/>
                    <a:gd name="T17" fmla="*/ 307 h 1113"/>
                    <a:gd name="T18" fmla="*/ 637 w 1110"/>
                    <a:gd name="T19" fmla="*/ 229 h 1113"/>
                    <a:gd name="T20" fmla="*/ 762 w 1110"/>
                    <a:gd name="T21" fmla="*/ 220 h 1113"/>
                    <a:gd name="T22" fmla="*/ 895 w 1110"/>
                    <a:gd name="T23" fmla="*/ 236 h 1113"/>
                    <a:gd name="T24" fmla="*/ 1052 w 1110"/>
                    <a:gd name="T25" fmla="*/ 260 h 1113"/>
                    <a:gd name="T26" fmla="*/ 1055 w 1110"/>
                    <a:gd name="T27" fmla="*/ 262 h 1113"/>
                    <a:gd name="T28" fmla="*/ 903 w 1110"/>
                    <a:gd name="T29" fmla="*/ 271 h 1113"/>
                    <a:gd name="T30" fmla="*/ 764 w 1110"/>
                    <a:gd name="T31" fmla="*/ 274 h 1113"/>
                    <a:gd name="T32" fmla="*/ 643 w 1110"/>
                    <a:gd name="T33" fmla="*/ 294 h 1113"/>
                    <a:gd name="T34" fmla="*/ 507 w 1110"/>
                    <a:gd name="T35" fmla="*/ 338 h 1113"/>
                    <a:gd name="T36" fmla="*/ 562 w 1110"/>
                    <a:gd name="T37" fmla="*/ 404 h 1113"/>
                    <a:gd name="T38" fmla="*/ 601 w 1110"/>
                    <a:gd name="T39" fmla="*/ 465 h 1113"/>
                    <a:gd name="T40" fmla="*/ 465 w 1110"/>
                    <a:gd name="T41" fmla="*/ 407 h 1113"/>
                    <a:gd name="T42" fmla="*/ 438 w 1110"/>
                    <a:gd name="T43" fmla="*/ 444 h 1113"/>
                    <a:gd name="T44" fmla="*/ 586 w 1110"/>
                    <a:gd name="T45" fmla="*/ 475 h 1113"/>
                    <a:gd name="T46" fmla="*/ 712 w 1110"/>
                    <a:gd name="T47" fmla="*/ 515 h 1113"/>
                    <a:gd name="T48" fmla="*/ 811 w 1110"/>
                    <a:gd name="T49" fmla="*/ 620 h 1113"/>
                    <a:gd name="T50" fmla="*/ 886 w 1110"/>
                    <a:gd name="T51" fmla="*/ 766 h 1113"/>
                    <a:gd name="T52" fmla="*/ 871 w 1110"/>
                    <a:gd name="T53" fmla="*/ 789 h 1113"/>
                    <a:gd name="T54" fmla="*/ 768 w 1110"/>
                    <a:gd name="T55" fmla="*/ 698 h 1113"/>
                    <a:gd name="T56" fmla="*/ 656 w 1110"/>
                    <a:gd name="T57" fmla="*/ 598 h 1113"/>
                    <a:gd name="T58" fmla="*/ 534 w 1110"/>
                    <a:gd name="T59" fmla="*/ 529 h 1113"/>
                    <a:gd name="T60" fmla="*/ 457 w 1110"/>
                    <a:gd name="T61" fmla="*/ 507 h 1113"/>
                    <a:gd name="T62" fmla="*/ 521 w 1110"/>
                    <a:gd name="T63" fmla="*/ 618 h 1113"/>
                    <a:gd name="T64" fmla="*/ 602 w 1110"/>
                    <a:gd name="T65" fmla="*/ 766 h 1113"/>
                    <a:gd name="T66" fmla="*/ 647 w 1110"/>
                    <a:gd name="T67" fmla="*/ 899 h 1113"/>
                    <a:gd name="T68" fmla="*/ 644 w 1110"/>
                    <a:gd name="T69" fmla="*/ 1022 h 1113"/>
                    <a:gd name="T70" fmla="*/ 587 w 1110"/>
                    <a:gd name="T71" fmla="*/ 886 h 1113"/>
                    <a:gd name="T72" fmla="*/ 526 w 1110"/>
                    <a:gd name="T73" fmla="*/ 737 h 1113"/>
                    <a:gd name="T74" fmla="*/ 458 w 1110"/>
                    <a:gd name="T75" fmla="*/ 606 h 1113"/>
                    <a:gd name="T76" fmla="*/ 397 w 1110"/>
                    <a:gd name="T77" fmla="*/ 487 h 1113"/>
                    <a:gd name="T78" fmla="*/ 291 w 1110"/>
                    <a:gd name="T79" fmla="*/ 555 h 1113"/>
                    <a:gd name="T80" fmla="*/ 204 w 1110"/>
                    <a:gd name="T81" fmla="*/ 722 h 1113"/>
                    <a:gd name="T82" fmla="*/ 130 w 1110"/>
                    <a:gd name="T83" fmla="*/ 891 h 1113"/>
                    <a:gd name="T84" fmla="*/ 47 w 1110"/>
                    <a:gd name="T85" fmla="*/ 1048 h 1113"/>
                    <a:gd name="T86" fmla="*/ 22 w 1110"/>
                    <a:gd name="T87" fmla="*/ 1030 h 1113"/>
                    <a:gd name="T88" fmla="*/ 120 w 1110"/>
                    <a:gd name="T89" fmla="*/ 833 h 1113"/>
                    <a:gd name="T90" fmla="*/ 207 w 1110"/>
                    <a:gd name="T91" fmla="*/ 678 h 1113"/>
                    <a:gd name="T92" fmla="*/ 284 w 1110"/>
                    <a:gd name="T93" fmla="*/ 529 h 1113"/>
                    <a:gd name="T94" fmla="*/ 352 w 1110"/>
                    <a:gd name="T95" fmla="*/ 411 h 1113"/>
                    <a:gd name="T96" fmla="*/ 251 w 1110"/>
                    <a:gd name="T97" fmla="*/ 272 h 1113"/>
                    <a:gd name="T98" fmla="*/ 111 w 1110"/>
                    <a:gd name="T99" fmla="*/ 196 h 1113"/>
                    <a:gd name="T100" fmla="*/ 52 w 1110"/>
                    <a:gd name="T101" fmla="*/ 156 h 1113"/>
                    <a:gd name="T102" fmla="*/ 159 w 1110"/>
                    <a:gd name="T103" fmla="*/ 200 h 1113"/>
                    <a:gd name="T104" fmla="*/ 309 w 1110"/>
                    <a:gd name="T105" fmla="*/ 296 h 1113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1110" h="1113">
                      <a:moveTo>
                        <a:pt x="349" y="283"/>
                      </a:moveTo>
                      <a:lnTo>
                        <a:pt x="358" y="256"/>
                      </a:lnTo>
                      <a:lnTo>
                        <a:pt x="371" y="225"/>
                      </a:lnTo>
                      <a:lnTo>
                        <a:pt x="386" y="194"/>
                      </a:lnTo>
                      <a:lnTo>
                        <a:pt x="404" y="167"/>
                      </a:lnTo>
                      <a:lnTo>
                        <a:pt x="422" y="140"/>
                      </a:lnTo>
                      <a:lnTo>
                        <a:pt x="435" y="120"/>
                      </a:lnTo>
                      <a:lnTo>
                        <a:pt x="450" y="101"/>
                      </a:lnTo>
                      <a:lnTo>
                        <a:pt x="466" y="85"/>
                      </a:lnTo>
                      <a:lnTo>
                        <a:pt x="481" y="70"/>
                      </a:lnTo>
                      <a:lnTo>
                        <a:pt x="495" y="58"/>
                      </a:lnTo>
                      <a:lnTo>
                        <a:pt x="512" y="47"/>
                      </a:lnTo>
                      <a:lnTo>
                        <a:pt x="527" y="36"/>
                      </a:lnTo>
                      <a:lnTo>
                        <a:pt x="543" y="29"/>
                      </a:lnTo>
                      <a:lnTo>
                        <a:pt x="562" y="23"/>
                      </a:lnTo>
                      <a:lnTo>
                        <a:pt x="582" y="18"/>
                      </a:lnTo>
                      <a:lnTo>
                        <a:pt x="600" y="12"/>
                      </a:lnTo>
                      <a:lnTo>
                        <a:pt x="619" y="10"/>
                      </a:lnTo>
                      <a:lnTo>
                        <a:pt x="638" y="9"/>
                      </a:lnTo>
                      <a:lnTo>
                        <a:pt x="658" y="7"/>
                      </a:lnTo>
                      <a:lnTo>
                        <a:pt x="684" y="3"/>
                      </a:lnTo>
                      <a:lnTo>
                        <a:pt x="703" y="7"/>
                      </a:lnTo>
                      <a:lnTo>
                        <a:pt x="721" y="9"/>
                      </a:lnTo>
                      <a:lnTo>
                        <a:pt x="738" y="9"/>
                      </a:lnTo>
                      <a:lnTo>
                        <a:pt x="755" y="7"/>
                      </a:lnTo>
                      <a:lnTo>
                        <a:pt x="775" y="3"/>
                      </a:lnTo>
                      <a:lnTo>
                        <a:pt x="795" y="0"/>
                      </a:lnTo>
                      <a:lnTo>
                        <a:pt x="785" y="7"/>
                      </a:lnTo>
                      <a:lnTo>
                        <a:pt x="775" y="14"/>
                      </a:lnTo>
                      <a:lnTo>
                        <a:pt x="768" y="23"/>
                      </a:lnTo>
                      <a:lnTo>
                        <a:pt x="760" y="34"/>
                      </a:lnTo>
                      <a:lnTo>
                        <a:pt x="746" y="34"/>
                      </a:lnTo>
                      <a:lnTo>
                        <a:pt x="729" y="36"/>
                      </a:lnTo>
                      <a:lnTo>
                        <a:pt x="717" y="40"/>
                      </a:lnTo>
                      <a:lnTo>
                        <a:pt x="703" y="45"/>
                      </a:lnTo>
                      <a:lnTo>
                        <a:pt x="688" y="49"/>
                      </a:lnTo>
                      <a:lnTo>
                        <a:pt x="674" y="52"/>
                      </a:lnTo>
                      <a:lnTo>
                        <a:pt x="658" y="58"/>
                      </a:lnTo>
                      <a:lnTo>
                        <a:pt x="643" y="63"/>
                      </a:lnTo>
                      <a:lnTo>
                        <a:pt x="626" y="70"/>
                      </a:lnTo>
                      <a:lnTo>
                        <a:pt x="611" y="78"/>
                      </a:lnTo>
                      <a:lnTo>
                        <a:pt x="596" y="85"/>
                      </a:lnTo>
                      <a:lnTo>
                        <a:pt x="578" y="96"/>
                      </a:lnTo>
                      <a:lnTo>
                        <a:pt x="562" y="107"/>
                      </a:lnTo>
                      <a:lnTo>
                        <a:pt x="544" y="120"/>
                      </a:lnTo>
                      <a:lnTo>
                        <a:pt x="527" y="134"/>
                      </a:lnTo>
                      <a:lnTo>
                        <a:pt x="508" y="156"/>
                      </a:lnTo>
                      <a:lnTo>
                        <a:pt x="493" y="180"/>
                      </a:lnTo>
                      <a:lnTo>
                        <a:pt x="477" y="211"/>
                      </a:lnTo>
                      <a:lnTo>
                        <a:pt x="459" y="251"/>
                      </a:lnTo>
                      <a:lnTo>
                        <a:pt x="442" y="294"/>
                      </a:lnTo>
                      <a:lnTo>
                        <a:pt x="422" y="347"/>
                      </a:lnTo>
                      <a:lnTo>
                        <a:pt x="456" y="325"/>
                      </a:lnTo>
                      <a:lnTo>
                        <a:pt x="484" y="307"/>
                      </a:lnTo>
                      <a:lnTo>
                        <a:pt x="522" y="282"/>
                      </a:lnTo>
                      <a:lnTo>
                        <a:pt x="562" y="256"/>
                      </a:lnTo>
                      <a:lnTo>
                        <a:pt x="578" y="251"/>
                      </a:lnTo>
                      <a:lnTo>
                        <a:pt x="596" y="242"/>
                      </a:lnTo>
                      <a:lnTo>
                        <a:pt x="615" y="236"/>
                      </a:lnTo>
                      <a:lnTo>
                        <a:pt x="637" y="229"/>
                      </a:lnTo>
                      <a:lnTo>
                        <a:pt x="660" y="223"/>
                      </a:lnTo>
                      <a:lnTo>
                        <a:pt x="680" y="222"/>
                      </a:lnTo>
                      <a:lnTo>
                        <a:pt x="697" y="220"/>
                      </a:lnTo>
                      <a:lnTo>
                        <a:pt x="722" y="216"/>
                      </a:lnTo>
                      <a:lnTo>
                        <a:pt x="744" y="218"/>
                      </a:lnTo>
                      <a:lnTo>
                        <a:pt x="762" y="220"/>
                      </a:lnTo>
                      <a:lnTo>
                        <a:pt x="786" y="223"/>
                      </a:lnTo>
                      <a:lnTo>
                        <a:pt x="808" y="225"/>
                      </a:lnTo>
                      <a:lnTo>
                        <a:pt x="829" y="227"/>
                      </a:lnTo>
                      <a:lnTo>
                        <a:pt x="851" y="231"/>
                      </a:lnTo>
                      <a:lnTo>
                        <a:pt x="872" y="232"/>
                      </a:lnTo>
                      <a:lnTo>
                        <a:pt x="895" y="236"/>
                      </a:lnTo>
                      <a:lnTo>
                        <a:pt x="917" y="238"/>
                      </a:lnTo>
                      <a:lnTo>
                        <a:pt x="939" y="242"/>
                      </a:lnTo>
                      <a:lnTo>
                        <a:pt x="964" y="245"/>
                      </a:lnTo>
                      <a:lnTo>
                        <a:pt x="990" y="249"/>
                      </a:lnTo>
                      <a:lnTo>
                        <a:pt x="1014" y="252"/>
                      </a:lnTo>
                      <a:lnTo>
                        <a:pt x="1052" y="260"/>
                      </a:lnTo>
                      <a:lnTo>
                        <a:pt x="1066" y="258"/>
                      </a:lnTo>
                      <a:lnTo>
                        <a:pt x="1075" y="260"/>
                      </a:lnTo>
                      <a:lnTo>
                        <a:pt x="1087" y="265"/>
                      </a:lnTo>
                      <a:lnTo>
                        <a:pt x="1109" y="274"/>
                      </a:lnTo>
                      <a:lnTo>
                        <a:pt x="1071" y="265"/>
                      </a:lnTo>
                      <a:lnTo>
                        <a:pt x="1055" y="262"/>
                      </a:lnTo>
                      <a:lnTo>
                        <a:pt x="1038" y="262"/>
                      </a:lnTo>
                      <a:lnTo>
                        <a:pt x="1005" y="265"/>
                      </a:lnTo>
                      <a:lnTo>
                        <a:pt x="982" y="267"/>
                      </a:lnTo>
                      <a:lnTo>
                        <a:pt x="952" y="269"/>
                      </a:lnTo>
                      <a:lnTo>
                        <a:pt x="927" y="269"/>
                      </a:lnTo>
                      <a:lnTo>
                        <a:pt x="903" y="271"/>
                      </a:lnTo>
                      <a:lnTo>
                        <a:pt x="880" y="272"/>
                      </a:lnTo>
                      <a:lnTo>
                        <a:pt x="859" y="269"/>
                      </a:lnTo>
                      <a:lnTo>
                        <a:pt x="834" y="267"/>
                      </a:lnTo>
                      <a:lnTo>
                        <a:pt x="808" y="269"/>
                      </a:lnTo>
                      <a:lnTo>
                        <a:pt x="785" y="272"/>
                      </a:lnTo>
                      <a:lnTo>
                        <a:pt x="764" y="274"/>
                      </a:lnTo>
                      <a:lnTo>
                        <a:pt x="740" y="276"/>
                      </a:lnTo>
                      <a:lnTo>
                        <a:pt x="722" y="276"/>
                      </a:lnTo>
                      <a:lnTo>
                        <a:pt x="699" y="278"/>
                      </a:lnTo>
                      <a:lnTo>
                        <a:pt x="680" y="283"/>
                      </a:lnTo>
                      <a:lnTo>
                        <a:pt x="661" y="289"/>
                      </a:lnTo>
                      <a:lnTo>
                        <a:pt x="643" y="294"/>
                      </a:lnTo>
                      <a:lnTo>
                        <a:pt x="623" y="300"/>
                      </a:lnTo>
                      <a:lnTo>
                        <a:pt x="602" y="307"/>
                      </a:lnTo>
                      <a:lnTo>
                        <a:pt x="580" y="314"/>
                      </a:lnTo>
                      <a:lnTo>
                        <a:pt x="562" y="320"/>
                      </a:lnTo>
                      <a:lnTo>
                        <a:pt x="527" y="333"/>
                      </a:lnTo>
                      <a:lnTo>
                        <a:pt x="507" y="338"/>
                      </a:lnTo>
                      <a:lnTo>
                        <a:pt x="477" y="354"/>
                      </a:lnTo>
                      <a:lnTo>
                        <a:pt x="435" y="376"/>
                      </a:lnTo>
                      <a:lnTo>
                        <a:pt x="479" y="382"/>
                      </a:lnTo>
                      <a:lnTo>
                        <a:pt x="528" y="385"/>
                      </a:lnTo>
                      <a:lnTo>
                        <a:pt x="538" y="387"/>
                      </a:lnTo>
                      <a:lnTo>
                        <a:pt x="562" y="404"/>
                      </a:lnTo>
                      <a:lnTo>
                        <a:pt x="577" y="413"/>
                      </a:lnTo>
                      <a:lnTo>
                        <a:pt x="592" y="422"/>
                      </a:lnTo>
                      <a:lnTo>
                        <a:pt x="594" y="427"/>
                      </a:lnTo>
                      <a:lnTo>
                        <a:pt x="602" y="447"/>
                      </a:lnTo>
                      <a:lnTo>
                        <a:pt x="619" y="478"/>
                      </a:lnTo>
                      <a:lnTo>
                        <a:pt x="601" y="465"/>
                      </a:lnTo>
                      <a:lnTo>
                        <a:pt x="580" y="449"/>
                      </a:lnTo>
                      <a:lnTo>
                        <a:pt x="562" y="442"/>
                      </a:lnTo>
                      <a:lnTo>
                        <a:pt x="528" y="431"/>
                      </a:lnTo>
                      <a:lnTo>
                        <a:pt x="503" y="422"/>
                      </a:lnTo>
                      <a:lnTo>
                        <a:pt x="479" y="413"/>
                      </a:lnTo>
                      <a:lnTo>
                        <a:pt x="465" y="407"/>
                      </a:lnTo>
                      <a:lnTo>
                        <a:pt x="436" y="413"/>
                      </a:lnTo>
                      <a:lnTo>
                        <a:pt x="417" y="416"/>
                      </a:lnTo>
                      <a:lnTo>
                        <a:pt x="393" y="422"/>
                      </a:lnTo>
                      <a:lnTo>
                        <a:pt x="405" y="427"/>
                      </a:lnTo>
                      <a:lnTo>
                        <a:pt x="420" y="433"/>
                      </a:lnTo>
                      <a:lnTo>
                        <a:pt x="438" y="444"/>
                      </a:lnTo>
                      <a:lnTo>
                        <a:pt x="459" y="442"/>
                      </a:lnTo>
                      <a:lnTo>
                        <a:pt x="494" y="444"/>
                      </a:lnTo>
                      <a:lnTo>
                        <a:pt x="514" y="449"/>
                      </a:lnTo>
                      <a:lnTo>
                        <a:pt x="543" y="458"/>
                      </a:lnTo>
                      <a:lnTo>
                        <a:pt x="562" y="467"/>
                      </a:lnTo>
                      <a:lnTo>
                        <a:pt x="586" y="475"/>
                      </a:lnTo>
                      <a:lnTo>
                        <a:pt x="612" y="484"/>
                      </a:lnTo>
                      <a:lnTo>
                        <a:pt x="636" y="493"/>
                      </a:lnTo>
                      <a:lnTo>
                        <a:pt x="656" y="496"/>
                      </a:lnTo>
                      <a:lnTo>
                        <a:pt x="674" y="500"/>
                      </a:lnTo>
                      <a:lnTo>
                        <a:pt x="691" y="507"/>
                      </a:lnTo>
                      <a:lnTo>
                        <a:pt x="712" y="515"/>
                      </a:lnTo>
                      <a:lnTo>
                        <a:pt x="735" y="527"/>
                      </a:lnTo>
                      <a:lnTo>
                        <a:pt x="756" y="540"/>
                      </a:lnTo>
                      <a:lnTo>
                        <a:pt x="766" y="551"/>
                      </a:lnTo>
                      <a:lnTo>
                        <a:pt x="780" y="573"/>
                      </a:lnTo>
                      <a:lnTo>
                        <a:pt x="799" y="598"/>
                      </a:lnTo>
                      <a:lnTo>
                        <a:pt x="811" y="620"/>
                      </a:lnTo>
                      <a:lnTo>
                        <a:pt x="824" y="644"/>
                      </a:lnTo>
                      <a:lnTo>
                        <a:pt x="836" y="667"/>
                      </a:lnTo>
                      <a:lnTo>
                        <a:pt x="848" y="691"/>
                      </a:lnTo>
                      <a:lnTo>
                        <a:pt x="859" y="713"/>
                      </a:lnTo>
                      <a:lnTo>
                        <a:pt x="872" y="737"/>
                      </a:lnTo>
                      <a:lnTo>
                        <a:pt x="886" y="766"/>
                      </a:lnTo>
                      <a:lnTo>
                        <a:pt x="900" y="793"/>
                      </a:lnTo>
                      <a:lnTo>
                        <a:pt x="913" y="817"/>
                      </a:lnTo>
                      <a:lnTo>
                        <a:pt x="931" y="842"/>
                      </a:lnTo>
                      <a:lnTo>
                        <a:pt x="908" y="820"/>
                      </a:lnTo>
                      <a:lnTo>
                        <a:pt x="892" y="808"/>
                      </a:lnTo>
                      <a:lnTo>
                        <a:pt x="871" y="789"/>
                      </a:lnTo>
                      <a:lnTo>
                        <a:pt x="851" y="771"/>
                      </a:lnTo>
                      <a:lnTo>
                        <a:pt x="834" y="753"/>
                      </a:lnTo>
                      <a:lnTo>
                        <a:pt x="817" y="738"/>
                      </a:lnTo>
                      <a:lnTo>
                        <a:pt x="802" y="726"/>
                      </a:lnTo>
                      <a:lnTo>
                        <a:pt x="786" y="713"/>
                      </a:lnTo>
                      <a:lnTo>
                        <a:pt x="768" y="698"/>
                      </a:lnTo>
                      <a:lnTo>
                        <a:pt x="752" y="686"/>
                      </a:lnTo>
                      <a:lnTo>
                        <a:pt x="736" y="671"/>
                      </a:lnTo>
                      <a:lnTo>
                        <a:pt x="717" y="655"/>
                      </a:lnTo>
                      <a:lnTo>
                        <a:pt x="697" y="636"/>
                      </a:lnTo>
                      <a:lnTo>
                        <a:pt x="676" y="616"/>
                      </a:lnTo>
                      <a:lnTo>
                        <a:pt x="656" y="598"/>
                      </a:lnTo>
                      <a:lnTo>
                        <a:pt x="638" y="584"/>
                      </a:lnTo>
                      <a:lnTo>
                        <a:pt x="620" y="569"/>
                      </a:lnTo>
                      <a:lnTo>
                        <a:pt x="599" y="556"/>
                      </a:lnTo>
                      <a:lnTo>
                        <a:pt x="580" y="547"/>
                      </a:lnTo>
                      <a:lnTo>
                        <a:pt x="562" y="538"/>
                      </a:lnTo>
                      <a:lnTo>
                        <a:pt x="534" y="529"/>
                      </a:lnTo>
                      <a:lnTo>
                        <a:pt x="509" y="520"/>
                      </a:lnTo>
                      <a:lnTo>
                        <a:pt x="491" y="513"/>
                      </a:lnTo>
                      <a:lnTo>
                        <a:pt x="471" y="505"/>
                      </a:lnTo>
                      <a:lnTo>
                        <a:pt x="442" y="487"/>
                      </a:lnTo>
                      <a:lnTo>
                        <a:pt x="414" y="471"/>
                      </a:lnTo>
                      <a:lnTo>
                        <a:pt x="457" y="507"/>
                      </a:lnTo>
                      <a:lnTo>
                        <a:pt x="461" y="515"/>
                      </a:lnTo>
                      <a:lnTo>
                        <a:pt x="471" y="531"/>
                      </a:lnTo>
                      <a:lnTo>
                        <a:pt x="482" y="549"/>
                      </a:lnTo>
                      <a:lnTo>
                        <a:pt x="494" y="573"/>
                      </a:lnTo>
                      <a:lnTo>
                        <a:pt x="508" y="595"/>
                      </a:lnTo>
                      <a:lnTo>
                        <a:pt x="521" y="618"/>
                      </a:lnTo>
                      <a:lnTo>
                        <a:pt x="537" y="644"/>
                      </a:lnTo>
                      <a:lnTo>
                        <a:pt x="549" y="666"/>
                      </a:lnTo>
                      <a:lnTo>
                        <a:pt x="562" y="686"/>
                      </a:lnTo>
                      <a:lnTo>
                        <a:pt x="574" y="709"/>
                      </a:lnTo>
                      <a:lnTo>
                        <a:pt x="589" y="740"/>
                      </a:lnTo>
                      <a:lnTo>
                        <a:pt x="602" y="766"/>
                      </a:lnTo>
                      <a:lnTo>
                        <a:pt x="613" y="786"/>
                      </a:lnTo>
                      <a:lnTo>
                        <a:pt x="623" y="809"/>
                      </a:lnTo>
                      <a:lnTo>
                        <a:pt x="632" y="833"/>
                      </a:lnTo>
                      <a:lnTo>
                        <a:pt x="638" y="857"/>
                      </a:lnTo>
                      <a:lnTo>
                        <a:pt x="643" y="873"/>
                      </a:lnTo>
                      <a:lnTo>
                        <a:pt x="647" y="899"/>
                      </a:lnTo>
                      <a:lnTo>
                        <a:pt x="649" y="930"/>
                      </a:lnTo>
                      <a:lnTo>
                        <a:pt x="651" y="960"/>
                      </a:lnTo>
                      <a:lnTo>
                        <a:pt x="656" y="993"/>
                      </a:lnTo>
                      <a:lnTo>
                        <a:pt x="660" y="1022"/>
                      </a:lnTo>
                      <a:lnTo>
                        <a:pt x="662" y="1055"/>
                      </a:lnTo>
                      <a:lnTo>
                        <a:pt x="644" y="1022"/>
                      </a:lnTo>
                      <a:lnTo>
                        <a:pt x="631" y="1002"/>
                      </a:lnTo>
                      <a:lnTo>
                        <a:pt x="619" y="980"/>
                      </a:lnTo>
                      <a:lnTo>
                        <a:pt x="611" y="962"/>
                      </a:lnTo>
                      <a:lnTo>
                        <a:pt x="602" y="940"/>
                      </a:lnTo>
                      <a:lnTo>
                        <a:pt x="596" y="915"/>
                      </a:lnTo>
                      <a:lnTo>
                        <a:pt x="587" y="886"/>
                      </a:lnTo>
                      <a:lnTo>
                        <a:pt x="577" y="859"/>
                      </a:lnTo>
                      <a:lnTo>
                        <a:pt x="568" y="829"/>
                      </a:lnTo>
                      <a:lnTo>
                        <a:pt x="559" y="804"/>
                      </a:lnTo>
                      <a:lnTo>
                        <a:pt x="549" y="778"/>
                      </a:lnTo>
                      <a:lnTo>
                        <a:pt x="537" y="757"/>
                      </a:lnTo>
                      <a:lnTo>
                        <a:pt x="526" y="737"/>
                      </a:lnTo>
                      <a:lnTo>
                        <a:pt x="512" y="713"/>
                      </a:lnTo>
                      <a:lnTo>
                        <a:pt x="495" y="689"/>
                      </a:lnTo>
                      <a:lnTo>
                        <a:pt x="483" y="671"/>
                      </a:lnTo>
                      <a:lnTo>
                        <a:pt x="470" y="651"/>
                      </a:lnTo>
                      <a:lnTo>
                        <a:pt x="467" y="633"/>
                      </a:lnTo>
                      <a:lnTo>
                        <a:pt x="458" y="606"/>
                      </a:lnTo>
                      <a:lnTo>
                        <a:pt x="448" y="584"/>
                      </a:lnTo>
                      <a:lnTo>
                        <a:pt x="441" y="560"/>
                      </a:lnTo>
                      <a:lnTo>
                        <a:pt x="435" y="551"/>
                      </a:lnTo>
                      <a:lnTo>
                        <a:pt x="419" y="529"/>
                      </a:lnTo>
                      <a:lnTo>
                        <a:pt x="408" y="507"/>
                      </a:lnTo>
                      <a:lnTo>
                        <a:pt x="397" y="487"/>
                      </a:lnTo>
                      <a:lnTo>
                        <a:pt x="386" y="467"/>
                      </a:lnTo>
                      <a:lnTo>
                        <a:pt x="366" y="478"/>
                      </a:lnTo>
                      <a:lnTo>
                        <a:pt x="347" y="495"/>
                      </a:lnTo>
                      <a:lnTo>
                        <a:pt x="327" y="516"/>
                      </a:lnTo>
                      <a:lnTo>
                        <a:pt x="306" y="536"/>
                      </a:lnTo>
                      <a:lnTo>
                        <a:pt x="291" y="555"/>
                      </a:lnTo>
                      <a:lnTo>
                        <a:pt x="278" y="576"/>
                      </a:lnTo>
                      <a:lnTo>
                        <a:pt x="263" y="604"/>
                      </a:lnTo>
                      <a:lnTo>
                        <a:pt x="247" y="636"/>
                      </a:lnTo>
                      <a:lnTo>
                        <a:pt x="232" y="662"/>
                      </a:lnTo>
                      <a:lnTo>
                        <a:pt x="216" y="693"/>
                      </a:lnTo>
                      <a:lnTo>
                        <a:pt x="204" y="722"/>
                      </a:lnTo>
                      <a:lnTo>
                        <a:pt x="192" y="748"/>
                      </a:lnTo>
                      <a:lnTo>
                        <a:pt x="180" y="773"/>
                      </a:lnTo>
                      <a:lnTo>
                        <a:pt x="169" y="800"/>
                      </a:lnTo>
                      <a:lnTo>
                        <a:pt x="157" y="829"/>
                      </a:lnTo>
                      <a:lnTo>
                        <a:pt x="146" y="859"/>
                      </a:lnTo>
                      <a:lnTo>
                        <a:pt x="130" y="891"/>
                      </a:lnTo>
                      <a:lnTo>
                        <a:pt x="115" y="924"/>
                      </a:lnTo>
                      <a:lnTo>
                        <a:pt x="97" y="959"/>
                      </a:lnTo>
                      <a:lnTo>
                        <a:pt x="83" y="990"/>
                      </a:lnTo>
                      <a:lnTo>
                        <a:pt x="72" y="1008"/>
                      </a:lnTo>
                      <a:lnTo>
                        <a:pt x="60" y="1028"/>
                      </a:lnTo>
                      <a:lnTo>
                        <a:pt x="47" y="1048"/>
                      </a:lnTo>
                      <a:lnTo>
                        <a:pt x="33" y="1068"/>
                      </a:lnTo>
                      <a:lnTo>
                        <a:pt x="19" y="1086"/>
                      </a:lnTo>
                      <a:lnTo>
                        <a:pt x="0" y="1112"/>
                      </a:lnTo>
                      <a:lnTo>
                        <a:pt x="7" y="1081"/>
                      </a:lnTo>
                      <a:lnTo>
                        <a:pt x="13" y="1057"/>
                      </a:lnTo>
                      <a:lnTo>
                        <a:pt x="22" y="1030"/>
                      </a:lnTo>
                      <a:lnTo>
                        <a:pt x="33" y="1008"/>
                      </a:lnTo>
                      <a:lnTo>
                        <a:pt x="51" y="973"/>
                      </a:lnTo>
                      <a:lnTo>
                        <a:pt x="69" y="939"/>
                      </a:lnTo>
                      <a:lnTo>
                        <a:pt x="89" y="899"/>
                      </a:lnTo>
                      <a:lnTo>
                        <a:pt x="105" y="864"/>
                      </a:lnTo>
                      <a:lnTo>
                        <a:pt x="120" y="833"/>
                      </a:lnTo>
                      <a:lnTo>
                        <a:pt x="137" y="804"/>
                      </a:lnTo>
                      <a:lnTo>
                        <a:pt x="149" y="778"/>
                      </a:lnTo>
                      <a:lnTo>
                        <a:pt x="163" y="753"/>
                      </a:lnTo>
                      <a:lnTo>
                        <a:pt x="175" y="733"/>
                      </a:lnTo>
                      <a:lnTo>
                        <a:pt x="192" y="706"/>
                      </a:lnTo>
                      <a:lnTo>
                        <a:pt x="207" y="678"/>
                      </a:lnTo>
                      <a:lnTo>
                        <a:pt x="223" y="651"/>
                      </a:lnTo>
                      <a:lnTo>
                        <a:pt x="241" y="622"/>
                      </a:lnTo>
                      <a:lnTo>
                        <a:pt x="254" y="596"/>
                      </a:lnTo>
                      <a:lnTo>
                        <a:pt x="266" y="571"/>
                      </a:lnTo>
                      <a:lnTo>
                        <a:pt x="278" y="547"/>
                      </a:lnTo>
                      <a:lnTo>
                        <a:pt x="284" y="529"/>
                      </a:lnTo>
                      <a:lnTo>
                        <a:pt x="290" y="511"/>
                      </a:lnTo>
                      <a:lnTo>
                        <a:pt x="298" y="493"/>
                      </a:lnTo>
                      <a:lnTo>
                        <a:pt x="309" y="475"/>
                      </a:lnTo>
                      <a:lnTo>
                        <a:pt x="325" y="451"/>
                      </a:lnTo>
                      <a:lnTo>
                        <a:pt x="339" y="427"/>
                      </a:lnTo>
                      <a:lnTo>
                        <a:pt x="352" y="411"/>
                      </a:lnTo>
                      <a:lnTo>
                        <a:pt x="362" y="391"/>
                      </a:lnTo>
                      <a:lnTo>
                        <a:pt x="358" y="373"/>
                      </a:lnTo>
                      <a:lnTo>
                        <a:pt x="352" y="345"/>
                      </a:lnTo>
                      <a:lnTo>
                        <a:pt x="321" y="333"/>
                      </a:lnTo>
                      <a:lnTo>
                        <a:pt x="287" y="302"/>
                      </a:lnTo>
                      <a:lnTo>
                        <a:pt x="251" y="272"/>
                      </a:lnTo>
                      <a:lnTo>
                        <a:pt x="232" y="256"/>
                      </a:lnTo>
                      <a:lnTo>
                        <a:pt x="217" y="243"/>
                      </a:lnTo>
                      <a:lnTo>
                        <a:pt x="189" y="229"/>
                      </a:lnTo>
                      <a:lnTo>
                        <a:pt x="162" y="216"/>
                      </a:lnTo>
                      <a:lnTo>
                        <a:pt x="132" y="205"/>
                      </a:lnTo>
                      <a:lnTo>
                        <a:pt x="111" y="196"/>
                      </a:lnTo>
                      <a:lnTo>
                        <a:pt x="84" y="183"/>
                      </a:lnTo>
                      <a:lnTo>
                        <a:pt x="62" y="174"/>
                      </a:lnTo>
                      <a:lnTo>
                        <a:pt x="39" y="169"/>
                      </a:lnTo>
                      <a:lnTo>
                        <a:pt x="20" y="161"/>
                      </a:lnTo>
                      <a:lnTo>
                        <a:pt x="38" y="160"/>
                      </a:lnTo>
                      <a:lnTo>
                        <a:pt x="52" y="156"/>
                      </a:lnTo>
                      <a:lnTo>
                        <a:pt x="63" y="154"/>
                      </a:lnTo>
                      <a:lnTo>
                        <a:pt x="75" y="152"/>
                      </a:lnTo>
                      <a:lnTo>
                        <a:pt x="87" y="154"/>
                      </a:lnTo>
                      <a:lnTo>
                        <a:pt x="114" y="169"/>
                      </a:lnTo>
                      <a:lnTo>
                        <a:pt x="136" y="183"/>
                      </a:lnTo>
                      <a:lnTo>
                        <a:pt x="159" y="200"/>
                      </a:lnTo>
                      <a:lnTo>
                        <a:pt x="183" y="216"/>
                      </a:lnTo>
                      <a:lnTo>
                        <a:pt x="212" y="234"/>
                      </a:lnTo>
                      <a:lnTo>
                        <a:pt x="236" y="252"/>
                      </a:lnTo>
                      <a:lnTo>
                        <a:pt x="256" y="265"/>
                      </a:lnTo>
                      <a:lnTo>
                        <a:pt x="291" y="287"/>
                      </a:lnTo>
                      <a:lnTo>
                        <a:pt x="309" y="296"/>
                      </a:lnTo>
                      <a:lnTo>
                        <a:pt x="323" y="293"/>
                      </a:lnTo>
                      <a:lnTo>
                        <a:pt x="336" y="289"/>
                      </a:lnTo>
                      <a:lnTo>
                        <a:pt x="349" y="283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33" name="Freeform 10"/>
                <p:cNvSpPr>
                  <a:spLocks/>
                </p:cNvSpPr>
                <p:nvPr/>
              </p:nvSpPr>
              <p:spPr bwMode="auto">
                <a:xfrm>
                  <a:off x="709" y="2342"/>
                  <a:ext cx="99" cy="625"/>
                </a:xfrm>
                <a:custGeom>
                  <a:avLst/>
                  <a:gdLst>
                    <a:gd name="T0" fmla="*/ 53 w 99"/>
                    <a:gd name="T1" fmla="*/ 0 h 625"/>
                    <a:gd name="T2" fmla="*/ 64 w 99"/>
                    <a:gd name="T3" fmla="*/ 30 h 625"/>
                    <a:gd name="T4" fmla="*/ 72 w 99"/>
                    <a:gd name="T5" fmla="*/ 50 h 625"/>
                    <a:gd name="T6" fmla="*/ 88 w 99"/>
                    <a:gd name="T7" fmla="*/ 80 h 625"/>
                    <a:gd name="T8" fmla="*/ 93 w 99"/>
                    <a:gd name="T9" fmla="*/ 107 h 625"/>
                    <a:gd name="T10" fmla="*/ 96 w 99"/>
                    <a:gd name="T11" fmla="*/ 141 h 625"/>
                    <a:gd name="T12" fmla="*/ 96 w 99"/>
                    <a:gd name="T13" fmla="*/ 183 h 625"/>
                    <a:gd name="T14" fmla="*/ 98 w 99"/>
                    <a:gd name="T15" fmla="*/ 211 h 625"/>
                    <a:gd name="T16" fmla="*/ 96 w 99"/>
                    <a:gd name="T17" fmla="*/ 243 h 625"/>
                    <a:gd name="T18" fmla="*/ 93 w 99"/>
                    <a:gd name="T19" fmla="*/ 281 h 625"/>
                    <a:gd name="T20" fmla="*/ 89 w 99"/>
                    <a:gd name="T21" fmla="*/ 316 h 625"/>
                    <a:gd name="T22" fmla="*/ 82 w 99"/>
                    <a:gd name="T23" fmla="*/ 369 h 625"/>
                    <a:gd name="T24" fmla="*/ 75 w 99"/>
                    <a:gd name="T25" fmla="*/ 396 h 625"/>
                    <a:gd name="T26" fmla="*/ 63 w 99"/>
                    <a:gd name="T27" fmla="*/ 431 h 625"/>
                    <a:gd name="T28" fmla="*/ 46 w 99"/>
                    <a:gd name="T29" fmla="*/ 469 h 625"/>
                    <a:gd name="T30" fmla="*/ 33 w 99"/>
                    <a:gd name="T31" fmla="*/ 505 h 625"/>
                    <a:gd name="T32" fmla="*/ 20 w 99"/>
                    <a:gd name="T33" fmla="*/ 538 h 625"/>
                    <a:gd name="T34" fmla="*/ 9 w 99"/>
                    <a:gd name="T35" fmla="*/ 567 h 625"/>
                    <a:gd name="T36" fmla="*/ 0 w 99"/>
                    <a:gd name="T37" fmla="*/ 624 h 625"/>
                    <a:gd name="T38" fmla="*/ 4 w 99"/>
                    <a:gd name="T39" fmla="*/ 567 h 625"/>
                    <a:gd name="T40" fmla="*/ 8 w 99"/>
                    <a:gd name="T41" fmla="*/ 527 h 625"/>
                    <a:gd name="T42" fmla="*/ 10 w 99"/>
                    <a:gd name="T43" fmla="*/ 491 h 625"/>
                    <a:gd name="T44" fmla="*/ 13 w 99"/>
                    <a:gd name="T45" fmla="*/ 452 h 625"/>
                    <a:gd name="T46" fmla="*/ 19 w 99"/>
                    <a:gd name="T47" fmla="*/ 405 h 625"/>
                    <a:gd name="T48" fmla="*/ 26 w 99"/>
                    <a:gd name="T49" fmla="*/ 369 h 625"/>
                    <a:gd name="T50" fmla="*/ 33 w 99"/>
                    <a:gd name="T51" fmla="*/ 334 h 625"/>
                    <a:gd name="T52" fmla="*/ 40 w 99"/>
                    <a:gd name="T53" fmla="*/ 303 h 625"/>
                    <a:gd name="T54" fmla="*/ 46 w 99"/>
                    <a:gd name="T55" fmla="*/ 269 h 625"/>
                    <a:gd name="T56" fmla="*/ 53 w 99"/>
                    <a:gd name="T57" fmla="*/ 234 h 625"/>
                    <a:gd name="T58" fmla="*/ 57 w 99"/>
                    <a:gd name="T59" fmla="*/ 200 h 625"/>
                    <a:gd name="T60" fmla="*/ 59 w 99"/>
                    <a:gd name="T61" fmla="*/ 171 h 625"/>
                    <a:gd name="T62" fmla="*/ 62 w 99"/>
                    <a:gd name="T63" fmla="*/ 136 h 625"/>
                    <a:gd name="T64" fmla="*/ 62 w 99"/>
                    <a:gd name="T65" fmla="*/ 98 h 625"/>
                    <a:gd name="T66" fmla="*/ 62 w 99"/>
                    <a:gd name="T67" fmla="*/ 50 h 625"/>
                    <a:gd name="T68" fmla="*/ 58 w 99"/>
                    <a:gd name="T69" fmla="*/ 29 h 625"/>
                    <a:gd name="T70" fmla="*/ 53 w 99"/>
                    <a:gd name="T71" fmla="*/ 0 h 62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99" h="625">
                      <a:moveTo>
                        <a:pt x="53" y="0"/>
                      </a:moveTo>
                      <a:lnTo>
                        <a:pt x="64" y="30"/>
                      </a:lnTo>
                      <a:lnTo>
                        <a:pt x="72" y="50"/>
                      </a:lnTo>
                      <a:lnTo>
                        <a:pt x="88" y="80"/>
                      </a:lnTo>
                      <a:lnTo>
                        <a:pt x="93" y="107"/>
                      </a:lnTo>
                      <a:lnTo>
                        <a:pt x="96" y="141"/>
                      </a:lnTo>
                      <a:lnTo>
                        <a:pt x="96" y="183"/>
                      </a:lnTo>
                      <a:lnTo>
                        <a:pt x="98" y="211"/>
                      </a:lnTo>
                      <a:lnTo>
                        <a:pt x="96" y="243"/>
                      </a:lnTo>
                      <a:lnTo>
                        <a:pt x="93" y="281"/>
                      </a:lnTo>
                      <a:lnTo>
                        <a:pt x="89" y="316"/>
                      </a:lnTo>
                      <a:lnTo>
                        <a:pt x="82" y="369"/>
                      </a:lnTo>
                      <a:lnTo>
                        <a:pt x="75" y="396"/>
                      </a:lnTo>
                      <a:lnTo>
                        <a:pt x="63" y="431"/>
                      </a:lnTo>
                      <a:lnTo>
                        <a:pt x="46" y="469"/>
                      </a:lnTo>
                      <a:lnTo>
                        <a:pt x="33" y="505"/>
                      </a:lnTo>
                      <a:lnTo>
                        <a:pt x="20" y="538"/>
                      </a:lnTo>
                      <a:lnTo>
                        <a:pt x="9" y="567"/>
                      </a:lnTo>
                      <a:lnTo>
                        <a:pt x="0" y="624"/>
                      </a:lnTo>
                      <a:lnTo>
                        <a:pt x="4" y="567"/>
                      </a:lnTo>
                      <a:lnTo>
                        <a:pt x="8" y="527"/>
                      </a:lnTo>
                      <a:lnTo>
                        <a:pt x="10" y="491"/>
                      </a:lnTo>
                      <a:lnTo>
                        <a:pt x="13" y="452"/>
                      </a:lnTo>
                      <a:lnTo>
                        <a:pt x="19" y="405"/>
                      </a:lnTo>
                      <a:lnTo>
                        <a:pt x="26" y="369"/>
                      </a:lnTo>
                      <a:lnTo>
                        <a:pt x="33" y="334"/>
                      </a:lnTo>
                      <a:lnTo>
                        <a:pt x="40" y="303"/>
                      </a:lnTo>
                      <a:lnTo>
                        <a:pt x="46" y="269"/>
                      </a:lnTo>
                      <a:lnTo>
                        <a:pt x="53" y="234"/>
                      </a:lnTo>
                      <a:lnTo>
                        <a:pt x="57" y="200"/>
                      </a:lnTo>
                      <a:lnTo>
                        <a:pt x="59" y="171"/>
                      </a:lnTo>
                      <a:lnTo>
                        <a:pt x="62" y="136"/>
                      </a:lnTo>
                      <a:lnTo>
                        <a:pt x="62" y="98"/>
                      </a:lnTo>
                      <a:lnTo>
                        <a:pt x="62" y="50"/>
                      </a:lnTo>
                      <a:lnTo>
                        <a:pt x="58" y="29"/>
                      </a:lnTo>
                      <a:lnTo>
                        <a:pt x="53" y="0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34" name="Freeform 11"/>
                <p:cNvSpPr>
                  <a:spLocks/>
                </p:cNvSpPr>
                <p:nvPr/>
              </p:nvSpPr>
              <p:spPr bwMode="auto">
                <a:xfrm>
                  <a:off x="235" y="1998"/>
                  <a:ext cx="436" cy="159"/>
                </a:xfrm>
                <a:custGeom>
                  <a:avLst/>
                  <a:gdLst>
                    <a:gd name="T0" fmla="*/ 435 w 436"/>
                    <a:gd name="T1" fmla="*/ 158 h 159"/>
                    <a:gd name="T2" fmla="*/ 427 w 436"/>
                    <a:gd name="T3" fmla="*/ 130 h 159"/>
                    <a:gd name="T4" fmla="*/ 418 w 436"/>
                    <a:gd name="T5" fmla="*/ 107 h 159"/>
                    <a:gd name="T6" fmla="*/ 409 w 436"/>
                    <a:gd name="T7" fmla="*/ 101 h 159"/>
                    <a:gd name="T8" fmla="*/ 393 w 436"/>
                    <a:gd name="T9" fmla="*/ 94 h 159"/>
                    <a:gd name="T10" fmla="*/ 376 w 436"/>
                    <a:gd name="T11" fmla="*/ 88 h 159"/>
                    <a:gd name="T12" fmla="*/ 359 w 436"/>
                    <a:gd name="T13" fmla="*/ 94 h 159"/>
                    <a:gd name="T14" fmla="*/ 339 w 436"/>
                    <a:gd name="T15" fmla="*/ 98 h 159"/>
                    <a:gd name="T16" fmla="*/ 316 w 436"/>
                    <a:gd name="T17" fmla="*/ 87 h 159"/>
                    <a:gd name="T18" fmla="*/ 285 w 436"/>
                    <a:gd name="T19" fmla="*/ 72 h 159"/>
                    <a:gd name="T20" fmla="*/ 258 w 436"/>
                    <a:gd name="T21" fmla="*/ 59 h 159"/>
                    <a:gd name="T22" fmla="*/ 237 w 436"/>
                    <a:gd name="T23" fmla="*/ 52 h 159"/>
                    <a:gd name="T24" fmla="*/ 205 w 436"/>
                    <a:gd name="T25" fmla="*/ 39 h 159"/>
                    <a:gd name="T26" fmla="*/ 173 w 436"/>
                    <a:gd name="T27" fmla="*/ 27 h 159"/>
                    <a:gd name="T28" fmla="*/ 141 w 436"/>
                    <a:gd name="T29" fmla="*/ 16 h 159"/>
                    <a:gd name="T30" fmla="*/ 109 w 436"/>
                    <a:gd name="T31" fmla="*/ 5 h 159"/>
                    <a:gd name="T32" fmla="*/ 72 w 436"/>
                    <a:gd name="T33" fmla="*/ 3 h 159"/>
                    <a:gd name="T34" fmla="*/ 40 w 436"/>
                    <a:gd name="T35" fmla="*/ 0 h 159"/>
                    <a:gd name="T36" fmla="*/ 32 w 436"/>
                    <a:gd name="T37" fmla="*/ 5 h 159"/>
                    <a:gd name="T38" fmla="*/ 19 w 436"/>
                    <a:gd name="T39" fmla="*/ 14 h 159"/>
                    <a:gd name="T40" fmla="*/ 8 w 436"/>
                    <a:gd name="T41" fmla="*/ 25 h 159"/>
                    <a:gd name="T42" fmla="*/ 0 w 436"/>
                    <a:gd name="T43" fmla="*/ 36 h 159"/>
                    <a:gd name="T44" fmla="*/ 14 w 436"/>
                    <a:gd name="T45" fmla="*/ 38 h 159"/>
                    <a:gd name="T46" fmla="*/ 32 w 436"/>
                    <a:gd name="T47" fmla="*/ 39 h 159"/>
                    <a:gd name="T48" fmla="*/ 48 w 436"/>
                    <a:gd name="T49" fmla="*/ 39 h 159"/>
                    <a:gd name="T50" fmla="*/ 60 w 436"/>
                    <a:gd name="T51" fmla="*/ 38 h 159"/>
                    <a:gd name="T52" fmla="*/ 77 w 436"/>
                    <a:gd name="T53" fmla="*/ 38 h 159"/>
                    <a:gd name="T54" fmla="*/ 100 w 436"/>
                    <a:gd name="T55" fmla="*/ 36 h 159"/>
                    <a:gd name="T56" fmla="*/ 131 w 436"/>
                    <a:gd name="T57" fmla="*/ 38 h 159"/>
                    <a:gd name="T58" fmla="*/ 157 w 436"/>
                    <a:gd name="T59" fmla="*/ 39 h 159"/>
                    <a:gd name="T60" fmla="*/ 182 w 436"/>
                    <a:gd name="T61" fmla="*/ 47 h 159"/>
                    <a:gd name="T62" fmla="*/ 209 w 436"/>
                    <a:gd name="T63" fmla="*/ 50 h 159"/>
                    <a:gd name="T64" fmla="*/ 234 w 436"/>
                    <a:gd name="T65" fmla="*/ 54 h 159"/>
                    <a:gd name="T66" fmla="*/ 255 w 436"/>
                    <a:gd name="T67" fmla="*/ 63 h 159"/>
                    <a:gd name="T68" fmla="*/ 277 w 436"/>
                    <a:gd name="T69" fmla="*/ 76 h 159"/>
                    <a:gd name="T70" fmla="*/ 297 w 436"/>
                    <a:gd name="T71" fmla="*/ 88 h 159"/>
                    <a:gd name="T72" fmla="*/ 320 w 436"/>
                    <a:gd name="T73" fmla="*/ 101 h 159"/>
                    <a:gd name="T74" fmla="*/ 331 w 436"/>
                    <a:gd name="T75" fmla="*/ 103 h 159"/>
                    <a:gd name="T76" fmla="*/ 342 w 436"/>
                    <a:gd name="T77" fmla="*/ 101 h 159"/>
                    <a:gd name="T78" fmla="*/ 358 w 436"/>
                    <a:gd name="T79" fmla="*/ 110 h 159"/>
                    <a:gd name="T80" fmla="*/ 375 w 436"/>
                    <a:gd name="T81" fmla="*/ 119 h 159"/>
                    <a:gd name="T82" fmla="*/ 390 w 436"/>
                    <a:gd name="T83" fmla="*/ 130 h 159"/>
                    <a:gd name="T84" fmla="*/ 413 w 436"/>
                    <a:gd name="T85" fmla="*/ 143 h 159"/>
                    <a:gd name="T86" fmla="*/ 427 w 436"/>
                    <a:gd name="T87" fmla="*/ 150 h 159"/>
                    <a:gd name="T88" fmla="*/ 435 w 436"/>
                    <a:gd name="T89" fmla="*/ 158 h 159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436" h="159">
                      <a:moveTo>
                        <a:pt x="435" y="158"/>
                      </a:moveTo>
                      <a:lnTo>
                        <a:pt x="427" y="130"/>
                      </a:lnTo>
                      <a:lnTo>
                        <a:pt x="418" y="107"/>
                      </a:lnTo>
                      <a:lnTo>
                        <a:pt x="409" y="101"/>
                      </a:lnTo>
                      <a:lnTo>
                        <a:pt x="393" y="94"/>
                      </a:lnTo>
                      <a:lnTo>
                        <a:pt x="376" y="88"/>
                      </a:lnTo>
                      <a:lnTo>
                        <a:pt x="359" y="94"/>
                      </a:lnTo>
                      <a:lnTo>
                        <a:pt x="339" y="98"/>
                      </a:lnTo>
                      <a:lnTo>
                        <a:pt x="316" y="87"/>
                      </a:lnTo>
                      <a:lnTo>
                        <a:pt x="285" y="72"/>
                      </a:lnTo>
                      <a:lnTo>
                        <a:pt x="258" y="59"/>
                      </a:lnTo>
                      <a:lnTo>
                        <a:pt x="237" y="52"/>
                      </a:lnTo>
                      <a:lnTo>
                        <a:pt x="205" y="39"/>
                      </a:lnTo>
                      <a:lnTo>
                        <a:pt x="173" y="27"/>
                      </a:lnTo>
                      <a:lnTo>
                        <a:pt x="141" y="16"/>
                      </a:lnTo>
                      <a:lnTo>
                        <a:pt x="109" y="5"/>
                      </a:lnTo>
                      <a:lnTo>
                        <a:pt x="72" y="3"/>
                      </a:lnTo>
                      <a:lnTo>
                        <a:pt x="40" y="0"/>
                      </a:lnTo>
                      <a:lnTo>
                        <a:pt x="32" y="5"/>
                      </a:lnTo>
                      <a:lnTo>
                        <a:pt x="19" y="14"/>
                      </a:lnTo>
                      <a:lnTo>
                        <a:pt x="8" y="25"/>
                      </a:lnTo>
                      <a:lnTo>
                        <a:pt x="0" y="36"/>
                      </a:lnTo>
                      <a:lnTo>
                        <a:pt x="14" y="38"/>
                      </a:lnTo>
                      <a:lnTo>
                        <a:pt x="32" y="39"/>
                      </a:lnTo>
                      <a:lnTo>
                        <a:pt x="48" y="39"/>
                      </a:lnTo>
                      <a:lnTo>
                        <a:pt x="60" y="38"/>
                      </a:lnTo>
                      <a:lnTo>
                        <a:pt x="77" y="38"/>
                      </a:lnTo>
                      <a:lnTo>
                        <a:pt x="100" y="36"/>
                      </a:lnTo>
                      <a:lnTo>
                        <a:pt x="131" y="38"/>
                      </a:lnTo>
                      <a:lnTo>
                        <a:pt x="157" y="39"/>
                      </a:lnTo>
                      <a:lnTo>
                        <a:pt x="182" y="47"/>
                      </a:lnTo>
                      <a:lnTo>
                        <a:pt x="209" y="50"/>
                      </a:lnTo>
                      <a:lnTo>
                        <a:pt x="234" y="54"/>
                      </a:lnTo>
                      <a:lnTo>
                        <a:pt x="255" y="63"/>
                      </a:lnTo>
                      <a:lnTo>
                        <a:pt x="277" y="76"/>
                      </a:lnTo>
                      <a:lnTo>
                        <a:pt x="297" y="88"/>
                      </a:lnTo>
                      <a:lnTo>
                        <a:pt x="320" y="101"/>
                      </a:lnTo>
                      <a:lnTo>
                        <a:pt x="331" y="103"/>
                      </a:lnTo>
                      <a:lnTo>
                        <a:pt x="342" y="101"/>
                      </a:lnTo>
                      <a:lnTo>
                        <a:pt x="358" y="110"/>
                      </a:lnTo>
                      <a:lnTo>
                        <a:pt x="375" y="119"/>
                      </a:lnTo>
                      <a:lnTo>
                        <a:pt x="390" y="130"/>
                      </a:lnTo>
                      <a:lnTo>
                        <a:pt x="413" y="143"/>
                      </a:lnTo>
                      <a:lnTo>
                        <a:pt x="427" y="150"/>
                      </a:lnTo>
                      <a:lnTo>
                        <a:pt x="435" y="158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35" name="Freeform 12"/>
                <p:cNvSpPr>
                  <a:spLocks/>
                </p:cNvSpPr>
                <p:nvPr/>
              </p:nvSpPr>
              <p:spPr bwMode="auto">
                <a:xfrm>
                  <a:off x="215" y="2093"/>
                  <a:ext cx="451" cy="67"/>
                </a:xfrm>
                <a:custGeom>
                  <a:avLst/>
                  <a:gdLst>
                    <a:gd name="T0" fmla="*/ 450 w 451"/>
                    <a:gd name="T1" fmla="*/ 66 h 67"/>
                    <a:gd name="T2" fmla="*/ 439 w 451"/>
                    <a:gd name="T3" fmla="*/ 60 h 67"/>
                    <a:gd name="T4" fmla="*/ 426 w 451"/>
                    <a:gd name="T5" fmla="*/ 53 h 67"/>
                    <a:gd name="T6" fmla="*/ 411 w 451"/>
                    <a:gd name="T7" fmla="*/ 45 h 67"/>
                    <a:gd name="T8" fmla="*/ 398 w 451"/>
                    <a:gd name="T9" fmla="*/ 40 h 67"/>
                    <a:gd name="T10" fmla="*/ 381 w 451"/>
                    <a:gd name="T11" fmla="*/ 33 h 67"/>
                    <a:gd name="T12" fmla="*/ 361 w 451"/>
                    <a:gd name="T13" fmla="*/ 20 h 67"/>
                    <a:gd name="T14" fmla="*/ 344 w 451"/>
                    <a:gd name="T15" fmla="*/ 11 h 67"/>
                    <a:gd name="T16" fmla="*/ 328 w 451"/>
                    <a:gd name="T17" fmla="*/ 9 h 67"/>
                    <a:gd name="T18" fmla="*/ 309 w 451"/>
                    <a:gd name="T19" fmla="*/ 12 h 67"/>
                    <a:gd name="T20" fmla="*/ 282 w 451"/>
                    <a:gd name="T21" fmla="*/ 18 h 67"/>
                    <a:gd name="T22" fmla="*/ 272 w 451"/>
                    <a:gd name="T23" fmla="*/ 16 h 67"/>
                    <a:gd name="T24" fmla="*/ 238 w 451"/>
                    <a:gd name="T25" fmla="*/ 11 h 67"/>
                    <a:gd name="T26" fmla="*/ 201 w 451"/>
                    <a:gd name="T27" fmla="*/ 5 h 67"/>
                    <a:gd name="T28" fmla="*/ 177 w 451"/>
                    <a:gd name="T29" fmla="*/ 1 h 67"/>
                    <a:gd name="T30" fmla="*/ 146 w 451"/>
                    <a:gd name="T31" fmla="*/ 0 h 67"/>
                    <a:gd name="T32" fmla="*/ 113 w 451"/>
                    <a:gd name="T33" fmla="*/ 1 h 67"/>
                    <a:gd name="T34" fmla="*/ 93 w 451"/>
                    <a:gd name="T35" fmla="*/ 5 h 67"/>
                    <a:gd name="T36" fmla="*/ 69 w 451"/>
                    <a:gd name="T37" fmla="*/ 9 h 67"/>
                    <a:gd name="T38" fmla="*/ 47 w 451"/>
                    <a:gd name="T39" fmla="*/ 11 h 67"/>
                    <a:gd name="T40" fmla="*/ 25 w 451"/>
                    <a:gd name="T41" fmla="*/ 14 h 67"/>
                    <a:gd name="T42" fmla="*/ 22 w 451"/>
                    <a:gd name="T43" fmla="*/ 29 h 67"/>
                    <a:gd name="T44" fmla="*/ 17 w 451"/>
                    <a:gd name="T45" fmla="*/ 38 h 67"/>
                    <a:gd name="T46" fmla="*/ 10 w 451"/>
                    <a:gd name="T47" fmla="*/ 49 h 67"/>
                    <a:gd name="T48" fmla="*/ 0 w 451"/>
                    <a:gd name="T49" fmla="*/ 58 h 67"/>
                    <a:gd name="T50" fmla="*/ 17 w 451"/>
                    <a:gd name="T51" fmla="*/ 53 h 67"/>
                    <a:gd name="T52" fmla="*/ 39 w 451"/>
                    <a:gd name="T53" fmla="*/ 47 h 67"/>
                    <a:gd name="T54" fmla="*/ 57 w 451"/>
                    <a:gd name="T55" fmla="*/ 42 h 67"/>
                    <a:gd name="T56" fmla="*/ 76 w 451"/>
                    <a:gd name="T57" fmla="*/ 38 h 67"/>
                    <a:gd name="T58" fmla="*/ 96 w 451"/>
                    <a:gd name="T59" fmla="*/ 34 h 67"/>
                    <a:gd name="T60" fmla="*/ 128 w 451"/>
                    <a:gd name="T61" fmla="*/ 33 h 67"/>
                    <a:gd name="T62" fmla="*/ 163 w 451"/>
                    <a:gd name="T63" fmla="*/ 29 h 67"/>
                    <a:gd name="T64" fmla="*/ 202 w 451"/>
                    <a:gd name="T65" fmla="*/ 27 h 67"/>
                    <a:gd name="T66" fmla="*/ 242 w 451"/>
                    <a:gd name="T67" fmla="*/ 23 h 67"/>
                    <a:gd name="T68" fmla="*/ 278 w 451"/>
                    <a:gd name="T69" fmla="*/ 20 h 67"/>
                    <a:gd name="T70" fmla="*/ 309 w 451"/>
                    <a:gd name="T71" fmla="*/ 25 h 67"/>
                    <a:gd name="T72" fmla="*/ 330 w 451"/>
                    <a:gd name="T73" fmla="*/ 33 h 67"/>
                    <a:gd name="T74" fmla="*/ 354 w 451"/>
                    <a:gd name="T75" fmla="*/ 40 h 67"/>
                    <a:gd name="T76" fmla="*/ 379 w 451"/>
                    <a:gd name="T77" fmla="*/ 47 h 67"/>
                    <a:gd name="T78" fmla="*/ 407 w 451"/>
                    <a:gd name="T79" fmla="*/ 56 h 67"/>
                    <a:gd name="T80" fmla="*/ 427 w 451"/>
                    <a:gd name="T81" fmla="*/ 62 h 67"/>
                    <a:gd name="T82" fmla="*/ 450 w 451"/>
                    <a:gd name="T83" fmla="*/ 66 h 6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451" h="67">
                      <a:moveTo>
                        <a:pt x="450" y="66"/>
                      </a:moveTo>
                      <a:lnTo>
                        <a:pt x="439" y="60"/>
                      </a:lnTo>
                      <a:lnTo>
                        <a:pt x="426" y="53"/>
                      </a:lnTo>
                      <a:lnTo>
                        <a:pt x="411" y="45"/>
                      </a:lnTo>
                      <a:lnTo>
                        <a:pt x="398" y="40"/>
                      </a:lnTo>
                      <a:lnTo>
                        <a:pt x="381" y="33"/>
                      </a:lnTo>
                      <a:lnTo>
                        <a:pt x="361" y="20"/>
                      </a:lnTo>
                      <a:lnTo>
                        <a:pt x="344" y="11"/>
                      </a:lnTo>
                      <a:lnTo>
                        <a:pt x="328" y="9"/>
                      </a:lnTo>
                      <a:lnTo>
                        <a:pt x="309" y="12"/>
                      </a:lnTo>
                      <a:lnTo>
                        <a:pt x="282" y="18"/>
                      </a:lnTo>
                      <a:lnTo>
                        <a:pt x="272" y="16"/>
                      </a:lnTo>
                      <a:lnTo>
                        <a:pt x="238" y="11"/>
                      </a:lnTo>
                      <a:lnTo>
                        <a:pt x="201" y="5"/>
                      </a:lnTo>
                      <a:lnTo>
                        <a:pt x="177" y="1"/>
                      </a:lnTo>
                      <a:lnTo>
                        <a:pt x="146" y="0"/>
                      </a:lnTo>
                      <a:lnTo>
                        <a:pt x="113" y="1"/>
                      </a:lnTo>
                      <a:lnTo>
                        <a:pt x="93" y="5"/>
                      </a:lnTo>
                      <a:lnTo>
                        <a:pt x="69" y="9"/>
                      </a:lnTo>
                      <a:lnTo>
                        <a:pt x="47" y="11"/>
                      </a:lnTo>
                      <a:lnTo>
                        <a:pt x="25" y="14"/>
                      </a:lnTo>
                      <a:lnTo>
                        <a:pt x="22" y="29"/>
                      </a:lnTo>
                      <a:lnTo>
                        <a:pt x="17" y="38"/>
                      </a:lnTo>
                      <a:lnTo>
                        <a:pt x="10" y="49"/>
                      </a:lnTo>
                      <a:lnTo>
                        <a:pt x="0" y="58"/>
                      </a:lnTo>
                      <a:lnTo>
                        <a:pt x="17" y="53"/>
                      </a:lnTo>
                      <a:lnTo>
                        <a:pt x="39" y="47"/>
                      </a:lnTo>
                      <a:lnTo>
                        <a:pt x="57" y="42"/>
                      </a:lnTo>
                      <a:lnTo>
                        <a:pt x="76" y="38"/>
                      </a:lnTo>
                      <a:lnTo>
                        <a:pt x="96" y="34"/>
                      </a:lnTo>
                      <a:lnTo>
                        <a:pt x="128" y="33"/>
                      </a:lnTo>
                      <a:lnTo>
                        <a:pt x="163" y="29"/>
                      </a:lnTo>
                      <a:lnTo>
                        <a:pt x="202" y="27"/>
                      </a:lnTo>
                      <a:lnTo>
                        <a:pt x="242" y="23"/>
                      </a:lnTo>
                      <a:lnTo>
                        <a:pt x="278" y="20"/>
                      </a:lnTo>
                      <a:lnTo>
                        <a:pt x="309" y="25"/>
                      </a:lnTo>
                      <a:lnTo>
                        <a:pt x="330" y="33"/>
                      </a:lnTo>
                      <a:lnTo>
                        <a:pt x="354" y="40"/>
                      </a:lnTo>
                      <a:lnTo>
                        <a:pt x="379" y="47"/>
                      </a:lnTo>
                      <a:lnTo>
                        <a:pt x="407" y="56"/>
                      </a:lnTo>
                      <a:lnTo>
                        <a:pt x="427" y="62"/>
                      </a:lnTo>
                      <a:lnTo>
                        <a:pt x="450" y="6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</p:grpSp>
          <p:sp>
            <p:nvSpPr>
              <p:cNvPr id="31" name="Freeform 13"/>
              <p:cNvSpPr>
                <a:spLocks/>
              </p:cNvSpPr>
              <p:nvPr/>
            </p:nvSpPr>
            <p:spPr bwMode="auto">
              <a:xfrm>
                <a:off x="66" y="336"/>
                <a:ext cx="821" cy="1213"/>
              </a:xfrm>
              <a:custGeom>
                <a:avLst/>
                <a:gdLst>
                  <a:gd name="T0" fmla="*/ 259 w 821"/>
                  <a:gd name="T1" fmla="*/ 527 h 1213"/>
                  <a:gd name="T2" fmla="*/ 286 w 821"/>
                  <a:gd name="T3" fmla="*/ 500 h 1213"/>
                  <a:gd name="T4" fmla="*/ 240 w 821"/>
                  <a:gd name="T5" fmla="*/ 340 h 1213"/>
                  <a:gd name="T6" fmla="*/ 172 w 821"/>
                  <a:gd name="T7" fmla="*/ 181 h 1213"/>
                  <a:gd name="T8" fmla="*/ 98 w 821"/>
                  <a:gd name="T9" fmla="*/ 109 h 1213"/>
                  <a:gd name="T10" fmla="*/ 162 w 821"/>
                  <a:gd name="T11" fmla="*/ 147 h 1213"/>
                  <a:gd name="T12" fmla="*/ 230 w 821"/>
                  <a:gd name="T13" fmla="*/ 272 h 1213"/>
                  <a:gd name="T14" fmla="*/ 292 w 821"/>
                  <a:gd name="T15" fmla="*/ 409 h 1213"/>
                  <a:gd name="T16" fmla="*/ 336 w 821"/>
                  <a:gd name="T17" fmla="*/ 545 h 1213"/>
                  <a:gd name="T18" fmla="*/ 374 w 821"/>
                  <a:gd name="T19" fmla="*/ 489 h 1213"/>
                  <a:gd name="T20" fmla="*/ 381 w 821"/>
                  <a:gd name="T21" fmla="*/ 371 h 1213"/>
                  <a:gd name="T22" fmla="*/ 395 w 821"/>
                  <a:gd name="T23" fmla="*/ 212 h 1213"/>
                  <a:gd name="T24" fmla="*/ 430 w 821"/>
                  <a:gd name="T25" fmla="*/ 85 h 1213"/>
                  <a:gd name="T26" fmla="*/ 452 w 821"/>
                  <a:gd name="T27" fmla="*/ 41 h 1213"/>
                  <a:gd name="T28" fmla="*/ 430 w 821"/>
                  <a:gd name="T29" fmla="*/ 174 h 1213"/>
                  <a:gd name="T30" fmla="*/ 418 w 821"/>
                  <a:gd name="T31" fmla="*/ 347 h 1213"/>
                  <a:gd name="T32" fmla="*/ 411 w 821"/>
                  <a:gd name="T33" fmla="*/ 504 h 1213"/>
                  <a:gd name="T34" fmla="*/ 429 w 821"/>
                  <a:gd name="T35" fmla="*/ 595 h 1213"/>
                  <a:gd name="T36" fmla="*/ 523 w 821"/>
                  <a:gd name="T37" fmla="*/ 576 h 1213"/>
                  <a:gd name="T38" fmla="*/ 647 w 821"/>
                  <a:gd name="T39" fmla="*/ 580 h 1213"/>
                  <a:gd name="T40" fmla="*/ 744 w 821"/>
                  <a:gd name="T41" fmla="*/ 629 h 1213"/>
                  <a:gd name="T42" fmla="*/ 820 w 821"/>
                  <a:gd name="T43" fmla="*/ 738 h 1213"/>
                  <a:gd name="T44" fmla="*/ 728 w 821"/>
                  <a:gd name="T45" fmla="*/ 722 h 1213"/>
                  <a:gd name="T46" fmla="*/ 631 w 821"/>
                  <a:gd name="T47" fmla="*/ 686 h 1213"/>
                  <a:gd name="T48" fmla="*/ 502 w 821"/>
                  <a:gd name="T49" fmla="*/ 666 h 1213"/>
                  <a:gd name="T50" fmla="*/ 417 w 821"/>
                  <a:gd name="T51" fmla="*/ 676 h 1213"/>
                  <a:gd name="T52" fmla="*/ 466 w 821"/>
                  <a:gd name="T53" fmla="*/ 729 h 1213"/>
                  <a:gd name="T54" fmla="*/ 575 w 821"/>
                  <a:gd name="T55" fmla="*/ 758 h 1213"/>
                  <a:gd name="T56" fmla="*/ 685 w 821"/>
                  <a:gd name="T57" fmla="*/ 782 h 1213"/>
                  <a:gd name="T58" fmla="*/ 766 w 821"/>
                  <a:gd name="T59" fmla="*/ 858 h 1213"/>
                  <a:gd name="T60" fmla="*/ 808 w 821"/>
                  <a:gd name="T61" fmla="*/ 966 h 1213"/>
                  <a:gd name="T62" fmla="*/ 707 w 821"/>
                  <a:gd name="T63" fmla="*/ 900 h 1213"/>
                  <a:gd name="T64" fmla="*/ 604 w 821"/>
                  <a:gd name="T65" fmla="*/ 833 h 1213"/>
                  <a:gd name="T66" fmla="*/ 505 w 821"/>
                  <a:gd name="T67" fmla="*/ 775 h 1213"/>
                  <a:gd name="T68" fmla="*/ 430 w 821"/>
                  <a:gd name="T69" fmla="*/ 747 h 1213"/>
                  <a:gd name="T70" fmla="*/ 383 w 821"/>
                  <a:gd name="T71" fmla="*/ 802 h 1213"/>
                  <a:gd name="T72" fmla="*/ 426 w 821"/>
                  <a:gd name="T73" fmla="*/ 942 h 1213"/>
                  <a:gd name="T74" fmla="*/ 460 w 821"/>
                  <a:gd name="T75" fmla="*/ 1111 h 1213"/>
                  <a:gd name="T76" fmla="*/ 401 w 821"/>
                  <a:gd name="T77" fmla="*/ 1126 h 1213"/>
                  <a:gd name="T78" fmla="*/ 367 w 821"/>
                  <a:gd name="T79" fmla="*/ 942 h 1213"/>
                  <a:gd name="T80" fmla="*/ 318 w 821"/>
                  <a:gd name="T81" fmla="*/ 833 h 1213"/>
                  <a:gd name="T82" fmla="*/ 263 w 821"/>
                  <a:gd name="T83" fmla="*/ 893 h 1213"/>
                  <a:gd name="T84" fmla="*/ 203 w 821"/>
                  <a:gd name="T85" fmla="*/ 1006 h 1213"/>
                  <a:gd name="T86" fmla="*/ 140 w 821"/>
                  <a:gd name="T87" fmla="*/ 1170 h 1213"/>
                  <a:gd name="T88" fmla="*/ 162 w 821"/>
                  <a:gd name="T89" fmla="*/ 1020 h 1213"/>
                  <a:gd name="T90" fmla="*/ 218 w 821"/>
                  <a:gd name="T91" fmla="*/ 886 h 1213"/>
                  <a:gd name="T92" fmla="*/ 287 w 821"/>
                  <a:gd name="T93" fmla="*/ 775 h 1213"/>
                  <a:gd name="T94" fmla="*/ 314 w 821"/>
                  <a:gd name="T95" fmla="*/ 691 h 1213"/>
                  <a:gd name="T96" fmla="*/ 244 w 821"/>
                  <a:gd name="T97" fmla="*/ 737 h 1213"/>
                  <a:gd name="T98" fmla="*/ 165 w 821"/>
                  <a:gd name="T99" fmla="*/ 849 h 1213"/>
                  <a:gd name="T100" fmla="*/ 89 w 821"/>
                  <a:gd name="T101" fmla="*/ 979 h 1213"/>
                  <a:gd name="T102" fmla="*/ 78 w 821"/>
                  <a:gd name="T103" fmla="*/ 939 h 1213"/>
                  <a:gd name="T104" fmla="*/ 134 w 821"/>
                  <a:gd name="T105" fmla="*/ 853 h 1213"/>
                  <a:gd name="T106" fmla="*/ 225 w 821"/>
                  <a:gd name="T107" fmla="*/ 746 h 1213"/>
                  <a:gd name="T108" fmla="*/ 318 w 821"/>
                  <a:gd name="T109" fmla="*/ 669 h 1213"/>
                  <a:gd name="T110" fmla="*/ 233 w 821"/>
                  <a:gd name="T111" fmla="*/ 587 h 1213"/>
                  <a:gd name="T112" fmla="*/ 146 w 821"/>
                  <a:gd name="T113" fmla="*/ 484 h 1213"/>
                  <a:gd name="T114" fmla="*/ 56 w 821"/>
                  <a:gd name="T115" fmla="*/ 383 h 1213"/>
                  <a:gd name="T116" fmla="*/ 11 w 821"/>
                  <a:gd name="T117" fmla="*/ 320 h 1213"/>
                  <a:gd name="T118" fmla="*/ 101 w 821"/>
                  <a:gd name="T119" fmla="*/ 374 h 1213"/>
                  <a:gd name="T120" fmla="*/ 202 w 821"/>
                  <a:gd name="T121" fmla="*/ 471 h 121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821" h="1213">
                    <a:moveTo>
                      <a:pt x="202" y="471"/>
                    </a:moveTo>
                    <a:lnTo>
                      <a:pt x="216" y="489"/>
                    </a:lnTo>
                    <a:lnTo>
                      <a:pt x="230" y="502"/>
                    </a:lnTo>
                    <a:lnTo>
                      <a:pt x="243" y="513"/>
                    </a:lnTo>
                    <a:lnTo>
                      <a:pt x="259" y="527"/>
                    </a:lnTo>
                    <a:lnTo>
                      <a:pt x="274" y="538"/>
                    </a:lnTo>
                    <a:lnTo>
                      <a:pt x="287" y="545"/>
                    </a:lnTo>
                    <a:lnTo>
                      <a:pt x="299" y="555"/>
                    </a:lnTo>
                    <a:lnTo>
                      <a:pt x="292" y="527"/>
                    </a:lnTo>
                    <a:lnTo>
                      <a:pt x="286" y="500"/>
                    </a:lnTo>
                    <a:lnTo>
                      <a:pt x="277" y="467"/>
                    </a:lnTo>
                    <a:lnTo>
                      <a:pt x="268" y="436"/>
                    </a:lnTo>
                    <a:lnTo>
                      <a:pt x="261" y="405"/>
                    </a:lnTo>
                    <a:lnTo>
                      <a:pt x="253" y="373"/>
                    </a:lnTo>
                    <a:lnTo>
                      <a:pt x="240" y="340"/>
                    </a:lnTo>
                    <a:lnTo>
                      <a:pt x="227" y="303"/>
                    </a:lnTo>
                    <a:lnTo>
                      <a:pt x="215" y="272"/>
                    </a:lnTo>
                    <a:lnTo>
                      <a:pt x="199" y="232"/>
                    </a:lnTo>
                    <a:lnTo>
                      <a:pt x="188" y="205"/>
                    </a:lnTo>
                    <a:lnTo>
                      <a:pt x="172" y="181"/>
                    </a:lnTo>
                    <a:lnTo>
                      <a:pt x="159" y="158"/>
                    </a:lnTo>
                    <a:lnTo>
                      <a:pt x="140" y="138"/>
                    </a:lnTo>
                    <a:lnTo>
                      <a:pt x="125" y="123"/>
                    </a:lnTo>
                    <a:lnTo>
                      <a:pt x="109" y="114"/>
                    </a:lnTo>
                    <a:lnTo>
                      <a:pt x="98" y="109"/>
                    </a:lnTo>
                    <a:lnTo>
                      <a:pt x="110" y="105"/>
                    </a:lnTo>
                    <a:lnTo>
                      <a:pt x="117" y="107"/>
                    </a:lnTo>
                    <a:lnTo>
                      <a:pt x="131" y="111"/>
                    </a:lnTo>
                    <a:lnTo>
                      <a:pt x="144" y="127"/>
                    </a:lnTo>
                    <a:lnTo>
                      <a:pt x="162" y="147"/>
                    </a:lnTo>
                    <a:lnTo>
                      <a:pt x="175" y="163"/>
                    </a:lnTo>
                    <a:lnTo>
                      <a:pt x="185" y="183"/>
                    </a:lnTo>
                    <a:lnTo>
                      <a:pt x="200" y="211"/>
                    </a:lnTo>
                    <a:lnTo>
                      <a:pt x="216" y="243"/>
                    </a:lnTo>
                    <a:lnTo>
                      <a:pt x="230" y="272"/>
                    </a:lnTo>
                    <a:lnTo>
                      <a:pt x="244" y="305"/>
                    </a:lnTo>
                    <a:lnTo>
                      <a:pt x="258" y="329"/>
                    </a:lnTo>
                    <a:lnTo>
                      <a:pt x="272" y="354"/>
                    </a:lnTo>
                    <a:lnTo>
                      <a:pt x="283" y="382"/>
                    </a:lnTo>
                    <a:lnTo>
                      <a:pt x="292" y="409"/>
                    </a:lnTo>
                    <a:lnTo>
                      <a:pt x="302" y="440"/>
                    </a:lnTo>
                    <a:lnTo>
                      <a:pt x="312" y="467"/>
                    </a:lnTo>
                    <a:lnTo>
                      <a:pt x="321" y="493"/>
                    </a:lnTo>
                    <a:lnTo>
                      <a:pt x="330" y="524"/>
                    </a:lnTo>
                    <a:lnTo>
                      <a:pt x="336" y="545"/>
                    </a:lnTo>
                    <a:lnTo>
                      <a:pt x="339" y="556"/>
                    </a:lnTo>
                    <a:lnTo>
                      <a:pt x="348" y="545"/>
                    </a:lnTo>
                    <a:lnTo>
                      <a:pt x="358" y="533"/>
                    </a:lnTo>
                    <a:lnTo>
                      <a:pt x="371" y="516"/>
                    </a:lnTo>
                    <a:lnTo>
                      <a:pt x="374" y="489"/>
                    </a:lnTo>
                    <a:lnTo>
                      <a:pt x="376" y="467"/>
                    </a:lnTo>
                    <a:lnTo>
                      <a:pt x="380" y="434"/>
                    </a:lnTo>
                    <a:lnTo>
                      <a:pt x="381" y="405"/>
                    </a:lnTo>
                    <a:lnTo>
                      <a:pt x="380" y="405"/>
                    </a:lnTo>
                    <a:lnTo>
                      <a:pt x="381" y="371"/>
                    </a:lnTo>
                    <a:lnTo>
                      <a:pt x="383" y="334"/>
                    </a:lnTo>
                    <a:lnTo>
                      <a:pt x="384" y="300"/>
                    </a:lnTo>
                    <a:lnTo>
                      <a:pt x="387" y="269"/>
                    </a:lnTo>
                    <a:lnTo>
                      <a:pt x="390" y="243"/>
                    </a:lnTo>
                    <a:lnTo>
                      <a:pt x="395" y="212"/>
                    </a:lnTo>
                    <a:lnTo>
                      <a:pt x="401" y="191"/>
                    </a:lnTo>
                    <a:lnTo>
                      <a:pt x="405" y="165"/>
                    </a:lnTo>
                    <a:lnTo>
                      <a:pt x="414" y="145"/>
                    </a:lnTo>
                    <a:lnTo>
                      <a:pt x="421" y="120"/>
                    </a:lnTo>
                    <a:lnTo>
                      <a:pt x="430" y="85"/>
                    </a:lnTo>
                    <a:lnTo>
                      <a:pt x="439" y="54"/>
                    </a:lnTo>
                    <a:lnTo>
                      <a:pt x="443" y="25"/>
                    </a:lnTo>
                    <a:lnTo>
                      <a:pt x="451" y="0"/>
                    </a:lnTo>
                    <a:lnTo>
                      <a:pt x="454" y="20"/>
                    </a:lnTo>
                    <a:lnTo>
                      <a:pt x="452" y="41"/>
                    </a:lnTo>
                    <a:lnTo>
                      <a:pt x="449" y="69"/>
                    </a:lnTo>
                    <a:lnTo>
                      <a:pt x="443" y="92"/>
                    </a:lnTo>
                    <a:lnTo>
                      <a:pt x="438" y="131"/>
                    </a:lnTo>
                    <a:lnTo>
                      <a:pt x="433" y="152"/>
                    </a:lnTo>
                    <a:lnTo>
                      <a:pt x="430" y="174"/>
                    </a:lnTo>
                    <a:lnTo>
                      <a:pt x="426" y="202"/>
                    </a:lnTo>
                    <a:lnTo>
                      <a:pt x="424" y="234"/>
                    </a:lnTo>
                    <a:lnTo>
                      <a:pt x="423" y="271"/>
                    </a:lnTo>
                    <a:lnTo>
                      <a:pt x="420" y="307"/>
                    </a:lnTo>
                    <a:lnTo>
                      <a:pt x="418" y="347"/>
                    </a:lnTo>
                    <a:lnTo>
                      <a:pt x="418" y="378"/>
                    </a:lnTo>
                    <a:lnTo>
                      <a:pt x="417" y="411"/>
                    </a:lnTo>
                    <a:lnTo>
                      <a:pt x="415" y="438"/>
                    </a:lnTo>
                    <a:lnTo>
                      <a:pt x="415" y="471"/>
                    </a:lnTo>
                    <a:lnTo>
                      <a:pt x="411" y="504"/>
                    </a:lnTo>
                    <a:lnTo>
                      <a:pt x="405" y="545"/>
                    </a:lnTo>
                    <a:lnTo>
                      <a:pt x="401" y="580"/>
                    </a:lnTo>
                    <a:lnTo>
                      <a:pt x="395" y="620"/>
                    </a:lnTo>
                    <a:lnTo>
                      <a:pt x="411" y="607"/>
                    </a:lnTo>
                    <a:lnTo>
                      <a:pt x="429" y="595"/>
                    </a:lnTo>
                    <a:lnTo>
                      <a:pt x="452" y="578"/>
                    </a:lnTo>
                    <a:lnTo>
                      <a:pt x="471" y="573"/>
                    </a:lnTo>
                    <a:lnTo>
                      <a:pt x="492" y="573"/>
                    </a:lnTo>
                    <a:lnTo>
                      <a:pt x="507" y="573"/>
                    </a:lnTo>
                    <a:lnTo>
                      <a:pt x="523" y="576"/>
                    </a:lnTo>
                    <a:lnTo>
                      <a:pt x="547" y="580"/>
                    </a:lnTo>
                    <a:lnTo>
                      <a:pt x="576" y="582"/>
                    </a:lnTo>
                    <a:lnTo>
                      <a:pt x="601" y="580"/>
                    </a:lnTo>
                    <a:lnTo>
                      <a:pt x="626" y="580"/>
                    </a:lnTo>
                    <a:lnTo>
                      <a:pt x="647" y="580"/>
                    </a:lnTo>
                    <a:lnTo>
                      <a:pt x="668" y="582"/>
                    </a:lnTo>
                    <a:lnTo>
                      <a:pt x="687" y="593"/>
                    </a:lnTo>
                    <a:lnTo>
                      <a:pt x="710" y="604"/>
                    </a:lnTo>
                    <a:lnTo>
                      <a:pt x="728" y="616"/>
                    </a:lnTo>
                    <a:lnTo>
                      <a:pt x="744" y="629"/>
                    </a:lnTo>
                    <a:lnTo>
                      <a:pt x="765" y="647"/>
                    </a:lnTo>
                    <a:lnTo>
                      <a:pt x="775" y="658"/>
                    </a:lnTo>
                    <a:lnTo>
                      <a:pt x="791" y="684"/>
                    </a:lnTo>
                    <a:lnTo>
                      <a:pt x="805" y="711"/>
                    </a:lnTo>
                    <a:lnTo>
                      <a:pt x="820" y="738"/>
                    </a:lnTo>
                    <a:lnTo>
                      <a:pt x="803" y="740"/>
                    </a:lnTo>
                    <a:lnTo>
                      <a:pt x="783" y="737"/>
                    </a:lnTo>
                    <a:lnTo>
                      <a:pt x="762" y="729"/>
                    </a:lnTo>
                    <a:lnTo>
                      <a:pt x="743" y="729"/>
                    </a:lnTo>
                    <a:lnTo>
                      <a:pt x="728" y="722"/>
                    </a:lnTo>
                    <a:lnTo>
                      <a:pt x="709" y="711"/>
                    </a:lnTo>
                    <a:lnTo>
                      <a:pt x="690" y="702"/>
                    </a:lnTo>
                    <a:lnTo>
                      <a:pt x="673" y="693"/>
                    </a:lnTo>
                    <a:lnTo>
                      <a:pt x="659" y="691"/>
                    </a:lnTo>
                    <a:lnTo>
                      <a:pt x="631" y="686"/>
                    </a:lnTo>
                    <a:lnTo>
                      <a:pt x="601" y="684"/>
                    </a:lnTo>
                    <a:lnTo>
                      <a:pt x="575" y="676"/>
                    </a:lnTo>
                    <a:lnTo>
                      <a:pt x="547" y="671"/>
                    </a:lnTo>
                    <a:lnTo>
                      <a:pt x="522" y="667"/>
                    </a:lnTo>
                    <a:lnTo>
                      <a:pt x="502" y="666"/>
                    </a:lnTo>
                    <a:lnTo>
                      <a:pt x="488" y="664"/>
                    </a:lnTo>
                    <a:lnTo>
                      <a:pt x="467" y="662"/>
                    </a:lnTo>
                    <a:lnTo>
                      <a:pt x="448" y="666"/>
                    </a:lnTo>
                    <a:lnTo>
                      <a:pt x="435" y="667"/>
                    </a:lnTo>
                    <a:lnTo>
                      <a:pt x="417" y="676"/>
                    </a:lnTo>
                    <a:lnTo>
                      <a:pt x="395" y="682"/>
                    </a:lnTo>
                    <a:lnTo>
                      <a:pt x="411" y="693"/>
                    </a:lnTo>
                    <a:lnTo>
                      <a:pt x="430" y="707"/>
                    </a:lnTo>
                    <a:lnTo>
                      <a:pt x="446" y="722"/>
                    </a:lnTo>
                    <a:lnTo>
                      <a:pt x="466" y="729"/>
                    </a:lnTo>
                    <a:lnTo>
                      <a:pt x="488" y="738"/>
                    </a:lnTo>
                    <a:lnTo>
                      <a:pt x="505" y="744"/>
                    </a:lnTo>
                    <a:lnTo>
                      <a:pt x="525" y="746"/>
                    </a:lnTo>
                    <a:lnTo>
                      <a:pt x="548" y="753"/>
                    </a:lnTo>
                    <a:lnTo>
                      <a:pt x="575" y="758"/>
                    </a:lnTo>
                    <a:lnTo>
                      <a:pt x="597" y="764"/>
                    </a:lnTo>
                    <a:lnTo>
                      <a:pt x="622" y="766"/>
                    </a:lnTo>
                    <a:lnTo>
                      <a:pt x="643" y="771"/>
                    </a:lnTo>
                    <a:lnTo>
                      <a:pt x="665" y="777"/>
                    </a:lnTo>
                    <a:lnTo>
                      <a:pt x="685" y="782"/>
                    </a:lnTo>
                    <a:lnTo>
                      <a:pt x="700" y="789"/>
                    </a:lnTo>
                    <a:lnTo>
                      <a:pt x="716" y="804"/>
                    </a:lnTo>
                    <a:lnTo>
                      <a:pt x="732" y="818"/>
                    </a:lnTo>
                    <a:lnTo>
                      <a:pt x="750" y="837"/>
                    </a:lnTo>
                    <a:lnTo>
                      <a:pt x="766" y="858"/>
                    </a:lnTo>
                    <a:lnTo>
                      <a:pt x="775" y="873"/>
                    </a:lnTo>
                    <a:lnTo>
                      <a:pt x="783" y="895"/>
                    </a:lnTo>
                    <a:lnTo>
                      <a:pt x="790" y="920"/>
                    </a:lnTo>
                    <a:lnTo>
                      <a:pt x="800" y="946"/>
                    </a:lnTo>
                    <a:lnTo>
                      <a:pt x="808" y="966"/>
                    </a:lnTo>
                    <a:lnTo>
                      <a:pt x="790" y="953"/>
                    </a:lnTo>
                    <a:lnTo>
                      <a:pt x="768" y="940"/>
                    </a:lnTo>
                    <a:lnTo>
                      <a:pt x="750" y="929"/>
                    </a:lnTo>
                    <a:lnTo>
                      <a:pt x="730" y="915"/>
                    </a:lnTo>
                    <a:lnTo>
                      <a:pt x="707" y="900"/>
                    </a:lnTo>
                    <a:lnTo>
                      <a:pt x="688" y="889"/>
                    </a:lnTo>
                    <a:lnTo>
                      <a:pt x="666" y="875"/>
                    </a:lnTo>
                    <a:lnTo>
                      <a:pt x="645" y="858"/>
                    </a:lnTo>
                    <a:lnTo>
                      <a:pt x="626" y="848"/>
                    </a:lnTo>
                    <a:lnTo>
                      <a:pt x="604" y="833"/>
                    </a:lnTo>
                    <a:lnTo>
                      <a:pt x="586" y="820"/>
                    </a:lnTo>
                    <a:lnTo>
                      <a:pt x="566" y="808"/>
                    </a:lnTo>
                    <a:lnTo>
                      <a:pt x="545" y="797"/>
                    </a:lnTo>
                    <a:lnTo>
                      <a:pt x="525" y="786"/>
                    </a:lnTo>
                    <a:lnTo>
                      <a:pt x="505" y="775"/>
                    </a:lnTo>
                    <a:lnTo>
                      <a:pt x="491" y="771"/>
                    </a:lnTo>
                    <a:lnTo>
                      <a:pt x="474" y="762"/>
                    </a:lnTo>
                    <a:lnTo>
                      <a:pt x="457" y="753"/>
                    </a:lnTo>
                    <a:lnTo>
                      <a:pt x="442" y="744"/>
                    </a:lnTo>
                    <a:lnTo>
                      <a:pt x="430" y="747"/>
                    </a:lnTo>
                    <a:lnTo>
                      <a:pt x="415" y="751"/>
                    </a:lnTo>
                    <a:lnTo>
                      <a:pt x="404" y="751"/>
                    </a:lnTo>
                    <a:lnTo>
                      <a:pt x="390" y="746"/>
                    </a:lnTo>
                    <a:lnTo>
                      <a:pt x="389" y="771"/>
                    </a:lnTo>
                    <a:lnTo>
                      <a:pt x="383" y="802"/>
                    </a:lnTo>
                    <a:lnTo>
                      <a:pt x="393" y="828"/>
                    </a:lnTo>
                    <a:lnTo>
                      <a:pt x="402" y="855"/>
                    </a:lnTo>
                    <a:lnTo>
                      <a:pt x="411" y="880"/>
                    </a:lnTo>
                    <a:lnTo>
                      <a:pt x="418" y="911"/>
                    </a:lnTo>
                    <a:lnTo>
                      <a:pt x="426" y="942"/>
                    </a:lnTo>
                    <a:lnTo>
                      <a:pt x="438" y="982"/>
                    </a:lnTo>
                    <a:lnTo>
                      <a:pt x="440" y="1013"/>
                    </a:lnTo>
                    <a:lnTo>
                      <a:pt x="448" y="1044"/>
                    </a:lnTo>
                    <a:lnTo>
                      <a:pt x="452" y="1073"/>
                    </a:lnTo>
                    <a:lnTo>
                      <a:pt x="460" y="1111"/>
                    </a:lnTo>
                    <a:lnTo>
                      <a:pt x="467" y="1153"/>
                    </a:lnTo>
                    <a:lnTo>
                      <a:pt x="473" y="1212"/>
                    </a:lnTo>
                    <a:lnTo>
                      <a:pt x="412" y="1212"/>
                    </a:lnTo>
                    <a:lnTo>
                      <a:pt x="405" y="1162"/>
                    </a:lnTo>
                    <a:lnTo>
                      <a:pt x="401" y="1126"/>
                    </a:lnTo>
                    <a:lnTo>
                      <a:pt x="392" y="1080"/>
                    </a:lnTo>
                    <a:lnTo>
                      <a:pt x="386" y="1037"/>
                    </a:lnTo>
                    <a:lnTo>
                      <a:pt x="379" y="1002"/>
                    </a:lnTo>
                    <a:lnTo>
                      <a:pt x="374" y="969"/>
                    </a:lnTo>
                    <a:lnTo>
                      <a:pt x="367" y="942"/>
                    </a:lnTo>
                    <a:lnTo>
                      <a:pt x="356" y="908"/>
                    </a:lnTo>
                    <a:lnTo>
                      <a:pt x="346" y="875"/>
                    </a:lnTo>
                    <a:lnTo>
                      <a:pt x="339" y="848"/>
                    </a:lnTo>
                    <a:lnTo>
                      <a:pt x="330" y="838"/>
                    </a:lnTo>
                    <a:lnTo>
                      <a:pt x="318" y="833"/>
                    </a:lnTo>
                    <a:lnTo>
                      <a:pt x="309" y="826"/>
                    </a:lnTo>
                    <a:lnTo>
                      <a:pt x="305" y="829"/>
                    </a:lnTo>
                    <a:lnTo>
                      <a:pt x="293" y="848"/>
                    </a:lnTo>
                    <a:lnTo>
                      <a:pt x="277" y="871"/>
                    </a:lnTo>
                    <a:lnTo>
                      <a:pt x="263" y="893"/>
                    </a:lnTo>
                    <a:lnTo>
                      <a:pt x="252" y="911"/>
                    </a:lnTo>
                    <a:lnTo>
                      <a:pt x="240" y="937"/>
                    </a:lnTo>
                    <a:lnTo>
                      <a:pt x="230" y="953"/>
                    </a:lnTo>
                    <a:lnTo>
                      <a:pt x="216" y="979"/>
                    </a:lnTo>
                    <a:lnTo>
                      <a:pt x="203" y="1006"/>
                    </a:lnTo>
                    <a:lnTo>
                      <a:pt x="193" y="1033"/>
                    </a:lnTo>
                    <a:lnTo>
                      <a:pt x="181" y="1062"/>
                    </a:lnTo>
                    <a:lnTo>
                      <a:pt x="168" y="1095"/>
                    </a:lnTo>
                    <a:lnTo>
                      <a:pt x="156" y="1133"/>
                    </a:lnTo>
                    <a:lnTo>
                      <a:pt x="140" y="1170"/>
                    </a:lnTo>
                    <a:lnTo>
                      <a:pt x="146" y="1124"/>
                    </a:lnTo>
                    <a:lnTo>
                      <a:pt x="148" y="1093"/>
                    </a:lnTo>
                    <a:lnTo>
                      <a:pt x="153" y="1059"/>
                    </a:lnTo>
                    <a:lnTo>
                      <a:pt x="157" y="1037"/>
                    </a:lnTo>
                    <a:lnTo>
                      <a:pt x="162" y="1020"/>
                    </a:lnTo>
                    <a:lnTo>
                      <a:pt x="172" y="991"/>
                    </a:lnTo>
                    <a:lnTo>
                      <a:pt x="181" y="960"/>
                    </a:lnTo>
                    <a:lnTo>
                      <a:pt x="187" y="939"/>
                    </a:lnTo>
                    <a:lnTo>
                      <a:pt x="203" y="911"/>
                    </a:lnTo>
                    <a:lnTo>
                      <a:pt x="218" y="886"/>
                    </a:lnTo>
                    <a:lnTo>
                      <a:pt x="233" y="855"/>
                    </a:lnTo>
                    <a:lnTo>
                      <a:pt x="246" y="826"/>
                    </a:lnTo>
                    <a:lnTo>
                      <a:pt x="258" y="809"/>
                    </a:lnTo>
                    <a:lnTo>
                      <a:pt x="271" y="795"/>
                    </a:lnTo>
                    <a:lnTo>
                      <a:pt x="287" y="775"/>
                    </a:lnTo>
                    <a:lnTo>
                      <a:pt x="302" y="755"/>
                    </a:lnTo>
                    <a:lnTo>
                      <a:pt x="317" y="737"/>
                    </a:lnTo>
                    <a:lnTo>
                      <a:pt x="331" y="711"/>
                    </a:lnTo>
                    <a:lnTo>
                      <a:pt x="325" y="704"/>
                    </a:lnTo>
                    <a:lnTo>
                      <a:pt x="314" y="691"/>
                    </a:lnTo>
                    <a:lnTo>
                      <a:pt x="303" y="684"/>
                    </a:lnTo>
                    <a:lnTo>
                      <a:pt x="293" y="687"/>
                    </a:lnTo>
                    <a:lnTo>
                      <a:pt x="275" y="704"/>
                    </a:lnTo>
                    <a:lnTo>
                      <a:pt x="259" y="720"/>
                    </a:lnTo>
                    <a:lnTo>
                      <a:pt x="244" y="737"/>
                    </a:lnTo>
                    <a:lnTo>
                      <a:pt x="230" y="755"/>
                    </a:lnTo>
                    <a:lnTo>
                      <a:pt x="212" y="784"/>
                    </a:lnTo>
                    <a:lnTo>
                      <a:pt x="193" y="811"/>
                    </a:lnTo>
                    <a:lnTo>
                      <a:pt x="176" y="831"/>
                    </a:lnTo>
                    <a:lnTo>
                      <a:pt x="165" y="849"/>
                    </a:lnTo>
                    <a:lnTo>
                      <a:pt x="148" y="871"/>
                    </a:lnTo>
                    <a:lnTo>
                      <a:pt x="132" y="898"/>
                    </a:lnTo>
                    <a:lnTo>
                      <a:pt x="120" y="924"/>
                    </a:lnTo>
                    <a:lnTo>
                      <a:pt x="104" y="953"/>
                    </a:lnTo>
                    <a:lnTo>
                      <a:pt x="89" y="979"/>
                    </a:lnTo>
                    <a:lnTo>
                      <a:pt x="76" y="1010"/>
                    </a:lnTo>
                    <a:lnTo>
                      <a:pt x="57" y="1044"/>
                    </a:lnTo>
                    <a:lnTo>
                      <a:pt x="66" y="999"/>
                    </a:lnTo>
                    <a:lnTo>
                      <a:pt x="72" y="966"/>
                    </a:lnTo>
                    <a:lnTo>
                      <a:pt x="78" y="939"/>
                    </a:lnTo>
                    <a:lnTo>
                      <a:pt x="81" y="929"/>
                    </a:lnTo>
                    <a:lnTo>
                      <a:pt x="89" y="915"/>
                    </a:lnTo>
                    <a:lnTo>
                      <a:pt x="103" y="895"/>
                    </a:lnTo>
                    <a:lnTo>
                      <a:pt x="117" y="877"/>
                    </a:lnTo>
                    <a:lnTo>
                      <a:pt x="134" y="853"/>
                    </a:lnTo>
                    <a:lnTo>
                      <a:pt x="148" y="833"/>
                    </a:lnTo>
                    <a:lnTo>
                      <a:pt x="171" y="808"/>
                    </a:lnTo>
                    <a:lnTo>
                      <a:pt x="184" y="789"/>
                    </a:lnTo>
                    <a:lnTo>
                      <a:pt x="203" y="767"/>
                    </a:lnTo>
                    <a:lnTo>
                      <a:pt x="225" y="746"/>
                    </a:lnTo>
                    <a:lnTo>
                      <a:pt x="243" y="727"/>
                    </a:lnTo>
                    <a:lnTo>
                      <a:pt x="262" y="709"/>
                    </a:lnTo>
                    <a:lnTo>
                      <a:pt x="293" y="684"/>
                    </a:lnTo>
                    <a:lnTo>
                      <a:pt x="309" y="676"/>
                    </a:lnTo>
                    <a:lnTo>
                      <a:pt x="318" y="669"/>
                    </a:lnTo>
                    <a:lnTo>
                      <a:pt x="302" y="656"/>
                    </a:lnTo>
                    <a:lnTo>
                      <a:pt x="286" y="638"/>
                    </a:lnTo>
                    <a:lnTo>
                      <a:pt x="266" y="618"/>
                    </a:lnTo>
                    <a:lnTo>
                      <a:pt x="250" y="602"/>
                    </a:lnTo>
                    <a:lnTo>
                      <a:pt x="233" y="587"/>
                    </a:lnTo>
                    <a:lnTo>
                      <a:pt x="218" y="573"/>
                    </a:lnTo>
                    <a:lnTo>
                      <a:pt x="205" y="555"/>
                    </a:lnTo>
                    <a:lnTo>
                      <a:pt x="184" y="531"/>
                    </a:lnTo>
                    <a:lnTo>
                      <a:pt x="166" y="509"/>
                    </a:lnTo>
                    <a:lnTo>
                      <a:pt x="146" y="484"/>
                    </a:lnTo>
                    <a:lnTo>
                      <a:pt x="123" y="460"/>
                    </a:lnTo>
                    <a:lnTo>
                      <a:pt x="106" y="444"/>
                    </a:lnTo>
                    <a:lnTo>
                      <a:pt x="84" y="422"/>
                    </a:lnTo>
                    <a:lnTo>
                      <a:pt x="70" y="407"/>
                    </a:lnTo>
                    <a:lnTo>
                      <a:pt x="56" y="383"/>
                    </a:lnTo>
                    <a:lnTo>
                      <a:pt x="45" y="365"/>
                    </a:lnTo>
                    <a:lnTo>
                      <a:pt x="32" y="351"/>
                    </a:lnTo>
                    <a:lnTo>
                      <a:pt x="14" y="333"/>
                    </a:lnTo>
                    <a:lnTo>
                      <a:pt x="0" y="318"/>
                    </a:lnTo>
                    <a:lnTo>
                      <a:pt x="11" y="320"/>
                    </a:lnTo>
                    <a:lnTo>
                      <a:pt x="29" y="325"/>
                    </a:lnTo>
                    <a:lnTo>
                      <a:pt x="47" y="331"/>
                    </a:lnTo>
                    <a:lnTo>
                      <a:pt x="63" y="340"/>
                    </a:lnTo>
                    <a:lnTo>
                      <a:pt x="79" y="354"/>
                    </a:lnTo>
                    <a:lnTo>
                      <a:pt x="101" y="374"/>
                    </a:lnTo>
                    <a:lnTo>
                      <a:pt x="120" y="391"/>
                    </a:lnTo>
                    <a:lnTo>
                      <a:pt x="143" y="407"/>
                    </a:lnTo>
                    <a:lnTo>
                      <a:pt x="162" y="429"/>
                    </a:lnTo>
                    <a:lnTo>
                      <a:pt x="184" y="453"/>
                    </a:lnTo>
                    <a:lnTo>
                      <a:pt x="202" y="471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</p:grpSp>
        <p:sp>
          <p:nvSpPr>
            <p:cNvPr id="7" name="Arc 14"/>
            <p:cNvSpPr>
              <a:spLocks/>
            </p:cNvSpPr>
            <p:nvPr/>
          </p:nvSpPr>
          <p:spPr bwMode="auto">
            <a:xfrm>
              <a:off x="1" y="4174"/>
              <a:ext cx="5753" cy="136"/>
            </a:xfrm>
            <a:custGeom>
              <a:avLst/>
              <a:gdLst>
                <a:gd name="T0" fmla="*/ 0 w 43200"/>
                <a:gd name="T1" fmla="*/ 136 h 21615"/>
                <a:gd name="T2" fmla="*/ 5753 w 43200"/>
                <a:gd name="T3" fmla="*/ 136 h 21615"/>
                <a:gd name="T4" fmla="*/ 2877 w 43200"/>
                <a:gd name="T5" fmla="*/ 136 h 216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615" fill="none" extrusionOk="0">
                  <a:moveTo>
                    <a:pt x="0" y="21614"/>
                  </a:moveTo>
                  <a:cubicBezTo>
                    <a:pt x="0" y="21609"/>
                    <a:pt x="0" y="2160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604"/>
                    <a:pt x="43199" y="21609"/>
                    <a:pt x="43199" y="21614"/>
                  </a:cubicBezTo>
                </a:path>
                <a:path w="43200" h="21615" stroke="0" extrusionOk="0">
                  <a:moveTo>
                    <a:pt x="0" y="21614"/>
                  </a:moveTo>
                  <a:cubicBezTo>
                    <a:pt x="0" y="21609"/>
                    <a:pt x="0" y="2160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604"/>
                    <a:pt x="43199" y="21609"/>
                    <a:pt x="43199" y="21614"/>
                  </a:cubicBezTo>
                  <a:lnTo>
                    <a:pt x="21600" y="21600"/>
                  </a:lnTo>
                  <a:lnTo>
                    <a:pt x="0" y="21614"/>
                  </a:lnTo>
                  <a:close/>
                </a:path>
              </a:pathLst>
            </a:custGeom>
            <a:gradFill rotWithShape="0">
              <a:gsLst>
                <a:gs pos="0">
                  <a:srgbClr val="731D06"/>
                </a:gs>
                <a:gs pos="100000">
                  <a:srgbClr val="501404"/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>
              <a:off x="0" y="4312"/>
              <a:ext cx="5752" cy="0"/>
            </a:xfrm>
            <a:prstGeom prst="line">
              <a:avLst/>
            </a:prstGeom>
            <a:noFill/>
            <a:ln w="50800">
              <a:solidFill>
                <a:srgbClr val="3C002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2256" y="3360"/>
              <a:ext cx="1145" cy="839"/>
              <a:chOff x="2256" y="3360"/>
              <a:chExt cx="1145" cy="839"/>
            </a:xfrm>
          </p:grpSpPr>
          <p:sp>
            <p:nvSpPr>
              <p:cNvPr id="25" name="Oval 17"/>
              <p:cNvSpPr>
                <a:spLocks noChangeArrowheads="1"/>
              </p:cNvSpPr>
              <p:nvPr/>
            </p:nvSpPr>
            <p:spPr bwMode="auto">
              <a:xfrm>
                <a:off x="2356" y="3360"/>
                <a:ext cx="992" cy="78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rgbClr val="FFB87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6" name="Freeform 18" descr="Narrow horizontal"/>
              <p:cNvSpPr>
                <a:spLocks/>
              </p:cNvSpPr>
              <p:nvPr/>
            </p:nvSpPr>
            <p:spPr bwMode="auto">
              <a:xfrm>
                <a:off x="2256" y="3893"/>
                <a:ext cx="1145" cy="306"/>
              </a:xfrm>
              <a:custGeom>
                <a:avLst/>
                <a:gdLst>
                  <a:gd name="T0" fmla="*/ 1036 w 1145"/>
                  <a:gd name="T1" fmla="*/ 0 h 306"/>
                  <a:gd name="T2" fmla="*/ 978 w 1145"/>
                  <a:gd name="T3" fmla="*/ 26 h 306"/>
                  <a:gd name="T4" fmla="*/ 1036 w 1145"/>
                  <a:gd name="T5" fmla="*/ 41 h 306"/>
                  <a:gd name="T6" fmla="*/ 1022 w 1145"/>
                  <a:gd name="T7" fmla="*/ 77 h 306"/>
                  <a:gd name="T8" fmla="*/ 950 w 1145"/>
                  <a:gd name="T9" fmla="*/ 93 h 306"/>
                  <a:gd name="T10" fmla="*/ 1050 w 1145"/>
                  <a:gd name="T11" fmla="*/ 108 h 306"/>
                  <a:gd name="T12" fmla="*/ 1144 w 1145"/>
                  <a:gd name="T13" fmla="*/ 124 h 306"/>
                  <a:gd name="T14" fmla="*/ 1050 w 1145"/>
                  <a:gd name="T15" fmla="*/ 139 h 306"/>
                  <a:gd name="T16" fmla="*/ 950 w 1145"/>
                  <a:gd name="T17" fmla="*/ 133 h 306"/>
                  <a:gd name="T18" fmla="*/ 992 w 1145"/>
                  <a:gd name="T19" fmla="*/ 175 h 306"/>
                  <a:gd name="T20" fmla="*/ 1080 w 1145"/>
                  <a:gd name="T21" fmla="*/ 180 h 306"/>
                  <a:gd name="T22" fmla="*/ 992 w 1145"/>
                  <a:gd name="T23" fmla="*/ 202 h 306"/>
                  <a:gd name="T24" fmla="*/ 884 w 1145"/>
                  <a:gd name="T25" fmla="*/ 202 h 306"/>
                  <a:gd name="T26" fmla="*/ 928 w 1145"/>
                  <a:gd name="T27" fmla="*/ 232 h 306"/>
                  <a:gd name="T28" fmla="*/ 892 w 1145"/>
                  <a:gd name="T29" fmla="*/ 253 h 306"/>
                  <a:gd name="T30" fmla="*/ 821 w 1145"/>
                  <a:gd name="T31" fmla="*/ 269 h 306"/>
                  <a:gd name="T32" fmla="*/ 769 w 1145"/>
                  <a:gd name="T33" fmla="*/ 284 h 306"/>
                  <a:gd name="T34" fmla="*/ 683 w 1145"/>
                  <a:gd name="T35" fmla="*/ 284 h 306"/>
                  <a:gd name="T36" fmla="*/ 633 w 1145"/>
                  <a:gd name="T37" fmla="*/ 305 h 306"/>
                  <a:gd name="T38" fmla="*/ 504 w 1145"/>
                  <a:gd name="T39" fmla="*/ 305 h 306"/>
                  <a:gd name="T40" fmla="*/ 452 w 1145"/>
                  <a:gd name="T41" fmla="*/ 305 h 306"/>
                  <a:gd name="T42" fmla="*/ 474 w 1145"/>
                  <a:gd name="T43" fmla="*/ 289 h 306"/>
                  <a:gd name="T44" fmla="*/ 360 w 1145"/>
                  <a:gd name="T45" fmla="*/ 284 h 306"/>
                  <a:gd name="T46" fmla="*/ 410 w 1145"/>
                  <a:gd name="T47" fmla="*/ 278 h 306"/>
                  <a:gd name="T48" fmla="*/ 488 w 1145"/>
                  <a:gd name="T49" fmla="*/ 263 h 306"/>
                  <a:gd name="T50" fmla="*/ 380 w 1145"/>
                  <a:gd name="T51" fmla="*/ 258 h 306"/>
                  <a:gd name="T52" fmla="*/ 273 w 1145"/>
                  <a:gd name="T53" fmla="*/ 253 h 306"/>
                  <a:gd name="T54" fmla="*/ 215 w 1145"/>
                  <a:gd name="T55" fmla="*/ 232 h 306"/>
                  <a:gd name="T56" fmla="*/ 322 w 1145"/>
                  <a:gd name="T57" fmla="*/ 232 h 306"/>
                  <a:gd name="T58" fmla="*/ 273 w 1145"/>
                  <a:gd name="T59" fmla="*/ 217 h 306"/>
                  <a:gd name="T60" fmla="*/ 165 w 1145"/>
                  <a:gd name="T61" fmla="*/ 217 h 306"/>
                  <a:gd name="T62" fmla="*/ 49 w 1145"/>
                  <a:gd name="T63" fmla="*/ 211 h 306"/>
                  <a:gd name="T64" fmla="*/ 101 w 1145"/>
                  <a:gd name="T65" fmla="*/ 206 h 306"/>
                  <a:gd name="T66" fmla="*/ 215 w 1145"/>
                  <a:gd name="T67" fmla="*/ 206 h 306"/>
                  <a:gd name="T68" fmla="*/ 245 w 1145"/>
                  <a:gd name="T69" fmla="*/ 180 h 306"/>
                  <a:gd name="T70" fmla="*/ 129 w 1145"/>
                  <a:gd name="T71" fmla="*/ 175 h 306"/>
                  <a:gd name="T72" fmla="*/ 35 w 1145"/>
                  <a:gd name="T73" fmla="*/ 175 h 306"/>
                  <a:gd name="T74" fmla="*/ 85 w 1145"/>
                  <a:gd name="T75" fmla="*/ 160 h 306"/>
                  <a:gd name="T76" fmla="*/ 201 w 1145"/>
                  <a:gd name="T77" fmla="*/ 160 h 306"/>
                  <a:gd name="T78" fmla="*/ 165 w 1145"/>
                  <a:gd name="T79" fmla="*/ 144 h 306"/>
                  <a:gd name="T80" fmla="*/ 63 w 1145"/>
                  <a:gd name="T81" fmla="*/ 133 h 306"/>
                  <a:gd name="T82" fmla="*/ 137 w 1145"/>
                  <a:gd name="T83" fmla="*/ 113 h 306"/>
                  <a:gd name="T84" fmla="*/ 231 w 1145"/>
                  <a:gd name="T85" fmla="*/ 113 h 306"/>
                  <a:gd name="T86" fmla="*/ 215 w 1145"/>
                  <a:gd name="T87" fmla="*/ 93 h 306"/>
                  <a:gd name="T88" fmla="*/ 107 w 1145"/>
                  <a:gd name="T89" fmla="*/ 93 h 306"/>
                  <a:gd name="T90" fmla="*/ 157 w 1145"/>
                  <a:gd name="T91" fmla="*/ 82 h 306"/>
                  <a:gd name="T92" fmla="*/ 129 w 1145"/>
                  <a:gd name="T93" fmla="*/ 62 h 306"/>
                  <a:gd name="T94" fmla="*/ 43 w 1145"/>
                  <a:gd name="T95" fmla="*/ 62 h 306"/>
                  <a:gd name="T96" fmla="*/ 43 w 1145"/>
                  <a:gd name="T97" fmla="*/ 35 h 306"/>
                  <a:gd name="T98" fmla="*/ 151 w 1145"/>
                  <a:gd name="T99" fmla="*/ 35 h 306"/>
                  <a:gd name="T100" fmla="*/ 107 w 1145"/>
                  <a:gd name="T101" fmla="*/ 20 h 30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145" h="306">
                    <a:moveTo>
                      <a:pt x="101" y="4"/>
                    </a:moveTo>
                    <a:lnTo>
                      <a:pt x="1006" y="4"/>
                    </a:lnTo>
                    <a:lnTo>
                      <a:pt x="1006" y="0"/>
                    </a:lnTo>
                    <a:lnTo>
                      <a:pt x="1036" y="0"/>
                    </a:lnTo>
                    <a:lnTo>
                      <a:pt x="1050" y="15"/>
                    </a:lnTo>
                    <a:lnTo>
                      <a:pt x="1028" y="20"/>
                    </a:lnTo>
                    <a:lnTo>
                      <a:pt x="1000" y="26"/>
                    </a:lnTo>
                    <a:lnTo>
                      <a:pt x="978" y="26"/>
                    </a:lnTo>
                    <a:lnTo>
                      <a:pt x="970" y="41"/>
                    </a:lnTo>
                    <a:lnTo>
                      <a:pt x="992" y="41"/>
                    </a:lnTo>
                    <a:lnTo>
                      <a:pt x="1014" y="41"/>
                    </a:lnTo>
                    <a:lnTo>
                      <a:pt x="1036" y="41"/>
                    </a:lnTo>
                    <a:lnTo>
                      <a:pt x="1058" y="46"/>
                    </a:lnTo>
                    <a:lnTo>
                      <a:pt x="1064" y="62"/>
                    </a:lnTo>
                    <a:lnTo>
                      <a:pt x="1042" y="77"/>
                    </a:lnTo>
                    <a:lnTo>
                      <a:pt x="1022" y="77"/>
                    </a:lnTo>
                    <a:lnTo>
                      <a:pt x="1000" y="77"/>
                    </a:lnTo>
                    <a:lnTo>
                      <a:pt x="978" y="77"/>
                    </a:lnTo>
                    <a:lnTo>
                      <a:pt x="956" y="77"/>
                    </a:lnTo>
                    <a:lnTo>
                      <a:pt x="950" y="93"/>
                    </a:lnTo>
                    <a:lnTo>
                      <a:pt x="978" y="102"/>
                    </a:lnTo>
                    <a:lnTo>
                      <a:pt x="1006" y="108"/>
                    </a:lnTo>
                    <a:lnTo>
                      <a:pt x="1028" y="108"/>
                    </a:lnTo>
                    <a:lnTo>
                      <a:pt x="1050" y="108"/>
                    </a:lnTo>
                    <a:lnTo>
                      <a:pt x="1080" y="108"/>
                    </a:lnTo>
                    <a:lnTo>
                      <a:pt x="1100" y="108"/>
                    </a:lnTo>
                    <a:lnTo>
                      <a:pt x="1122" y="108"/>
                    </a:lnTo>
                    <a:lnTo>
                      <a:pt x="1144" y="124"/>
                    </a:lnTo>
                    <a:lnTo>
                      <a:pt x="1122" y="139"/>
                    </a:lnTo>
                    <a:lnTo>
                      <a:pt x="1100" y="139"/>
                    </a:lnTo>
                    <a:lnTo>
                      <a:pt x="1080" y="139"/>
                    </a:lnTo>
                    <a:lnTo>
                      <a:pt x="1050" y="139"/>
                    </a:lnTo>
                    <a:lnTo>
                      <a:pt x="1028" y="139"/>
                    </a:lnTo>
                    <a:lnTo>
                      <a:pt x="1006" y="133"/>
                    </a:lnTo>
                    <a:lnTo>
                      <a:pt x="978" y="133"/>
                    </a:lnTo>
                    <a:lnTo>
                      <a:pt x="950" y="133"/>
                    </a:lnTo>
                    <a:lnTo>
                      <a:pt x="942" y="149"/>
                    </a:lnTo>
                    <a:lnTo>
                      <a:pt x="934" y="165"/>
                    </a:lnTo>
                    <a:lnTo>
                      <a:pt x="970" y="171"/>
                    </a:lnTo>
                    <a:lnTo>
                      <a:pt x="992" y="175"/>
                    </a:lnTo>
                    <a:lnTo>
                      <a:pt x="1014" y="175"/>
                    </a:lnTo>
                    <a:lnTo>
                      <a:pt x="1036" y="180"/>
                    </a:lnTo>
                    <a:lnTo>
                      <a:pt x="1058" y="180"/>
                    </a:lnTo>
                    <a:lnTo>
                      <a:pt x="1080" y="180"/>
                    </a:lnTo>
                    <a:lnTo>
                      <a:pt x="1080" y="196"/>
                    </a:lnTo>
                    <a:lnTo>
                      <a:pt x="1050" y="202"/>
                    </a:lnTo>
                    <a:lnTo>
                      <a:pt x="1022" y="202"/>
                    </a:lnTo>
                    <a:lnTo>
                      <a:pt x="992" y="202"/>
                    </a:lnTo>
                    <a:lnTo>
                      <a:pt x="970" y="202"/>
                    </a:lnTo>
                    <a:lnTo>
                      <a:pt x="934" y="202"/>
                    </a:lnTo>
                    <a:lnTo>
                      <a:pt x="906" y="202"/>
                    </a:lnTo>
                    <a:lnTo>
                      <a:pt x="884" y="202"/>
                    </a:lnTo>
                    <a:lnTo>
                      <a:pt x="862" y="202"/>
                    </a:lnTo>
                    <a:lnTo>
                      <a:pt x="870" y="217"/>
                    </a:lnTo>
                    <a:lnTo>
                      <a:pt x="898" y="232"/>
                    </a:lnTo>
                    <a:lnTo>
                      <a:pt x="928" y="232"/>
                    </a:lnTo>
                    <a:lnTo>
                      <a:pt x="950" y="232"/>
                    </a:lnTo>
                    <a:lnTo>
                      <a:pt x="950" y="247"/>
                    </a:lnTo>
                    <a:lnTo>
                      <a:pt x="920" y="253"/>
                    </a:lnTo>
                    <a:lnTo>
                      <a:pt x="892" y="253"/>
                    </a:lnTo>
                    <a:lnTo>
                      <a:pt x="862" y="253"/>
                    </a:lnTo>
                    <a:lnTo>
                      <a:pt x="841" y="253"/>
                    </a:lnTo>
                    <a:lnTo>
                      <a:pt x="821" y="253"/>
                    </a:lnTo>
                    <a:lnTo>
                      <a:pt x="821" y="269"/>
                    </a:lnTo>
                    <a:lnTo>
                      <a:pt x="841" y="273"/>
                    </a:lnTo>
                    <a:lnTo>
                      <a:pt x="821" y="278"/>
                    </a:lnTo>
                    <a:lnTo>
                      <a:pt x="791" y="284"/>
                    </a:lnTo>
                    <a:lnTo>
                      <a:pt x="769" y="284"/>
                    </a:lnTo>
                    <a:lnTo>
                      <a:pt x="747" y="284"/>
                    </a:lnTo>
                    <a:lnTo>
                      <a:pt x="727" y="284"/>
                    </a:lnTo>
                    <a:lnTo>
                      <a:pt x="705" y="284"/>
                    </a:lnTo>
                    <a:lnTo>
                      <a:pt x="683" y="284"/>
                    </a:lnTo>
                    <a:lnTo>
                      <a:pt x="661" y="284"/>
                    </a:lnTo>
                    <a:lnTo>
                      <a:pt x="683" y="294"/>
                    </a:lnTo>
                    <a:lnTo>
                      <a:pt x="661" y="305"/>
                    </a:lnTo>
                    <a:lnTo>
                      <a:pt x="633" y="305"/>
                    </a:lnTo>
                    <a:lnTo>
                      <a:pt x="603" y="305"/>
                    </a:lnTo>
                    <a:lnTo>
                      <a:pt x="568" y="305"/>
                    </a:lnTo>
                    <a:lnTo>
                      <a:pt x="532" y="305"/>
                    </a:lnTo>
                    <a:lnTo>
                      <a:pt x="504" y="305"/>
                    </a:lnTo>
                    <a:lnTo>
                      <a:pt x="474" y="305"/>
                    </a:lnTo>
                    <a:lnTo>
                      <a:pt x="452" y="305"/>
                    </a:lnTo>
                    <a:lnTo>
                      <a:pt x="432" y="305"/>
                    </a:lnTo>
                    <a:lnTo>
                      <a:pt x="452" y="305"/>
                    </a:lnTo>
                    <a:lnTo>
                      <a:pt x="474" y="305"/>
                    </a:lnTo>
                    <a:lnTo>
                      <a:pt x="496" y="305"/>
                    </a:lnTo>
                    <a:lnTo>
                      <a:pt x="496" y="289"/>
                    </a:lnTo>
                    <a:lnTo>
                      <a:pt x="474" y="289"/>
                    </a:lnTo>
                    <a:lnTo>
                      <a:pt x="446" y="289"/>
                    </a:lnTo>
                    <a:lnTo>
                      <a:pt x="424" y="289"/>
                    </a:lnTo>
                    <a:lnTo>
                      <a:pt x="388" y="289"/>
                    </a:lnTo>
                    <a:lnTo>
                      <a:pt x="360" y="284"/>
                    </a:lnTo>
                    <a:lnTo>
                      <a:pt x="330" y="284"/>
                    </a:lnTo>
                    <a:lnTo>
                      <a:pt x="360" y="278"/>
                    </a:lnTo>
                    <a:lnTo>
                      <a:pt x="388" y="278"/>
                    </a:lnTo>
                    <a:lnTo>
                      <a:pt x="410" y="278"/>
                    </a:lnTo>
                    <a:lnTo>
                      <a:pt x="438" y="278"/>
                    </a:lnTo>
                    <a:lnTo>
                      <a:pt x="468" y="278"/>
                    </a:lnTo>
                    <a:lnTo>
                      <a:pt x="488" y="278"/>
                    </a:lnTo>
                    <a:lnTo>
                      <a:pt x="488" y="263"/>
                    </a:lnTo>
                    <a:lnTo>
                      <a:pt x="468" y="258"/>
                    </a:lnTo>
                    <a:lnTo>
                      <a:pt x="438" y="258"/>
                    </a:lnTo>
                    <a:lnTo>
                      <a:pt x="416" y="258"/>
                    </a:lnTo>
                    <a:lnTo>
                      <a:pt x="380" y="258"/>
                    </a:lnTo>
                    <a:lnTo>
                      <a:pt x="352" y="258"/>
                    </a:lnTo>
                    <a:lnTo>
                      <a:pt x="330" y="258"/>
                    </a:lnTo>
                    <a:lnTo>
                      <a:pt x="302" y="258"/>
                    </a:lnTo>
                    <a:lnTo>
                      <a:pt x="273" y="253"/>
                    </a:lnTo>
                    <a:lnTo>
                      <a:pt x="245" y="253"/>
                    </a:lnTo>
                    <a:lnTo>
                      <a:pt x="223" y="253"/>
                    </a:lnTo>
                    <a:lnTo>
                      <a:pt x="187" y="247"/>
                    </a:lnTo>
                    <a:lnTo>
                      <a:pt x="215" y="232"/>
                    </a:lnTo>
                    <a:lnTo>
                      <a:pt x="245" y="232"/>
                    </a:lnTo>
                    <a:lnTo>
                      <a:pt x="273" y="232"/>
                    </a:lnTo>
                    <a:lnTo>
                      <a:pt x="302" y="232"/>
                    </a:lnTo>
                    <a:lnTo>
                      <a:pt x="322" y="232"/>
                    </a:lnTo>
                    <a:lnTo>
                      <a:pt x="344" y="232"/>
                    </a:lnTo>
                    <a:lnTo>
                      <a:pt x="322" y="217"/>
                    </a:lnTo>
                    <a:lnTo>
                      <a:pt x="302" y="217"/>
                    </a:lnTo>
                    <a:lnTo>
                      <a:pt x="273" y="217"/>
                    </a:lnTo>
                    <a:lnTo>
                      <a:pt x="245" y="217"/>
                    </a:lnTo>
                    <a:lnTo>
                      <a:pt x="215" y="217"/>
                    </a:lnTo>
                    <a:lnTo>
                      <a:pt x="187" y="217"/>
                    </a:lnTo>
                    <a:lnTo>
                      <a:pt x="165" y="217"/>
                    </a:lnTo>
                    <a:lnTo>
                      <a:pt x="143" y="217"/>
                    </a:lnTo>
                    <a:lnTo>
                      <a:pt x="101" y="211"/>
                    </a:lnTo>
                    <a:lnTo>
                      <a:pt x="71" y="211"/>
                    </a:lnTo>
                    <a:lnTo>
                      <a:pt x="49" y="211"/>
                    </a:lnTo>
                    <a:lnTo>
                      <a:pt x="27" y="211"/>
                    </a:lnTo>
                    <a:lnTo>
                      <a:pt x="57" y="206"/>
                    </a:lnTo>
                    <a:lnTo>
                      <a:pt x="79" y="206"/>
                    </a:lnTo>
                    <a:lnTo>
                      <a:pt x="101" y="206"/>
                    </a:lnTo>
                    <a:lnTo>
                      <a:pt x="137" y="206"/>
                    </a:lnTo>
                    <a:lnTo>
                      <a:pt x="173" y="206"/>
                    </a:lnTo>
                    <a:lnTo>
                      <a:pt x="193" y="206"/>
                    </a:lnTo>
                    <a:lnTo>
                      <a:pt x="215" y="206"/>
                    </a:lnTo>
                    <a:lnTo>
                      <a:pt x="237" y="206"/>
                    </a:lnTo>
                    <a:lnTo>
                      <a:pt x="259" y="206"/>
                    </a:lnTo>
                    <a:lnTo>
                      <a:pt x="267" y="191"/>
                    </a:lnTo>
                    <a:lnTo>
                      <a:pt x="245" y="180"/>
                    </a:lnTo>
                    <a:lnTo>
                      <a:pt x="209" y="175"/>
                    </a:lnTo>
                    <a:lnTo>
                      <a:pt x="187" y="175"/>
                    </a:lnTo>
                    <a:lnTo>
                      <a:pt x="157" y="175"/>
                    </a:lnTo>
                    <a:lnTo>
                      <a:pt x="129" y="175"/>
                    </a:lnTo>
                    <a:lnTo>
                      <a:pt x="101" y="175"/>
                    </a:lnTo>
                    <a:lnTo>
                      <a:pt x="79" y="175"/>
                    </a:lnTo>
                    <a:lnTo>
                      <a:pt x="57" y="175"/>
                    </a:lnTo>
                    <a:lnTo>
                      <a:pt x="35" y="175"/>
                    </a:lnTo>
                    <a:lnTo>
                      <a:pt x="13" y="171"/>
                    </a:lnTo>
                    <a:lnTo>
                      <a:pt x="43" y="165"/>
                    </a:lnTo>
                    <a:lnTo>
                      <a:pt x="63" y="165"/>
                    </a:lnTo>
                    <a:lnTo>
                      <a:pt x="85" y="160"/>
                    </a:lnTo>
                    <a:lnTo>
                      <a:pt x="115" y="160"/>
                    </a:lnTo>
                    <a:lnTo>
                      <a:pt x="151" y="160"/>
                    </a:lnTo>
                    <a:lnTo>
                      <a:pt x="173" y="160"/>
                    </a:lnTo>
                    <a:lnTo>
                      <a:pt x="201" y="160"/>
                    </a:lnTo>
                    <a:lnTo>
                      <a:pt x="223" y="160"/>
                    </a:lnTo>
                    <a:lnTo>
                      <a:pt x="209" y="144"/>
                    </a:lnTo>
                    <a:lnTo>
                      <a:pt x="187" y="144"/>
                    </a:lnTo>
                    <a:lnTo>
                      <a:pt x="165" y="144"/>
                    </a:lnTo>
                    <a:lnTo>
                      <a:pt x="137" y="144"/>
                    </a:lnTo>
                    <a:lnTo>
                      <a:pt x="115" y="144"/>
                    </a:lnTo>
                    <a:lnTo>
                      <a:pt x="85" y="144"/>
                    </a:lnTo>
                    <a:lnTo>
                      <a:pt x="63" y="133"/>
                    </a:lnTo>
                    <a:lnTo>
                      <a:pt x="63" y="118"/>
                    </a:lnTo>
                    <a:lnTo>
                      <a:pt x="85" y="113"/>
                    </a:lnTo>
                    <a:lnTo>
                      <a:pt x="107" y="113"/>
                    </a:lnTo>
                    <a:lnTo>
                      <a:pt x="137" y="113"/>
                    </a:lnTo>
                    <a:lnTo>
                      <a:pt x="157" y="113"/>
                    </a:lnTo>
                    <a:lnTo>
                      <a:pt x="187" y="113"/>
                    </a:lnTo>
                    <a:lnTo>
                      <a:pt x="209" y="113"/>
                    </a:lnTo>
                    <a:lnTo>
                      <a:pt x="231" y="113"/>
                    </a:lnTo>
                    <a:lnTo>
                      <a:pt x="251" y="113"/>
                    </a:lnTo>
                    <a:lnTo>
                      <a:pt x="259" y="98"/>
                    </a:lnTo>
                    <a:lnTo>
                      <a:pt x="237" y="93"/>
                    </a:lnTo>
                    <a:lnTo>
                      <a:pt x="215" y="93"/>
                    </a:lnTo>
                    <a:lnTo>
                      <a:pt x="179" y="93"/>
                    </a:lnTo>
                    <a:lnTo>
                      <a:pt x="157" y="93"/>
                    </a:lnTo>
                    <a:lnTo>
                      <a:pt x="129" y="93"/>
                    </a:lnTo>
                    <a:lnTo>
                      <a:pt x="107" y="93"/>
                    </a:lnTo>
                    <a:lnTo>
                      <a:pt x="85" y="93"/>
                    </a:lnTo>
                    <a:lnTo>
                      <a:pt x="107" y="82"/>
                    </a:lnTo>
                    <a:lnTo>
                      <a:pt x="137" y="82"/>
                    </a:lnTo>
                    <a:lnTo>
                      <a:pt x="157" y="82"/>
                    </a:lnTo>
                    <a:lnTo>
                      <a:pt x="179" y="82"/>
                    </a:lnTo>
                    <a:lnTo>
                      <a:pt x="187" y="66"/>
                    </a:lnTo>
                    <a:lnTo>
                      <a:pt x="165" y="62"/>
                    </a:lnTo>
                    <a:lnTo>
                      <a:pt x="129" y="62"/>
                    </a:lnTo>
                    <a:lnTo>
                      <a:pt x="107" y="62"/>
                    </a:lnTo>
                    <a:lnTo>
                      <a:pt x="85" y="62"/>
                    </a:lnTo>
                    <a:lnTo>
                      <a:pt x="63" y="62"/>
                    </a:lnTo>
                    <a:lnTo>
                      <a:pt x="43" y="62"/>
                    </a:lnTo>
                    <a:lnTo>
                      <a:pt x="21" y="62"/>
                    </a:lnTo>
                    <a:lnTo>
                      <a:pt x="0" y="62"/>
                    </a:lnTo>
                    <a:lnTo>
                      <a:pt x="13" y="41"/>
                    </a:lnTo>
                    <a:lnTo>
                      <a:pt x="43" y="35"/>
                    </a:lnTo>
                    <a:lnTo>
                      <a:pt x="71" y="35"/>
                    </a:lnTo>
                    <a:lnTo>
                      <a:pt x="101" y="35"/>
                    </a:lnTo>
                    <a:lnTo>
                      <a:pt x="129" y="35"/>
                    </a:lnTo>
                    <a:lnTo>
                      <a:pt x="151" y="35"/>
                    </a:lnTo>
                    <a:lnTo>
                      <a:pt x="173" y="35"/>
                    </a:lnTo>
                    <a:lnTo>
                      <a:pt x="157" y="20"/>
                    </a:lnTo>
                    <a:lnTo>
                      <a:pt x="129" y="20"/>
                    </a:lnTo>
                    <a:lnTo>
                      <a:pt x="107" y="20"/>
                    </a:lnTo>
                    <a:lnTo>
                      <a:pt x="85" y="20"/>
                    </a:lnTo>
                    <a:lnTo>
                      <a:pt x="101" y="4"/>
                    </a:lnTo>
                  </a:path>
                </a:pathLst>
              </a:custGeom>
              <a:pattFill prst="narHorz">
                <a:fgClr>
                  <a:schemeClr val="hlink"/>
                </a:fgClr>
                <a:bgClr>
                  <a:schemeClr val="folHlink"/>
                </a:bgClr>
              </a:patt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</p:grp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4080" y="1488"/>
              <a:ext cx="1701" cy="2825"/>
              <a:chOff x="4080" y="1488"/>
              <a:chExt cx="1701" cy="2825"/>
            </a:xfrm>
          </p:grpSpPr>
          <p:grpSp>
            <p:nvGrpSpPr>
              <p:cNvPr id="11" name="Group 20"/>
              <p:cNvGrpSpPr>
                <a:grpSpLocks/>
              </p:cNvGrpSpPr>
              <p:nvPr/>
            </p:nvGrpSpPr>
            <p:grpSpPr bwMode="auto">
              <a:xfrm>
                <a:off x="4080" y="1488"/>
                <a:ext cx="1657" cy="2825"/>
                <a:chOff x="4080" y="1488"/>
                <a:chExt cx="1657" cy="2825"/>
              </a:xfrm>
            </p:grpSpPr>
            <p:grpSp>
              <p:nvGrpSpPr>
                <p:cNvPr id="14" name="Group 21"/>
                <p:cNvGrpSpPr>
                  <a:grpSpLocks/>
                </p:cNvGrpSpPr>
                <p:nvPr/>
              </p:nvGrpSpPr>
              <p:grpSpPr bwMode="auto">
                <a:xfrm>
                  <a:off x="4927" y="1488"/>
                  <a:ext cx="810" cy="2784"/>
                  <a:chOff x="4927" y="1488"/>
                  <a:chExt cx="810" cy="2784"/>
                </a:xfrm>
              </p:grpSpPr>
              <p:sp>
                <p:nvSpPr>
                  <p:cNvPr id="23" name="Freeform 22"/>
                  <p:cNvSpPr>
                    <a:spLocks/>
                  </p:cNvSpPr>
                  <p:nvPr/>
                </p:nvSpPr>
                <p:spPr bwMode="auto">
                  <a:xfrm>
                    <a:off x="5412" y="2077"/>
                    <a:ext cx="291" cy="2195"/>
                  </a:xfrm>
                  <a:custGeom>
                    <a:avLst/>
                    <a:gdLst>
                      <a:gd name="T0" fmla="*/ 290 w 291"/>
                      <a:gd name="T1" fmla="*/ 1020 h 2195"/>
                      <a:gd name="T2" fmla="*/ 265 w 291"/>
                      <a:gd name="T3" fmla="*/ 1466 h 2195"/>
                      <a:gd name="T4" fmla="*/ 241 w 291"/>
                      <a:gd name="T5" fmla="*/ 1825 h 2195"/>
                      <a:gd name="T6" fmla="*/ 224 w 291"/>
                      <a:gd name="T7" fmla="*/ 2089 h 2195"/>
                      <a:gd name="T8" fmla="*/ 228 w 291"/>
                      <a:gd name="T9" fmla="*/ 2194 h 2195"/>
                      <a:gd name="T10" fmla="*/ 193 w 291"/>
                      <a:gd name="T11" fmla="*/ 2194 h 2195"/>
                      <a:gd name="T12" fmla="*/ 183 w 291"/>
                      <a:gd name="T13" fmla="*/ 2041 h 2195"/>
                      <a:gd name="T14" fmla="*/ 177 w 291"/>
                      <a:gd name="T15" fmla="*/ 1808 h 2195"/>
                      <a:gd name="T16" fmla="*/ 164 w 291"/>
                      <a:gd name="T17" fmla="*/ 1590 h 2195"/>
                      <a:gd name="T18" fmla="*/ 158 w 291"/>
                      <a:gd name="T19" fmla="*/ 1427 h 2195"/>
                      <a:gd name="T20" fmla="*/ 145 w 291"/>
                      <a:gd name="T21" fmla="*/ 1190 h 2195"/>
                      <a:gd name="T22" fmla="*/ 128 w 291"/>
                      <a:gd name="T23" fmla="*/ 984 h 2195"/>
                      <a:gd name="T24" fmla="*/ 114 w 291"/>
                      <a:gd name="T25" fmla="*/ 804 h 2195"/>
                      <a:gd name="T26" fmla="*/ 100 w 291"/>
                      <a:gd name="T27" fmla="*/ 609 h 2195"/>
                      <a:gd name="T28" fmla="*/ 79 w 291"/>
                      <a:gd name="T29" fmla="*/ 418 h 2195"/>
                      <a:gd name="T30" fmla="*/ 54 w 291"/>
                      <a:gd name="T31" fmla="*/ 256 h 2195"/>
                      <a:gd name="T32" fmla="*/ 13 w 291"/>
                      <a:gd name="T33" fmla="*/ 98 h 2195"/>
                      <a:gd name="T34" fmla="*/ 0 w 291"/>
                      <a:gd name="T35" fmla="*/ 36 h 2195"/>
                      <a:gd name="T36" fmla="*/ 16 w 291"/>
                      <a:gd name="T37" fmla="*/ 0 h 2195"/>
                      <a:gd name="T38" fmla="*/ 42 w 291"/>
                      <a:gd name="T39" fmla="*/ 63 h 2195"/>
                      <a:gd name="T40" fmla="*/ 79 w 291"/>
                      <a:gd name="T41" fmla="*/ 210 h 2195"/>
                      <a:gd name="T42" fmla="*/ 106 w 291"/>
                      <a:gd name="T43" fmla="*/ 360 h 2195"/>
                      <a:gd name="T44" fmla="*/ 128 w 291"/>
                      <a:gd name="T45" fmla="*/ 517 h 2195"/>
                      <a:gd name="T46" fmla="*/ 141 w 291"/>
                      <a:gd name="T47" fmla="*/ 717 h 2195"/>
                      <a:gd name="T48" fmla="*/ 155 w 291"/>
                      <a:gd name="T49" fmla="*/ 906 h 2195"/>
                      <a:gd name="T50" fmla="*/ 175 w 291"/>
                      <a:gd name="T51" fmla="*/ 1163 h 2195"/>
                      <a:gd name="T52" fmla="*/ 190 w 291"/>
                      <a:gd name="T53" fmla="*/ 1373 h 2195"/>
                      <a:gd name="T54" fmla="*/ 196 w 291"/>
                      <a:gd name="T55" fmla="*/ 1541 h 2195"/>
                      <a:gd name="T56" fmla="*/ 203 w 291"/>
                      <a:gd name="T57" fmla="*/ 1715 h 2195"/>
                      <a:gd name="T58" fmla="*/ 216 w 291"/>
                      <a:gd name="T59" fmla="*/ 1894 h 2195"/>
                      <a:gd name="T60" fmla="*/ 235 w 291"/>
                      <a:gd name="T61" fmla="*/ 1586 h 2195"/>
                      <a:gd name="T62" fmla="*/ 257 w 291"/>
                      <a:gd name="T63" fmla="*/ 1296 h 2195"/>
                      <a:gd name="T64" fmla="*/ 290 w 291"/>
                      <a:gd name="T65" fmla="*/ 1020 h 2195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291" h="2195">
                        <a:moveTo>
                          <a:pt x="290" y="1020"/>
                        </a:moveTo>
                        <a:lnTo>
                          <a:pt x="265" y="1466"/>
                        </a:lnTo>
                        <a:lnTo>
                          <a:pt x="241" y="1825"/>
                        </a:lnTo>
                        <a:lnTo>
                          <a:pt x="224" y="2089"/>
                        </a:lnTo>
                        <a:lnTo>
                          <a:pt x="228" y="2194"/>
                        </a:lnTo>
                        <a:lnTo>
                          <a:pt x="193" y="2194"/>
                        </a:lnTo>
                        <a:lnTo>
                          <a:pt x="183" y="2041"/>
                        </a:lnTo>
                        <a:lnTo>
                          <a:pt x="177" y="1808"/>
                        </a:lnTo>
                        <a:lnTo>
                          <a:pt x="164" y="1590"/>
                        </a:lnTo>
                        <a:lnTo>
                          <a:pt x="158" y="1427"/>
                        </a:lnTo>
                        <a:lnTo>
                          <a:pt x="145" y="1190"/>
                        </a:lnTo>
                        <a:lnTo>
                          <a:pt x="128" y="984"/>
                        </a:lnTo>
                        <a:lnTo>
                          <a:pt x="114" y="804"/>
                        </a:lnTo>
                        <a:lnTo>
                          <a:pt x="100" y="609"/>
                        </a:lnTo>
                        <a:lnTo>
                          <a:pt x="79" y="418"/>
                        </a:lnTo>
                        <a:lnTo>
                          <a:pt x="54" y="256"/>
                        </a:lnTo>
                        <a:lnTo>
                          <a:pt x="13" y="98"/>
                        </a:lnTo>
                        <a:lnTo>
                          <a:pt x="0" y="36"/>
                        </a:lnTo>
                        <a:lnTo>
                          <a:pt x="16" y="0"/>
                        </a:lnTo>
                        <a:lnTo>
                          <a:pt x="42" y="63"/>
                        </a:lnTo>
                        <a:lnTo>
                          <a:pt x="79" y="210"/>
                        </a:lnTo>
                        <a:lnTo>
                          <a:pt x="106" y="360"/>
                        </a:lnTo>
                        <a:lnTo>
                          <a:pt x="128" y="517"/>
                        </a:lnTo>
                        <a:lnTo>
                          <a:pt x="141" y="717"/>
                        </a:lnTo>
                        <a:lnTo>
                          <a:pt x="155" y="906"/>
                        </a:lnTo>
                        <a:lnTo>
                          <a:pt x="175" y="1163"/>
                        </a:lnTo>
                        <a:lnTo>
                          <a:pt x="190" y="1373"/>
                        </a:lnTo>
                        <a:lnTo>
                          <a:pt x="196" y="1541"/>
                        </a:lnTo>
                        <a:lnTo>
                          <a:pt x="203" y="1715"/>
                        </a:lnTo>
                        <a:lnTo>
                          <a:pt x="216" y="1894"/>
                        </a:lnTo>
                        <a:lnTo>
                          <a:pt x="235" y="1586"/>
                        </a:lnTo>
                        <a:lnTo>
                          <a:pt x="257" y="1296"/>
                        </a:lnTo>
                        <a:lnTo>
                          <a:pt x="290" y="1020"/>
                        </a:lnTo>
                      </a:path>
                    </a:pathLst>
                  </a:custGeom>
                  <a:solidFill>
                    <a:srgbClr val="3C002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24" name="Freeform 23"/>
                  <p:cNvSpPr>
                    <a:spLocks/>
                  </p:cNvSpPr>
                  <p:nvPr/>
                </p:nvSpPr>
                <p:spPr bwMode="auto">
                  <a:xfrm>
                    <a:off x="4927" y="1488"/>
                    <a:ext cx="810" cy="1601"/>
                  </a:xfrm>
                  <a:custGeom>
                    <a:avLst/>
                    <a:gdLst>
                      <a:gd name="T0" fmla="*/ 449 w 810"/>
                      <a:gd name="T1" fmla="*/ 233 h 1601"/>
                      <a:gd name="T2" fmla="*/ 348 w 810"/>
                      <a:gd name="T3" fmla="*/ 44 h 1601"/>
                      <a:gd name="T4" fmla="*/ 181 w 810"/>
                      <a:gd name="T5" fmla="*/ 3 h 1601"/>
                      <a:gd name="T6" fmla="*/ 192 w 810"/>
                      <a:gd name="T7" fmla="*/ 44 h 1601"/>
                      <a:gd name="T8" fmla="*/ 319 w 810"/>
                      <a:gd name="T9" fmla="*/ 135 h 1601"/>
                      <a:gd name="T10" fmla="*/ 431 w 810"/>
                      <a:gd name="T11" fmla="*/ 461 h 1601"/>
                      <a:gd name="T12" fmla="*/ 241 w 810"/>
                      <a:gd name="T13" fmla="*/ 293 h 1601"/>
                      <a:gd name="T14" fmla="*/ 108 w 810"/>
                      <a:gd name="T15" fmla="*/ 260 h 1601"/>
                      <a:gd name="T16" fmla="*/ 24 w 810"/>
                      <a:gd name="T17" fmla="*/ 357 h 1601"/>
                      <a:gd name="T18" fmla="*/ 126 w 810"/>
                      <a:gd name="T19" fmla="*/ 357 h 1601"/>
                      <a:gd name="T20" fmla="*/ 359 w 810"/>
                      <a:gd name="T21" fmla="*/ 445 h 1601"/>
                      <a:gd name="T22" fmla="*/ 344 w 810"/>
                      <a:gd name="T23" fmla="*/ 505 h 1601"/>
                      <a:gd name="T24" fmla="*/ 305 w 810"/>
                      <a:gd name="T25" fmla="*/ 588 h 1601"/>
                      <a:gd name="T26" fmla="*/ 417 w 810"/>
                      <a:gd name="T27" fmla="*/ 586 h 1601"/>
                      <a:gd name="T28" fmla="*/ 227 w 810"/>
                      <a:gd name="T29" fmla="*/ 665 h 1601"/>
                      <a:gd name="T30" fmla="*/ 125 w 810"/>
                      <a:gd name="T31" fmla="*/ 804 h 1601"/>
                      <a:gd name="T32" fmla="*/ 22 w 810"/>
                      <a:gd name="T33" fmla="*/ 1121 h 1601"/>
                      <a:gd name="T34" fmla="*/ 240 w 810"/>
                      <a:gd name="T35" fmla="*/ 797 h 1601"/>
                      <a:gd name="T36" fmla="*/ 391 w 810"/>
                      <a:gd name="T37" fmla="*/ 667 h 1601"/>
                      <a:gd name="T38" fmla="*/ 313 w 810"/>
                      <a:gd name="T39" fmla="*/ 928 h 1601"/>
                      <a:gd name="T40" fmla="*/ 253 w 810"/>
                      <a:gd name="T41" fmla="*/ 1165 h 1601"/>
                      <a:gd name="T42" fmla="*/ 237 w 810"/>
                      <a:gd name="T43" fmla="*/ 1405 h 1601"/>
                      <a:gd name="T44" fmla="*/ 325 w 810"/>
                      <a:gd name="T45" fmla="*/ 1044 h 1601"/>
                      <a:gd name="T46" fmla="*/ 409 w 810"/>
                      <a:gd name="T47" fmla="*/ 814 h 1601"/>
                      <a:gd name="T48" fmla="*/ 415 w 810"/>
                      <a:gd name="T49" fmla="*/ 739 h 1601"/>
                      <a:gd name="T50" fmla="*/ 389 w 810"/>
                      <a:gd name="T51" fmla="*/ 1113 h 1601"/>
                      <a:gd name="T52" fmla="*/ 458 w 810"/>
                      <a:gd name="T53" fmla="*/ 1513 h 1601"/>
                      <a:gd name="T54" fmla="*/ 423 w 810"/>
                      <a:gd name="T55" fmla="*/ 1078 h 1601"/>
                      <a:gd name="T56" fmla="*/ 420 w 810"/>
                      <a:gd name="T57" fmla="*/ 768 h 1601"/>
                      <a:gd name="T58" fmla="*/ 487 w 810"/>
                      <a:gd name="T59" fmla="*/ 652 h 1601"/>
                      <a:gd name="T60" fmla="*/ 622 w 810"/>
                      <a:gd name="T61" fmla="*/ 1026 h 1601"/>
                      <a:gd name="T62" fmla="*/ 738 w 810"/>
                      <a:gd name="T63" fmla="*/ 1416 h 1601"/>
                      <a:gd name="T64" fmla="*/ 639 w 810"/>
                      <a:gd name="T65" fmla="*/ 1005 h 1601"/>
                      <a:gd name="T66" fmla="*/ 530 w 810"/>
                      <a:gd name="T67" fmla="*/ 654 h 1601"/>
                      <a:gd name="T68" fmla="*/ 542 w 810"/>
                      <a:gd name="T69" fmla="*/ 418 h 1601"/>
                      <a:gd name="T70" fmla="*/ 642 w 810"/>
                      <a:gd name="T71" fmla="*/ 449 h 1601"/>
                      <a:gd name="T72" fmla="*/ 793 w 810"/>
                      <a:gd name="T73" fmla="*/ 430 h 1601"/>
                      <a:gd name="T74" fmla="*/ 715 w 810"/>
                      <a:gd name="T75" fmla="*/ 422 h 1601"/>
                      <a:gd name="T76" fmla="*/ 541 w 810"/>
                      <a:gd name="T77" fmla="*/ 496 h 1601"/>
                      <a:gd name="T78" fmla="*/ 640 w 810"/>
                      <a:gd name="T79" fmla="*/ 376 h 1601"/>
                      <a:gd name="T80" fmla="*/ 807 w 810"/>
                      <a:gd name="T81" fmla="*/ 349 h 1601"/>
                      <a:gd name="T82" fmla="*/ 758 w 810"/>
                      <a:gd name="T83" fmla="*/ 303 h 1601"/>
                      <a:gd name="T84" fmla="*/ 539 w 810"/>
                      <a:gd name="T85" fmla="*/ 476 h 1601"/>
                      <a:gd name="T86" fmla="*/ 570 w 810"/>
                      <a:gd name="T87" fmla="*/ 343 h 1601"/>
                      <a:gd name="T88" fmla="*/ 749 w 810"/>
                      <a:gd name="T89" fmla="*/ 212 h 1601"/>
                      <a:gd name="T90" fmla="*/ 622 w 810"/>
                      <a:gd name="T91" fmla="*/ 283 h 1601"/>
                      <a:gd name="T92" fmla="*/ 487 w 810"/>
                      <a:gd name="T93" fmla="*/ 376 h 1601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810" h="1601">
                        <a:moveTo>
                          <a:pt x="487" y="376"/>
                        </a:moveTo>
                        <a:lnTo>
                          <a:pt x="472" y="303"/>
                        </a:lnTo>
                        <a:lnTo>
                          <a:pt x="449" y="233"/>
                        </a:lnTo>
                        <a:lnTo>
                          <a:pt x="420" y="154"/>
                        </a:lnTo>
                        <a:lnTo>
                          <a:pt x="386" y="94"/>
                        </a:lnTo>
                        <a:lnTo>
                          <a:pt x="348" y="44"/>
                        </a:lnTo>
                        <a:lnTo>
                          <a:pt x="296" y="17"/>
                        </a:lnTo>
                        <a:lnTo>
                          <a:pt x="227" y="1"/>
                        </a:lnTo>
                        <a:lnTo>
                          <a:pt x="181" y="3"/>
                        </a:lnTo>
                        <a:lnTo>
                          <a:pt x="129" y="0"/>
                        </a:lnTo>
                        <a:lnTo>
                          <a:pt x="163" y="38"/>
                        </a:lnTo>
                        <a:lnTo>
                          <a:pt x="192" y="44"/>
                        </a:lnTo>
                        <a:lnTo>
                          <a:pt x="230" y="65"/>
                        </a:lnTo>
                        <a:lnTo>
                          <a:pt x="266" y="86"/>
                        </a:lnTo>
                        <a:lnTo>
                          <a:pt x="319" y="135"/>
                        </a:lnTo>
                        <a:lnTo>
                          <a:pt x="362" y="200"/>
                        </a:lnTo>
                        <a:lnTo>
                          <a:pt x="389" y="283"/>
                        </a:lnTo>
                        <a:lnTo>
                          <a:pt x="431" y="461"/>
                        </a:lnTo>
                        <a:lnTo>
                          <a:pt x="319" y="343"/>
                        </a:lnTo>
                        <a:lnTo>
                          <a:pt x="282" y="314"/>
                        </a:lnTo>
                        <a:lnTo>
                          <a:pt x="241" y="293"/>
                        </a:lnTo>
                        <a:lnTo>
                          <a:pt x="203" y="285"/>
                        </a:lnTo>
                        <a:lnTo>
                          <a:pt x="180" y="275"/>
                        </a:lnTo>
                        <a:lnTo>
                          <a:pt x="108" y="260"/>
                        </a:lnTo>
                        <a:lnTo>
                          <a:pt x="0" y="248"/>
                        </a:lnTo>
                        <a:lnTo>
                          <a:pt x="0" y="357"/>
                        </a:lnTo>
                        <a:lnTo>
                          <a:pt x="24" y="357"/>
                        </a:lnTo>
                        <a:lnTo>
                          <a:pt x="58" y="360"/>
                        </a:lnTo>
                        <a:lnTo>
                          <a:pt x="97" y="355"/>
                        </a:lnTo>
                        <a:lnTo>
                          <a:pt x="126" y="357"/>
                        </a:lnTo>
                        <a:lnTo>
                          <a:pt x="207" y="368"/>
                        </a:lnTo>
                        <a:lnTo>
                          <a:pt x="240" y="382"/>
                        </a:lnTo>
                        <a:lnTo>
                          <a:pt x="359" y="445"/>
                        </a:lnTo>
                        <a:lnTo>
                          <a:pt x="420" y="496"/>
                        </a:lnTo>
                        <a:lnTo>
                          <a:pt x="376" y="503"/>
                        </a:lnTo>
                        <a:lnTo>
                          <a:pt x="344" y="505"/>
                        </a:lnTo>
                        <a:lnTo>
                          <a:pt x="296" y="555"/>
                        </a:lnTo>
                        <a:lnTo>
                          <a:pt x="273" y="633"/>
                        </a:lnTo>
                        <a:lnTo>
                          <a:pt x="305" y="588"/>
                        </a:lnTo>
                        <a:lnTo>
                          <a:pt x="397" y="536"/>
                        </a:lnTo>
                        <a:lnTo>
                          <a:pt x="454" y="559"/>
                        </a:lnTo>
                        <a:lnTo>
                          <a:pt x="417" y="586"/>
                        </a:lnTo>
                        <a:lnTo>
                          <a:pt x="373" y="588"/>
                        </a:lnTo>
                        <a:lnTo>
                          <a:pt x="261" y="650"/>
                        </a:lnTo>
                        <a:lnTo>
                          <a:pt x="227" y="665"/>
                        </a:lnTo>
                        <a:lnTo>
                          <a:pt x="191" y="687"/>
                        </a:lnTo>
                        <a:lnTo>
                          <a:pt x="159" y="721"/>
                        </a:lnTo>
                        <a:lnTo>
                          <a:pt x="125" y="804"/>
                        </a:lnTo>
                        <a:lnTo>
                          <a:pt x="105" y="866"/>
                        </a:lnTo>
                        <a:lnTo>
                          <a:pt x="44" y="1067"/>
                        </a:lnTo>
                        <a:lnTo>
                          <a:pt x="22" y="1121"/>
                        </a:lnTo>
                        <a:lnTo>
                          <a:pt x="120" y="968"/>
                        </a:lnTo>
                        <a:lnTo>
                          <a:pt x="166" y="912"/>
                        </a:lnTo>
                        <a:lnTo>
                          <a:pt x="240" y="797"/>
                        </a:lnTo>
                        <a:lnTo>
                          <a:pt x="275" y="752"/>
                        </a:lnTo>
                        <a:lnTo>
                          <a:pt x="305" y="721"/>
                        </a:lnTo>
                        <a:lnTo>
                          <a:pt x="391" y="667"/>
                        </a:lnTo>
                        <a:lnTo>
                          <a:pt x="438" y="623"/>
                        </a:lnTo>
                        <a:lnTo>
                          <a:pt x="402" y="671"/>
                        </a:lnTo>
                        <a:lnTo>
                          <a:pt x="313" y="928"/>
                        </a:lnTo>
                        <a:lnTo>
                          <a:pt x="278" y="1040"/>
                        </a:lnTo>
                        <a:lnTo>
                          <a:pt x="263" y="1103"/>
                        </a:lnTo>
                        <a:lnTo>
                          <a:pt x="253" y="1165"/>
                        </a:lnTo>
                        <a:lnTo>
                          <a:pt x="247" y="1237"/>
                        </a:lnTo>
                        <a:lnTo>
                          <a:pt x="246" y="1293"/>
                        </a:lnTo>
                        <a:lnTo>
                          <a:pt x="237" y="1405"/>
                        </a:lnTo>
                        <a:lnTo>
                          <a:pt x="278" y="1293"/>
                        </a:lnTo>
                        <a:lnTo>
                          <a:pt x="305" y="1138"/>
                        </a:lnTo>
                        <a:lnTo>
                          <a:pt x="325" y="1044"/>
                        </a:lnTo>
                        <a:lnTo>
                          <a:pt x="344" y="984"/>
                        </a:lnTo>
                        <a:lnTo>
                          <a:pt x="389" y="870"/>
                        </a:lnTo>
                        <a:lnTo>
                          <a:pt x="409" y="814"/>
                        </a:lnTo>
                        <a:lnTo>
                          <a:pt x="425" y="744"/>
                        </a:lnTo>
                        <a:lnTo>
                          <a:pt x="454" y="648"/>
                        </a:lnTo>
                        <a:lnTo>
                          <a:pt x="415" y="739"/>
                        </a:lnTo>
                        <a:lnTo>
                          <a:pt x="394" y="839"/>
                        </a:lnTo>
                        <a:lnTo>
                          <a:pt x="386" y="1040"/>
                        </a:lnTo>
                        <a:lnTo>
                          <a:pt x="389" y="1113"/>
                        </a:lnTo>
                        <a:lnTo>
                          <a:pt x="399" y="1246"/>
                        </a:lnTo>
                        <a:lnTo>
                          <a:pt x="408" y="1298"/>
                        </a:lnTo>
                        <a:lnTo>
                          <a:pt x="458" y="1513"/>
                        </a:lnTo>
                        <a:lnTo>
                          <a:pt x="466" y="1600"/>
                        </a:lnTo>
                        <a:lnTo>
                          <a:pt x="452" y="1304"/>
                        </a:lnTo>
                        <a:lnTo>
                          <a:pt x="423" y="1078"/>
                        </a:lnTo>
                        <a:lnTo>
                          <a:pt x="419" y="1001"/>
                        </a:lnTo>
                        <a:lnTo>
                          <a:pt x="415" y="822"/>
                        </a:lnTo>
                        <a:lnTo>
                          <a:pt x="420" y="768"/>
                        </a:lnTo>
                        <a:lnTo>
                          <a:pt x="440" y="677"/>
                        </a:lnTo>
                        <a:lnTo>
                          <a:pt x="458" y="617"/>
                        </a:lnTo>
                        <a:lnTo>
                          <a:pt x="487" y="652"/>
                        </a:lnTo>
                        <a:lnTo>
                          <a:pt x="533" y="731"/>
                        </a:lnTo>
                        <a:lnTo>
                          <a:pt x="587" y="893"/>
                        </a:lnTo>
                        <a:lnTo>
                          <a:pt x="622" y="1026"/>
                        </a:lnTo>
                        <a:lnTo>
                          <a:pt x="651" y="1146"/>
                        </a:lnTo>
                        <a:lnTo>
                          <a:pt x="703" y="1324"/>
                        </a:lnTo>
                        <a:lnTo>
                          <a:pt x="738" y="1416"/>
                        </a:lnTo>
                        <a:lnTo>
                          <a:pt x="767" y="1476"/>
                        </a:lnTo>
                        <a:lnTo>
                          <a:pt x="755" y="1389"/>
                        </a:lnTo>
                        <a:lnTo>
                          <a:pt x="639" y="1005"/>
                        </a:lnTo>
                        <a:lnTo>
                          <a:pt x="567" y="800"/>
                        </a:lnTo>
                        <a:lnTo>
                          <a:pt x="545" y="723"/>
                        </a:lnTo>
                        <a:lnTo>
                          <a:pt x="530" y="654"/>
                        </a:lnTo>
                        <a:lnTo>
                          <a:pt x="477" y="517"/>
                        </a:lnTo>
                        <a:lnTo>
                          <a:pt x="486" y="455"/>
                        </a:lnTo>
                        <a:lnTo>
                          <a:pt x="542" y="418"/>
                        </a:lnTo>
                        <a:lnTo>
                          <a:pt x="570" y="432"/>
                        </a:lnTo>
                        <a:lnTo>
                          <a:pt x="605" y="436"/>
                        </a:lnTo>
                        <a:lnTo>
                          <a:pt x="642" y="449"/>
                        </a:lnTo>
                        <a:lnTo>
                          <a:pt x="790" y="470"/>
                        </a:lnTo>
                        <a:lnTo>
                          <a:pt x="781" y="468"/>
                        </a:lnTo>
                        <a:lnTo>
                          <a:pt x="793" y="430"/>
                        </a:lnTo>
                        <a:lnTo>
                          <a:pt x="799" y="430"/>
                        </a:lnTo>
                        <a:lnTo>
                          <a:pt x="761" y="422"/>
                        </a:lnTo>
                        <a:lnTo>
                          <a:pt x="715" y="422"/>
                        </a:lnTo>
                        <a:lnTo>
                          <a:pt x="657" y="438"/>
                        </a:lnTo>
                        <a:lnTo>
                          <a:pt x="594" y="465"/>
                        </a:lnTo>
                        <a:lnTo>
                          <a:pt x="541" y="496"/>
                        </a:lnTo>
                        <a:lnTo>
                          <a:pt x="498" y="515"/>
                        </a:lnTo>
                        <a:lnTo>
                          <a:pt x="556" y="443"/>
                        </a:lnTo>
                        <a:lnTo>
                          <a:pt x="640" y="376"/>
                        </a:lnTo>
                        <a:lnTo>
                          <a:pt x="729" y="347"/>
                        </a:lnTo>
                        <a:lnTo>
                          <a:pt x="769" y="345"/>
                        </a:lnTo>
                        <a:lnTo>
                          <a:pt x="807" y="349"/>
                        </a:lnTo>
                        <a:lnTo>
                          <a:pt x="792" y="349"/>
                        </a:lnTo>
                        <a:lnTo>
                          <a:pt x="809" y="295"/>
                        </a:lnTo>
                        <a:lnTo>
                          <a:pt x="758" y="303"/>
                        </a:lnTo>
                        <a:lnTo>
                          <a:pt x="700" y="335"/>
                        </a:lnTo>
                        <a:lnTo>
                          <a:pt x="637" y="382"/>
                        </a:lnTo>
                        <a:lnTo>
                          <a:pt x="539" y="476"/>
                        </a:lnTo>
                        <a:lnTo>
                          <a:pt x="495" y="513"/>
                        </a:lnTo>
                        <a:lnTo>
                          <a:pt x="519" y="393"/>
                        </a:lnTo>
                        <a:lnTo>
                          <a:pt x="570" y="343"/>
                        </a:lnTo>
                        <a:lnTo>
                          <a:pt x="628" y="293"/>
                        </a:lnTo>
                        <a:lnTo>
                          <a:pt x="709" y="233"/>
                        </a:lnTo>
                        <a:lnTo>
                          <a:pt x="749" y="212"/>
                        </a:lnTo>
                        <a:lnTo>
                          <a:pt x="700" y="196"/>
                        </a:lnTo>
                        <a:lnTo>
                          <a:pt x="662" y="233"/>
                        </a:lnTo>
                        <a:lnTo>
                          <a:pt x="622" y="283"/>
                        </a:lnTo>
                        <a:lnTo>
                          <a:pt x="590" y="320"/>
                        </a:lnTo>
                        <a:lnTo>
                          <a:pt x="538" y="397"/>
                        </a:lnTo>
                        <a:lnTo>
                          <a:pt x="487" y="376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5" name="Group 24"/>
                <p:cNvGrpSpPr>
                  <a:grpSpLocks/>
                </p:cNvGrpSpPr>
                <p:nvPr/>
              </p:nvGrpSpPr>
              <p:grpSpPr bwMode="auto">
                <a:xfrm>
                  <a:off x="4080" y="2243"/>
                  <a:ext cx="1515" cy="2070"/>
                  <a:chOff x="4080" y="2243"/>
                  <a:chExt cx="1515" cy="2070"/>
                </a:xfrm>
              </p:grpSpPr>
              <p:sp>
                <p:nvSpPr>
                  <p:cNvPr id="16" name="Freeform 25"/>
                  <p:cNvSpPr>
                    <a:spLocks/>
                  </p:cNvSpPr>
                  <p:nvPr/>
                </p:nvSpPr>
                <p:spPr bwMode="auto">
                  <a:xfrm>
                    <a:off x="4661" y="2606"/>
                    <a:ext cx="417" cy="1707"/>
                  </a:xfrm>
                  <a:custGeom>
                    <a:avLst/>
                    <a:gdLst>
                      <a:gd name="T0" fmla="*/ 416 w 417"/>
                      <a:gd name="T1" fmla="*/ 793 h 1707"/>
                      <a:gd name="T2" fmla="*/ 380 w 417"/>
                      <a:gd name="T3" fmla="*/ 1140 h 1707"/>
                      <a:gd name="T4" fmla="*/ 345 w 417"/>
                      <a:gd name="T5" fmla="*/ 1418 h 1707"/>
                      <a:gd name="T6" fmla="*/ 322 w 417"/>
                      <a:gd name="T7" fmla="*/ 1624 h 1707"/>
                      <a:gd name="T8" fmla="*/ 328 w 417"/>
                      <a:gd name="T9" fmla="*/ 1706 h 1707"/>
                      <a:gd name="T10" fmla="*/ 278 w 417"/>
                      <a:gd name="T11" fmla="*/ 1706 h 1707"/>
                      <a:gd name="T12" fmla="*/ 261 w 417"/>
                      <a:gd name="T13" fmla="*/ 1586 h 1707"/>
                      <a:gd name="T14" fmla="*/ 255 w 417"/>
                      <a:gd name="T15" fmla="*/ 1406 h 1707"/>
                      <a:gd name="T16" fmla="*/ 235 w 417"/>
                      <a:gd name="T17" fmla="*/ 1237 h 1707"/>
                      <a:gd name="T18" fmla="*/ 226 w 417"/>
                      <a:gd name="T19" fmla="*/ 1109 h 1707"/>
                      <a:gd name="T20" fmla="*/ 208 w 417"/>
                      <a:gd name="T21" fmla="*/ 924 h 1707"/>
                      <a:gd name="T22" fmla="*/ 183 w 417"/>
                      <a:gd name="T23" fmla="*/ 766 h 1707"/>
                      <a:gd name="T24" fmla="*/ 165 w 417"/>
                      <a:gd name="T25" fmla="*/ 625 h 1707"/>
                      <a:gd name="T26" fmla="*/ 145 w 417"/>
                      <a:gd name="T27" fmla="*/ 474 h 1707"/>
                      <a:gd name="T28" fmla="*/ 113 w 417"/>
                      <a:gd name="T29" fmla="*/ 324 h 1707"/>
                      <a:gd name="T30" fmla="*/ 78 w 417"/>
                      <a:gd name="T31" fmla="*/ 198 h 1707"/>
                      <a:gd name="T32" fmla="*/ 19 w 417"/>
                      <a:gd name="T33" fmla="*/ 75 h 1707"/>
                      <a:gd name="T34" fmla="*/ 0 w 417"/>
                      <a:gd name="T35" fmla="*/ 28 h 1707"/>
                      <a:gd name="T36" fmla="*/ 24 w 417"/>
                      <a:gd name="T37" fmla="*/ 0 h 1707"/>
                      <a:gd name="T38" fmla="*/ 62 w 417"/>
                      <a:gd name="T39" fmla="*/ 50 h 1707"/>
                      <a:gd name="T40" fmla="*/ 113 w 417"/>
                      <a:gd name="T41" fmla="*/ 164 h 1707"/>
                      <a:gd name="T42" fmla="*/ 152 w 417"/>
                      <a:gd name="T43" fmla="*/ 279 h 1707"/>
                      <a:gd name="T44" fmla="*/ 183 w 417"/>
                      <a:gd name="T45" fmla="*/ 401 h 1707"/>
                      <a:gd name="T46" fmla="*/ 203 w 417"/>
                      <a:gd name="T47" fmla="*/ 557 h 1707"/>
                      <a:gd name="T48" fmla="*/ 223 w 417"/>
                      <a:gd name="T49" fmla="*/ 704 h 1707"/>
                      <a:gd name="T50" fmla="*/ 250 w 417"/>
                      <a:gd name="T51" fmla="*/ 903 h 1707"/>
                      <a:gd name="T52" fmla="*/ 273 w 417"/>
                      <a:gd name="T53" fmla="*/ 1067 h 1707"/>
                      <a:gd name="T54" fmla="*/ 282 w 417"/>
                      <a:gd name="T55" fmla="*/ 1198 h 1707"/>
                      <a:gd name="T56" fmla="*/ 290 w 417"/>
                      <a:gd name="T57" fmla="*/ 1333 h 1707"/>
                      <a:gd name="T58" fmla="*/ 310 w 417"/>
                      <a:gd name="T59" fmla="*/ 1472 h 1707"/>
                      <a:gd name="T60" fmla="*/ 338 w 417"/>
                      <a:gd name="T61" fmla="*/ 1233 h 1707"/>
                      <a:gd name="T62" fmla="*/ 370 w 417"/>
                      <a:gd name="T63" fmla="*/ 1009 h 1707"/>
                      <a:gd name="T64" fmla="*/ 416 w 417"/>
                      <a:gd name="T65" fmla="*/ 793 h 1707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417" h="1707">
                        <a:moveTo>
                          <a:pt x="416" y="793"/>
                        </a:moveTo>
                        <a:lnTo>
                          <a:pt x="380" y="1140"/>
                        </a:lnTo>
                        <a:lnTo>
                          <a:pt x="345" y="1418"/>
                        </a:lnTo>
                        <a:lnTo>
                          <a:pt x="322" y="1624"/>
                        </a:lnTo>
                        <a:lnTo>
                          <a:pt x="328" y="1706"/>
                        </a:lnTo>
                        <a:lnTo>
                          <a:pt x="278" y="1706"/>
                        </a:lnTo>
                        <a:lnTo>
                          <a:pt x="261" y="1586"/>
                        </a:lnTo>
                        <a:lnTo>
                          <a:pt x="255" y="1406"/>
                        </a:lnTo>
                        <a:lnTo>
                          <a:pt x="235" y="1237"/>
                        </a:lnTo>
                        <a:lnTo>
                          <a:pt x="226" y="1109"/>
                        </a:lnTo>
                        <a:lnTo>
                          <a:pt x="208" y="924"/>
                        </a:lnTo>
                        <a:lnTo>
                          <a:pt x="183" y="766"/>
                        </a:lnTo>
                        <a:lnTo>
                          <a:pt x="165" y="625"/>
                        </a:lnTo>
                        <a:lnTo>
                          <a:pt x="145" y="474"/>
                        </a:lnTo>
                        <a:lnTo>
                          <a:pt x="113" y="324"/>
                        </a:lnTo>
                        <a:lnTo>
                          <a:pt x="78" y="198"/>
                        </a:lnTo>
                        <a:lnTo>
                          <a:pt x="19" y="75"/>
                        </a:lnTo>
                        <a:lnTo>
                          <a:pt x="0" y="28"/>
                        </a:lnTo>
                        <a:lnTo>
                          <a:pt x="24" y="0"/>
                        </a:lnTo>
                        <a:lnTo>
                          <a:pt x="62" y="50"/>
                        </a:lnTo>
                        <a:lnTo>
                          <a:pt x="113" y="164"/>
                        </a:lnTo>
                        <a:lnTo>
                          <a:pt x="152" y="279"/>
                        </a:lnTo>
                        <a:lnTo>
                          <a:pt x="183" y="401"/>
                        </a:lnTo>
                        <a:lnTo>
                          <a:pt x="203" y="557"/>
                        </a:lnTo>
                        <a:lnTo>
                          <a:pt x="223" y="704"/>
                        </a:lnTo>
                        <a:lnTo>
                          <a:pt x="250" y="903"/>
                        </a:lnTo>
                        <a:lnTo>
                          <a:pt x="273" y="1067"/>
                        </a:lnTo>
                        <a:lnTo>
                          <a:pt x="282" y="1198"/>
                        </a:lnTo>
                        <a:lnTo>
                          <a:pt x="290" y="1333"/>
                        </a:lnTo>
                        <a:lnTo>
                          <a:pt x="310" y="1472"/>
                        </a:lnTo>
                        <a:lnTo>
                          <a:pt x="338" y="1233"/>
                        </a:lnTo>
                        <a:lnTo>
                          <a:pt x="370" y="1009"/>
                        </a:lnTo>
                        <a:lnTo>
                          <a:pt x="416" y="793"/>
                        </a:lnTo>
                      </a:path>
                    </a:pathLst>
                  </a:custGeom>
                  <a:solidFill>
                    <a:srgbClr val="3C002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17" name="Freeform 26"/>
                  <p:cNvSpPr>
                    <a:spLocks/>
                  </p:cNvSpPr>
                  <p:nvPr/>
                </p:nvSpPr>
                <p:spPr bwMode="auto">
                  <a:xfrm>
                    <a:off x="4788" y="2882"/>
                    <a:ext cx="746" cy="1228"/>
                  </a:xfrm>
                  <a:custGeom>
                    <a:avLst/>
                    <a:gdLst>
                      <a:gd name="T0" fmla="*/ 197 w 746"/>
                      <a:gd name="T1" fmla="*/ 200 h 1228"/>
                      <a:gd name="T2" fmla="*/ 221 w 746"/>
                      <a:gd name="T3" fmla="*/ 154 h 1228"/>
                      <a:gd name="T4" fmla="*/ 211 w 746"/>
                      <a:gd name="T5" fmla="*/ 17 h 1228"/>
                      <a:gd name="T6" fmla="*/ 211 w 746"/>
                      <a:gd name="T7" fmla="*/ 17 h 1228"/>
                      <a:gd name="T8" fmla="*/ 211 w 746"/>
                      <a:gd name="T9" fmla="*/ 17 h 1228"/>
                      <a:gd name="T10" fmla="*/ 211 w 746"/>
                      <a:gd name="T11" fmla="*/ 17 h 1228"/>
                      <a:gd name="T12" fmla="*/ 211 w 746"/>
                      <a:gd name="T13" fmla="*/ 17 h 1228"/>
                      <a:gd name="T14" fmla="*/ 229 w 746"/>
                      <a:gd name="T15" fmla="*/ 7 h 1228"/>
                      <a:gd name="T16" fmla="*/ 270 w 746"/>
                      <a:gd name="T17" fmla="*/ 227 h 1228"/>
                      <a:gd name="T18" fmla="*/ 309 w 746"/>
                      <a:gd name="T19" fmla="*/ 136 h 1228"/>
                      <a:gd name="T20" fmla="*/ 331 w 746"/>
                      <a:gd name="T21" fmla="*/ 17 h 1228"/>
                      <a:gd name="T22" fmla="*/ 342 w 746"/>
                      <a:gd name="T23" fmla="*/ 17 h 1228"/>
                      <a:gd name="T24" fmla="*/ 338 w 746"/>
                      <a:gd name="T25" fmla="*/ 17 h 1228"/>
                      <a:gd name="T26" fmla="*/ 342 w 746"/>
                      <a:gd name="T27" fmla="*/ 17 h 1228"/>
                      <a:gd name="T28" fmla="*/ 336 w 746"/>
                      <a:gd name="T29" fmla="*/ 17 h 1228"/>
                      <a:gd name="T30" fmla="*/ 338 w 746"/>
                      <a:gd name="T31" fmla="*/ 17 h 1228"/>
                      <a:gd name="T32" fmla="*/ 345 w 746"/>
                      <a:gd name="T33" fmla="*/ 162 h 1228"/>
                      <a:gd name="T34" fmla="*/ 364 w 746"/>
                      <a:gd name="T35" fmla="*/ 304 h 1228"/>
                      <a:gd name="T36" fmla="*/ 454 w 746"/>
                      <a:gd name="T37" fmla="*/ 273 h 1228"/>
                      <a:gd name="T38" fmla="*/ 575 w 746"/>
                      <a:gd name="T39" fmla="*/ 281 h 1228"/>
                      <a:gd name="T40" fmla="*/ 671 w 746"/>
                      <a:gd name="T41" fmla="*/ 360 h 1228"/>
                      <a:gd name="T42" fmla="*/ 745 w 746"/>
                      <a:gd name="T43" fmla="*/ 534 h 1228"/>
                      <a:gd name="T44" fmla="*/ 656 w 746"/>
                      <a:gd name="T45" fmla="*/ 507 h 1228"/>
                      <a:gd name="T46" fmla="*/ 559 w 746"/>
                      <a:gd name="T47" fmla="*/ 451 h 1228"/>
                      <a:gd name="T48" fmla="*/ 434 w 746"/>
                      <a:gd name="T49" fmla="*/ 416 h 1228"/>
                      <a:gd name="T50" fmla="*/ 351 w 746"/>
                      <a:gd name="T51" fmla="*/ 432 h 1228"/>
                      <a:gd name="T52" fmla="*/ 400 w 746"/>
                      <a:gd name="T53" fmla="*/ 517 h 1228"/>
                      <a:gd name="T54" fmla="*/ 504 w 746"/>
                      <a:gd name="T55" fmla="*/ 567 h 1228"/>
                      <a:gd name="T56" fmla="*/ 613 w 746"/>
                      <a:gd name="T57" fmla="*/ 603 h 1228"/>
                      <a:gd name="T58" fmla="*/ 692 w 746"/>
                      <a:gd name="T59" fmla="*/ 729 h 1228"/>
                      <a:gd name="T60" fmla="*/ 732 w 746"/>
                      <a:gd name="T61" fmla="*/ 902 h 1228"/>
                      <a:gd name="T62" fmla="*/ 634 w 746"/>
                      <a:gd name="T63" fmla="*/ 794 h 1228"/>
                      <a:gd name="T64" fmla="*/ 535 w 746"/>
                      <a:gd name="T65" fmla="*/ 684 h 1228"/>
                      <a:gd name="T66" fmla="*/ 437 w 746"/>
                      <a:gd name="T67" fmla="*/ 594 h 1228"/>
                      <a:gd name="T68" fmla="*/ 365 w 746"/>
                      <a:gd name="T69" fmla="*/ 549 h 1228"/>
                      <a:gd name="T70" fmla="*/ 319 w 746"/>
                      <a:gd name="T71" fmla="*/ 636 h 1228"/>
                      <a:gd name="T72" fmla="*/ 377 w 746"/>
                      <a:gd name="T73" fmla="*/ 843 h 1228"/>
                      <a:gd name="T74" fmla="*/ 432 w 746"/>
                      <a:gd name="T75" fmla="*/ 1074 h 1228"/>
                      <a:gd name="T76" fmla="*/ 374 w 746"/>
                      <a:gd name="T77" fmla="*/ 1128 h 1228"/>
                      <a:gd name="T78" fmla="*/ 313 w 746"/>
                      <a:gd name="T79" fmla="*/ 814 h 1228"/>
                      <a:gd name="T80" fmla="*/ 255 w 746"/>
                      <a:gd name="T81" fmla="*/ 617 h 1228"/>
                      <a:gd name="T82" fmla="*/ 241 w 746"/>
                      <a:gd name="T83" fmla="*/ 677 h 1228"/>
                      <a:gd name="T84" fmla="*/ 244 w 746"/>
                      <a:gd name="T85" fmla="*/ 642 h 1228"/>
                      <a:gd name="T86" fmla="*/ 229 w 746"/>
                      <a:gd name="T87" fmla="*/ 709 h 1228"/>
                      <a:gd name="T88" fmla="*/ 166 w 746"/>
                      <a:gd name="T89" fmla="*/ 885 h 1228"/>
                      <a:gd name="T90" fmla="*/ 107 w 746"/>
                      <a:gd name="T91" fmla="*/ 1109 h 1228"/>
                      <a:gd name="T92" fmla="*/ 93 w 746"/>
                      <a:gd name="T93" fmla="*/ 1047 h 1228"/>
                      <a:gd name="T94" fmla="*/ 126 w 746"/>
                      <a:gd name="T95" fmla="*/ 856 h 1228"/>
                      <a:gd name="T96" fmla="*/ 195 w 746"/>
                      <a:gd name="T97" fmla="*/ 650 h 1228"/>
                      <a:gd name="T98" fmla="*/ 269 w 746"/>
                      <a:gd name="T99" fmla="*/ 491 h 1228"/>
                      <a:gd name="T100" fmla="*/ 212 w 746"/>
                      <a:gd name="T101" fmla="*/ 480 h 1228"/>
                      <a:gd name="T102" fmla="*/ 131 w 746"/>
                      <a:gd name="T103" fmla="*/ 652 h 1228"/>
                      <a:gd name="T104" fmla="*/ 61 w 746"/>
                      <a:gd name="T105" fmla="*/ 835 h 1228"/>
                      <a:gd name="T106" fmla="*/ 9 w 746"/>
                      <a:gd name="T107" fmla="*/ 956 h 1228"/>
                      <a:gd name="T108" fmla="*/ 42 w 746"/>
                      <a:gd name="T109" fmla="*/ 787 h 1228"/>
                      <a:gd name="T110" fmla="*/ 123 w 746"/>
                      <a:gd name="T111" fmla="*/ 617 h 1228"/>
                      <a:gd name="T112" fmla="*/ 229 w 746"/>
                      <a:gd name="T113" fmla="*/ 449 h 1228"/>
                      <a:gd name="T114" fmla="*/ 204 w 746"/>
                      <a:gd name="T115" fmla="*/ 341 h 1228"/>
                      <a:gd name="T116" fmla="*/ 123 w 746"/>
                      <a:gd name="T117" fmla="*/ 204 h 1228"/>
                      <a:gd name="T118" fmla="*/ 38 w 746"/>
                      <a:gd name="T119" fmla="*/ 42 h 1228"/>
                      <a:gd name="T120" fmla="*/ 47 w 746"/>
                      <a:gd name="T121" fmla="*/ 17 h 1228"/>
                      <a:gd name="T122" fmla="*/ 88 w 746"/>
                      <a:gd name="T123" fmla="*/ 17 h 1228"/>
                      <a:gd name="T124" fmla="*/ 102 w 746"/>
                      <a:gd name="T125" fmla="*/ 36 h 1228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746" h="1228">
                        <a:moveTo>
                          <a:pt x="140" y="108"/>
                        </a:moveTo>
                        <a:lnTo>
                          <a:pt x="154" y="135"/>
                        </a:lnTo>
                        <a:lnTo>
                          <a:pt x="166" y="154"/>
                        </a:lnTo>
                        <a:lnTo>
                          <a:pt x="182" y="175"/>
                        </a:lnTo>
                        <a:lnTo>
                          <a:pt x="197" y="200"/>
                        </a:lnTo>
                        <a:lnTo>
                          <a:pt x="211" y="218"/>
                        </a:lnTo>
                        <a:lnTo>
                          <a:pt x="223" y="229"/>
                        </a:lnTo>
                        <a:lnTo>
                          <a:pt x="237" y="239"/>
                        </a:lnTo>
                        <a:lnTo>
                          <a:pt x="229" y="202"/>
                        </a:lnTo>
                        <a:lnTo>
                          <a:pt x="221" y="154"/>
                        </a:lnTo>
                        <a:lnTo>
                          <a:pt x="214" y="104"/>
                        </a:lnTo>
                        <a:lnTo>
                          <a:pt x="206" y="52"/>
                        </a:lnTo>
                        <a:lnTo>
                          <a:pt x="211" y="17"/>
                        </a:lnTo>
                        <a:lnTo>
                          <a:pt x="227" y="17"/>
                        </a:lnTo>
                        <a:lnTo>
                          <a:pt x="229" y="17"/>
                        </a:lnTo>
                        <a:lnTo>
                          <a:pt x="229" y="7"/>
                        </a:lnTo>
                        <a:lnTo>
                          <a:pt x="240" y="57"/>
                        </a:lnTo>
                        <a:lnTo>
                          <a:pt x="249" y="104"/>
                        </a:lnTo>
                        <a:lnTo>
                          <a:pt x="257" y="142"/>
                        </a:lnTo>
                        <a:lnTo>
                          <a:pt x="266" y="194"/>
                        </a:lnTo>
                        <a:lnTo>
                          <a:pt x="270" y="227"/>
                        </a:lnTo>
                        <a:lnTo>
                          <a:pt x="276" y="245"/>
                        </a:lnTo>
                        <a:lnTo>
                          <a:pt x="284" y="227"/>
                        </a:lnTo>
                        <a:lnTo>
                          <a:pt x="293" y="204"/>
                        </a:lnTo>
                        <a:lnTo>
                          <a:pt x="305" y="179"/>
                        </a:lnTo>
                        <a:lnTo>
                          <a:pt x="309" y="136"/>
                        </a:lnTo>
                        <a:lnTo>
                          <a:pt x="312" y="104"/>
                        </a:lnTo>
                        <a:lnTo>
                          <a:pt x="315" y="50"/>
                        </a:lnTo>
                        <a:lnTo>
                          <a:pt x="316" y="0"/>
                        </a:lnTo>
                        <a:lnTo>
                          <a:pt x="315" y="0"/>
                        </a:lnTo>
                        <a:lnTo>
                          <a:pt x="331" y="17"/>
                        </a:lnTo>
                        <a:lnTo>
                          <a:pt x="336" y="17"/>
                        </a:lnTo>
                        <a:lnTo>
                          <a:pt x="339" y="17"/>
                        </a:lnTo>
                        <a:lnTo>
                          <a:pt x="341" y="17"/>
                        </a:lnTo>
                        <a:lnTo>
                          <a:pt x="344" y="17"/>
                        </a:lnTo>
                        <a:lnTo>
                          <a:pt x="342" y="17"/>
                        </a:lnTo>
                        <a:lnTo>
                          <a:pt x="336" y="17"/>
                        </a:lnTo>
                        <a:lnTo>
                          <a:pt x="338" y="17"/>
                        </a:lnTo>
                        <a:lnTo>
                          <a:pt x="345" y="17"/>
                        </a:lnTo>
                        <a:lnTo>
                          <a:pt x="338" y="17"/>
                        </a:lnTo>
                        <a:lnTo>
                          <a:pt x="331" y="17"/>
                        </a:lnTo>
                        <a:lnTo>
                          <a:pt x="335" y="17"/>
                        </a:lnTo>
                        <a:lnTo>
                          <a:pt x="336" y="17"/>
                        </a:lnTo>
                        <a:lnTo>
                          <a:pt x="330" y="17"/>
                        </a:lnTo>
                        <a:lnTo>
                          <a:pt x="342" y="17"/>
                        </a:lnTo>
                        <a:lnTo>
                          <a:pt x="338" y="17"/>
                        </a:lnTo>
                        <a:lnTo>
                          <a:pt x="328" y="17"/>
                        </a:lnTo>
                        <a:lnTo>
                          <a:pt x="330" y="17"/>
                        </a:lnTo>
                        <a:lnTo>
                          <a:pt x="338" y="17"/>
                        </a:lnTo>
                        <a:lnTo>
                          <a:pt x="336" y="17"/>
                        </a:lnTo>
                        <a:lnTo>
                          <a:pt x="342" y="17"/>
                        </a:lnTo>
                        <a:lnTo>
                          <a:pt x="333" y="17"/>
                        </a:lnTo>
                        <a:lnTo>
                          <a:pt x="351" y="17"/>
                        </a:lnTo>
                        <a:lnTo>
                          <a:pt x="338" y="17"/>
                        </a:lnTo>
                        <a:lnTo>
                          <a:pt x="341" y="17"/>
                        </a:lnTo>
                        <a:lnTo>
                          <a:pt x="351" y="9"/>
                        </a:lnTo>
                        <a:lnTo>
                          <a:pt x="350" y="54"/>
                        </a:lnTo>
                        <a:lnTo>
                          <a:pt x="348" y="108"/>
                        </a:lnTo>
                        <a:lnTo>
                          <a:pt x="345" y="162"/>
                        </a:lnTo>
                        <a:lnTo>
                          <a:pt x="339" y="227"/>
                        </a:lnTo>
                        <a:lnTo>
                          <a:pt x="335" y="285"/>
                        </a:lnTo>
                        <a:lnTo>
                          <a:pt x="330" y="345"/>
                        </a:lnTo>
                        <a:lnTo>
                          <a:pt x="345" y="327"/>
                        </a:lnTo>
                        <a:lnTo>
                          <a:pt x="364" y="304"/>
                        </a:lnTo>
                        <a:lnTo>
                          <a:pt x="387" y="277"/>
                        </a:lnTo>
                        <a:lnTo>
                          <a:pt x="403" y="268"/>
                        </a:lnTo>
                        <a:lnTo>
                          <a:pt x="423" y="264"/>
                        </a:lnTo>
                        <a:lnTo>
                          <a:pt x="439" y="272"/>
                        </a:lnTo>
                        <a:lnTo>
                          <a:pt x="454" y="273"/>
                        </a:lnTo>
                        <a:lnTo>
                          <a:pt x="477" y="279"/>
                        </a:lnTo>
                        <a:lnTo>
                          <a:pt x="506" y="285"/>
                        </a:lnTo>
                        <a:lnTo>
                          <a:pt x="530" y="285"/>
                        </a:lnTo>
                        <a:lnTo>
                          <a:pt x="555" y="279"/>
                        </a:lnTo>
                        <a:lnTo>
                          <a:pt x="575" y="281"/>
                        </a:lnTo>
                        <a:lnTo>
                          <a:pt x="596" y="285"/>
                        </a:lnTo>
                        <a:lnTo>
                          <a:pt x="614" y="302"/>
                        </a:lnTo>
                        <a:lnTo>
                          <a:pt x="639" y="320"/>
                        </a:lnTo>
                        <a:lnTo>
                          <a:pt x="656" y="337"/>
                        </a:lnTo>
                        <a:lnTo>
                          <a:pt x="671" y="360"/>
                        </a:lnTo>
                        <a:lnTo>
                          <a:pt x="691" y="387"/>
                        </a:lnTo>
                        <a:lnTo>
                          <a:pt x="702" y="405"/>
                        </a:lnTo>
                        <a:lnTo>
                          <a:pt x="718" y="445"/>
                        </a:lnTo>
                        <a:lnTo>
                          <a:pt x="731" y="490"/>
                        </a:lnTo>
                        <a:lnTo>
                          <a:pt x="745" y="534"/>
                        </a:lnTo>
                        <a:lnTo>
                          <a:pt x="729" y="536"/>
                        </a:lnTo>
                        <a:lnTo>
                          <a:pt x="709" y="532"/>
                        </a:lnTo>
                        <a:lnTo>
                          <a:pt x="688" y="524"/>
                        </a:lnTo>
                        <a:lnTo>
                          <a:pt x="671" y="517"/>
                        </a:lnTo>
                        <a:lnTo>
                          <a:pt x="656" y="507"/>
                        </a:lnTo>
                        <a:lnTo>
                          <a:pt x="637" y="491"/>
                        </a:lnTo>
                        <a:lnTo>
                          <a:pt x="618" y="474"/>
                        </a:lnTo>
                        <a:lnTo>
                          <a:pt x="602" y="464"/>
                        </a:lnTo>
                        <a:lnTo>
                          <a:pt x="587" y="459"/>
                        </a:lnTo>
                        <a:lnTo>
                          <a:pt x="559" y="451"/>
                        </a:lnTo>
                        <a:lnTo>
                          <a:pt x="530" y="445"/>
                        </a:lnTo>
                        <a:lnTo>
                          <a:pt x="504" y="434"/>
                        </a:lnTo>
                        <a:lnTo>
                          <a:pt x="478" y="426"/>
                        </a:lnTo>
                        <a:lnTo>
                          <a:pt x="452" y="420"/>
                        </a:lnTo>
                        <a:lnTo>
                          <a:pt x="434" y="416"/>
                        </a:lnTo>
                        <a:lnTo>
                          <a:pt x="420" y="414"/>
                        </a:lnTo>
                        <a:lnTo>
                          <a:pt x="400" y="414"/>
                        </a:lnTo>
                        <a:lnTo>
                          <a:pt x="380" y="416"/>
                        </a:lnTo>
                        <a:lnTo>
                          <a:pt x="368" y="422"/>
                        </a:lnTo>
                        <a:lnTo>
                          <a:pt x="351" y="432"/>
                        </a:lnTo>
                        <a:lnTo>
                          <a:pt x="328" y="445"/>
                        </a:lnTo>
                        <a:lnTo>
                          <a:pt x="345" y="464"/>
                        </a:lnTo>
                        <a:lnTo>
                          <a:pt x="364" y="484"/>
                        </a:lnTo>
                        <a:lnTo>
                          <a:pt x="380" y="507"/>
                        </a:lnTo>
                        <a:lnTo>
                          <a:pt x="400" y="517"/>
                        </a:lnTo>
                        <a:lnTo>
                          <a:pt x="422" y="534"/>
                        </a:lnTo>
                        <a:lnTo>
                          <a:pt x="437" y="544"/>
                        </a:lnTo>
                        <a:lnTo>
                          <a:pt x="457" y="547"/>
                        </a:lnTo>
                        <a:lnTo>
                          <a:pt x="480" y="559"/>
                        </a:lnTo>
                        <a:lnTo>
                          <a:pt x="504" y="567"/>
                        </a:lnTo>
                        <a:lnTo>
                          <a:pt x="527" y="574"/>
                        </a:lnTo>
                        <a:lnTo>
                          <a:pt x="550" y="582"/>
                        </a:lnTo>
                        <a:lnTo>
                          <a:pt x="570" y="586"/>
                        </a:lnTo>
                        <a:lnTo>
                          <a:pt x="592" y="598"/>
                        </a:lnTo>
                        <a:lnTo>
                          <a:pt x="613" y="603"/>
                        </a:lnTo>
                        <a:lnTo>
                          <a:pt x="627" y="617"/>
                        </a:lnTo>
                        <a:lnTo>
                          <a:pt x="644" y="640"/>
                        </a:lnTo>
                        <a:lnTo>
                          <a:pt x="660" y="665"/>
                        </a:lnTo>
                        <a:lnTo>
                          <a:pt x="676" y="694"/>
                        </a:lnTo>
                        <a:lnTo>
                          <a:pt x="692" y="729"/>
                        </a:lnTo>
                        <a:lnTo>
                          <a:pt x="702" y="752"/>
                        </a:lnTo>
                        <a:lnTo>
                          <a:pt x="709" y="787"/>
                        </a:lnTo>
                        <a:lnTo>
                          <a:pt x="717" y="827"/>
                        </a:lnTo>
                        <a:lnTo>
                          <a:pt x="725" y="870"/>
                        </a:lnTo>
                        <a:lnTo>
                          <a:pt x="732" y="902"/>
                        </a:lnTo>
                        <a:lnTo>
                          <a:pt x="717" y="885"/>
                        </a:lnTo>
                        <a:lnTo>
                          <a:pt x="694" y="860"/>
                        </a:lnTo>
                        <a:lnTo>
                          <a:pt x="676" y="843"/>
                        </a:lnTo>
                        <a:lnTo>
                          <a:pt x="656" y="818"/>
                        </a:lnTo>
                        <a:lnTo>
                          <a:pt x="634" y="794"/>
                        </a:lnTo>
                        <a:lnTo>
                          <a:pt x="616" y="777"/>
                        </a:lnTo>
                        <a:lnTo>
                          <a:pt x="595" y="754"/>
                        </a:lnTo>
                        <a:lnTo>
                          <a:pt x="575" y="733"/>
                        </a:lnTo>
                        <a:lnTo>
                          <a:pt x="555" y="709"/>
                        </a:lnTo>
                        <a:lnTo>
                          <a:pt x="535" y="684"/>
                        </a:lnTo>
                        <a:lnTo>
                          <a:pt x="517" y="667"/>
                        </a:lnTo>
                        <a:lnTo>
                          <a:pt x="495" y="644"/>
                        </a:lnTo>
                        <a:lnTo>
                          <a:pt x="475" y="627"/>
                        </a:lnTo>
                        <a:lnTo>
                          <a:pt x="455" y="611"/>
                        </a:lnTo>
                        <a:lnTo>
                          <a:pt x="437" y="594"/>
                        </a:lnTo>
                        <a:lnTo>
                          <a:pt x="423" y="586"/>
                        </a:lnTo>
                        <a:lnTo>
                          <a:pt x="408" y="572"/>
                        </a:lnTo>
                        <a:lnTo>
                          <a:pt x="391" y="559"/>
                        </a:lnTo>
                        <a:lnTo>
                          <a:pt x="376" y="544"/>
                        </a:lnTo>
                        <a:lnTo>
                          <a:pt x="365" y="549"/>
                        </a:lnTo>
                        <a:lnTo>
                          <a:pt x="350" y="557"/>
                        </a:lnTo>
                        <a:lnTo>
                          <a:pt x="338" y="555"/>
                        </a:lnTo>
                        <a:lnTo>
                          <a:pt x="325" y="544"/>
                        </a:lnTo>
                        <a:lnTo>
                          <a:pt x="322" y="586"/>
                        </a:lnTo>
                        <a:lnTo>
                          <a:pt x="319" y="636"/>
                        </a:lnTo>
                        <a:lnTo>
                          <a:pt x="328" y="679"/>
                        </a:lnTo>
                        <a:lnTo>
                          <a:pt x="336" y="725"/>
                        </a:lnTo>
                        <a:lnTo>
                          <a:pt x="350" y="756"/>
                        </a:lnTo>
                        <a:lnTo>
                          <a:pt x="364" y="796"/>
                        </a:lnTo>
                        <a:lnTo>
                          <a:pt x="377" y="843"/>
                        </a:lnTo>
                        <a:lnTo>
                          <a:pt x="391" y="891"/>
                        </a:lnTo>
                        <a:lnTo>
                          <a:pt x="403" y="924"/>
                        </a:lnTo>
                        <a:lnTo>
                          <a:pt x="417" y="956"/>
                        </a:lnTo>
                        <a:lnTo>
                          <a:pt x="428" y="1022"/>
                        </a:lnTo>
                        <a:lnTo>
                          <a:pt x="432" y="1074"/>
                        </a:lnTo>
                        <a:lnTo>
                          <a:pt x="443" y="1140"/>
                        </a:lnTo>
                        <a:lnTo>
                          <a:pt x="452" y="1199"/>
                        </a:lnTo>
                        <a:lnTo>
                          <a:pt x="408" y="1199"/>
                        </a:lnTo>
                        <a:lnTo>
                          <a:pt x="400" y="1199"/>
                        </a:lnTo>
                        <a:lnTo>
                          <a:pt x="374" y="1128"/>
                        </a:lnTo>
                        <a:lnTo>
                          <a:pt x="353" y="1057"/>
                        </a:lnTo>
                        <a:lnTo>
                          <a:pt x="338" y="999"/>
                        </a:lnTo>
                        <a:lnTo>
                          <a:pt x="327" y="939"/>
                        </a:lnTo>
                        <a:lnTo>
                          <a:pt x="321" y="877"/>
                        </a:lnTo>
                        <a:lnTo>
                          <a:pt x="313" y="814"/>
                        </a:lnTo>
                        <a:lnTo>
                          <a:pt x="296" y="719"/>
                        </a:lnTo>
                        <a:lnTo>
                          <a:pt x="284" y="690"/>
                        </a:lnTo>
                        <a:lnTo>
                          <a:pt x="276" y="632"/>
                        </a:lnTo>
                        <a:lnTo>
                          <a:pt x="266" y="609"/>
                        </a:lnTo>
                        <a:lnTo>
                          <a:pt x="255" y="617"/>
                        </a:lnTo>
                        <a:lnTo>
                          <a:pt x="247" y="623"/>
                        </a:lnTo>
                        <a:lnTo>
                          <a:pt x="243" y="659"/>
                        </a:lnTo>
                        <a:lnTo>
                          <a:pt x="244" y="642"/>
                        </a:lnTo>
                        <a:lnTo>
                          <a:pt x="243" y="661"/>
                        </a:lnTo>
                        <a:lnTo>
                          <a:pt x="241" y="677"/>
                        </a:lnTo>
                        <a:lnTo>
                          <a:pt x="237" y="682"/>
                        </a:lnTo>
                        <a:lnTo>
                          <a:pt x="243" y="677"/>
                        </a:lnTo>
                        <a:lnTo>
                          <a:pt x="240" y="669"/>
                        </a:lnTo>
                        <a:lnTo>
                          <a:pt x="243" y="650"/>
                        </a:lnTo>
                        <a:lnTo>
                          <a:pt x="244" y="642"/>
                        </a:lnTo>
                        <a:lnTo>
                          <a:pt x="244" y="644"/>
                        </a:lnTo>
                        <a:lnTo>
                          <a:pt x="244" y="661"/>
                        </a:lnTo>
                        <a:lnTo>
                          <a:pt x="247" y="677"/>
                        </a:lnTo>
                        <a:lnTo>
                          <a:pt x="241" y="682"/>
                        </a:lnTo>
                        <a:lnTo>
                          <a:pt x="229" y="709"/>
                        </a:lnTo>
                        <a:lnTo>
                          <a:pt x="214" y="750"/>
                        </a:lnTo>
                        <a:lnTo>
                          <a:pt x="201" y="781"/>
                        </a:lnTo>
                        <a:lnTo>
                          <a:pt x="189" y="814"/>
                        </a:lnTo>
                        <a:lnTo>
                          <a:pt x="178" y="852"/>
                        </a:lnTo>
                        <a:lnTo>
                          <a:pt x="166" y="885"/>
                        </a:lnTo>
                        <a:lnTo>
                          <a:pt x="154" y="924"/>
                        </a:lnTo>
                        <a:lnTo>
                          <a:pt x="142" y="964"/>
                        </a:lnTo>
                        <a:lnTo>
                          <a:pt x="131" y="1007"/>
                        </a:lnTo>
                        <a:lnTo>
                          <a:pt x="119" y="1055"/>
                        </a:lnTo>
                        <a:lnTo>
                          <a:pt x="107" y="1109"/>
                        </a:lnTo>
                        <a:lnTo>
                          <a:pt x="94" y="1165"/>
                        </a:lnTo>
                        <a:lnTo>
                          <a:pt x="81" y="1227"/>
                        </a:lnTo>
                        <a:lnTo>
                          <a:pt x="85" y="1153"/>
                        </a:lnTo>
                        <a:lnTo>
                          <a:pt x="90" y="1105"/>
                        </a:lnTo>
                        <a:lnTo>
                          <a:pt x="93" y="1047"/>
                        </a:lnTo>
                        <a:lnTo>
                          <a:pt x="96" y="1014"/>
                        </a:lnTo>
                        <a:lnTo>
                          <a:pt x="102" y="989"/>
                        </a:lnTo>
                        <a:lnTo>
                          <a:pt x="110" y="941"/>
                        </a:lnTo>
                        <a:lnTo>
                          <a:pt x="119" y="895"/>
                        </a:lnTo>
                        <a:lnTo>
                          <a:pt x="126" y="856"/>
                        </a:lnTo>
                        <a:lnTo>
                          <a:pt x="140" y="814"/>
                        </a:lnTo>
                        <a:lnTo>
                          <a:pt x="154" y="771"/>
                        </a:lnTo>
                        <a:lnTo>
                          <a:pt x="171" y="725"/>
                        </a:lnTo>
                        <a:lnTo>
                          <a:pt x="185" y="677"/>
                        </a:lnTo>
                        <a:lnTo>
                          <a:pt x="195" y="650"/>
                        </a:lnTo>
                        <a:lnTo>
                          <a:pt x="208" y="625"/>
                        </a:lnTo>
                        <a:lnTo>
                          <a:pt x="224" y="594"/>
                        </a:lnTo>
                        <a:lnTo>
                          <a:pt x="240" y="565"/>
                        </a:lnTo>
                        <a:lnTo>
                          <a:pt x="253" y="532"/>
                        </a:lnTo>
                        <a:lnTo>
                          <a:pt x="269" y="491"/>
                        </a:lnTo>
                        <a:lnTo>
                          <a:pt x="263" y="480"/>
                        </a:lnTo>
                        <a:lnTo>
                          <a:pt x="250" y="459"/>
                        </a:lnTo>
                        <a:lnTo>
                          <a:pt x="240" y="445"/>
                        </a:lnTo>
                        <a:lnTo>
                          <a:pt x="229" y="455"/>
                        </a:lnTo>
                        <a:lnTo>
                          <a:pt x="212" y="480"/>
                        </a:lnTo>
                        <a:lnTo>
                          <a:pt x="197" y="505"/>
                        </a:lnTo>
                        <a:lnTo>
                          <a:pt x="182" y="532"/>
                        </a:lnTo>
                        <a:lnTo>
                          <a:pt x="168" y="565"/>
                        </a:lnTo>
                        <a:lnTo>
                          <a:pt x="149" y="609"/>
                        </a:lnTo>
                        <a:lnTo>
                          <a:pt x="131" y="652"/>
                        </a:lnTo>
                        <a:lnTo>
                          <a:pt x="117" y="684"/>
                        </a:lnTo>
                        <a:lnTo>
                          <a:pt x="104" y="713"/>
                        </a:lnTo>
                        <a:lnTo>
                          <a:pt x="88" y="750"/>
                        </a:lnTo>
                        <a:lnTo>
                          <a:pt x="73" y="792"/>
                        </a:lnTo>
                        <a:lnTo>
                          <a:pt x="61" y="835"/>
                        </a:lnTo>
                        <a:lnTo>
                          <a:pt x="45" y="879"/>
                        </a:lnTo>
                        <a:lnTo>
                          <a:pt x="32" y="924"/>
                        </a:lnTo>
                        <a:lnTo>
                          <a:pt x="18" y="972"/>
                        </a:lnTo>
                        <a:lnTo>
                          <a:pt x="0" y="1026"/>
                        </a:lnTo>
                        <a:lnTo>
                          <a:pt x="9" y="956"/>
                        </a:lnTo>
                        <a:lnTo>
                          <a:pt x="13" y="902"/>
                        </a:lnTo>
                        <a:lnTo>
                          <a:pt x="18" y="854"/>
                        </a:lnTo>
                        <a:lnTo>
                          <a:pt x="21" y="839"/>
                        </a:lnTo>
                        <a:lnTo>
                          <a:pt x="30" y="818"/>
                        </a:lnTo>
                        <a:lnTo>
                          <a:pt x="42" y="787"/>
                        </a:lnTo>
                        <a:lnTo>
                          <a:pt x="58" y="754"/>
                        </a:lnTo>
                        <a:lnTo>
                          <a:pt x="74" y="719"/>
                        </a:lnTo>
                        <a:lnTo>
                          <a:pt x="90" y="684"/>
                        </a:lnTo>
                        <a:lnTo>
                          <a:pt x="110" y="644"/>
                        </a:lnTo>
                        <a:lnTo>
                          <a:pt x="123" y="617"/>
                        </a:lnTo>
                        <a:lnTo>
                          <a:pt x="140" y="584"/>
                        </a:lnTo>
                        <a:lnTo>
                          <a:pt x="162" y="547"/>
                        </a:lnTo>
                        <a:lnTo>
                          <a:pt x="182" y="515"/>
                        </a:lnTo>
                        <a:lnTo>
                          <a:pt x="198" y="488"/>
                        </a:lnTo>
                        <a:lnTo>
                          <a:pt x="229" y="449"/>
                        </a:lnTo>
                        <a:lnTo>
                          <a:pt x="246" y="432"/>
                        </a:lnTo>
                        <a:lnTo>
                          <a:pt x="255" y="424"/>
                        </a:lnTo>
                        <a:lnTo>
                          <a:pt x="240" y="403"/>
                        </a:lnTo>
                        <a:lnTo>
                          <a:pt x="221" y="372"/>
                        </a:lnTo>
                        <a:lnTo>
                          <a:pt x="204" y="341"/>
                        </a:lnTo>
                        <a:lnTo>
                          <a:pt x="188" y="318"/>
                        </a:lnTo>
                        <a:lnTo>
                          <a:pt x="171" y="295"/>
                        </a:lnTo>
                        <a:lnTo>
                          <a:pt x="156" y="268"/>
                        </a:lnTo>
                        <a:lnTo>
                          <a:pt x="142" y="245"/>
                        </a:lnTo>
                        <a:lnTo>
                          <a:pt x="123" y="204"/>
                        </a:lnTo>
                        <a:lnTo>
                          <a:pt x="105" y="167"/>
                        </a:lnTo>
                        <a:lnTo>
                          <a:pt x="85" y="133"/>
                        </a:lnTo>
                        <a:lnTo>
                          <a:pt x="64" y="92"/>
                        </a:lnTo>
                        <a:lnTo>
                          <a:pt x="47" y="65"/>
                        </a:lnTo>
                        <a:lnTo>
                          <a:pt x="38" y="42"/>
                        </a:lnTo>
                        <a:lnTo>
                          <a:pt x="26" y="15"/>
                        </a:lnTo>
                        <a:lnTo>
                          <a:pt x="47" y="17"/>
                        </a:lnTo>
                        <a:lnTo>
                          <a:pt x="88" y="17"/>
                        </a:lnTo>
                        <a:lnTo>
                          <a:pt x="102" y="36"/>
                        </a:lnTo>
                        <a:lnTo>
                          <a:pt x="123" y="77"/>
                        </a:lnTo>
                        <a:lnTo>
                          <a:pt x="140" y="108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grpSp>
                <p:nvGrpSpPr>
                  <p:cNvPr id="18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4080" y="2243"/>
                    <a:ext cx="1515" cy="1198"/>
                    <a:chOff x="4080" y="2243"/>
                    <a:chExt cx="1515" cy="1198"/>
                  </a:xfrm>
                </p:grpSpPr>
                <p:sp>
                  <p:nvSpPr>
                    <p:cNvPr id="19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4224" y="2243"/>
                      <a:ext cx="1371" cy="1116"/>
                    </a:xfrm>
                    <a:custGeom>
                      <a:avLst/>
                      <a:gdLst>
                        <a:gd name="T0" fmla="*/ 521 w 1371"/>
                        <a:gd name="T1" fmla="*/ 140 h 1116"/>
                        <a:gd name="T2" fmla="*/ 633 w 1371"/>
                        <a:gd name="T3" fmla="*/ 46 h 1116"/>
                        <a:gd name="T4" fmla="*/ 764 w 1371"/>
                        <a:gd name="T5" fmla="*/ 9 h 1116"/>
                        <a:gd name="T6" fmla="*/ 912 w 1371"/>
                        <a:gd name="T7" fmla="*/ 9 h 1116"/>
                        <a:gd name="T8" fmla="*/ 949 w 1371"/>
                        <a:gd name="T9" fmla="*/ 23 h 1116"/>
                        <a:gd name="T10" fmla="*/ 851 w 1371"/>
                        <a:gd name="T11" fmla="*/ 48 h 1116"/>
                        <a:gd name="T12" fmla="*/ 738 w 1371"/>
                        <a:gd name="T13" fmla="*/ 86 h 1116"/>
                        <a:gd name="T14" fmla="*/ 608 w 1371"/>
                        <a:gd name="T15" fmla="*/ 181 h 1116"/>
                        <a:gd name="T16" fmla="*/ 599 w 1371"/>
                        <a:gd name="T17" fmla="*/ 306 h 1116"/>
                        <a:gd name="T18" fmla="*/ 787 w 1371"/>
                        <a:gd name="T19" fmla="*/ 229 h 1116"/>
                        <a:gd name="T20" fmla="*/ 943 w 1371"/>
                        <a:gd name="T21" fmla="*/ 221 h 1116"/>
                        <a:gd name="T22" fmla="*/ 1105 w 1371"/>
                        <a:gd name="T23" fmla="*/ 237 h 1116"/>
                        <a:gd name="T24" fmla="*/ 1301 w 1371"/>
                        <a:gd name="T25" fmla="*/ 260 h 1116"/>
                        <a:gd name="T26" fmla="*/ 1302 w 1371"/>
                        <a:gd name="T27" fmla="*/ 262 h 1116"/>
                        <a:gd name="T28" fmla="*/ 1116 w 1371"/>
                        <a:gd name="T29" fmla="*/ 271 h 1116"/>
                        <a:gd name="T30" fmla="*/ 943 w 1371"/>
                        <a:gd name="T31" fmla="*/ 275 h 1116"/>
                        <a:gd name="T32" fmla="*/ 793 w 1371"/>
                        <a:gd name="T33" fmla="*/ 295 h 1116"/>
                        <a:gd name="T34" fmla="*/ 626 w 1371"/>
                        <a:gd name="T35" fmla="*/ 339 h 1116"/>
                        <a:gd name="T36" fmla="*/ 694 w 1371"/>
                        <a:gd name="T37" fmla="*/ 405 h 1116"/>
                        <a:gd name="T38" fmla="*/ 743 w 1371"/>
                        <a:gd name="T39" fmla="*/ 466 h 1116"/>
                        <a:gd name="T40" fmla="*/ 574 w 1371"/>
                        <a:gd name="T41" fmla="*/ 408 h 1116"/>
                        <a:gd name="T42" fmla="*/ 541 w 1371"/>
                        <a:gd name="T43" fmla="*/ 445 h 1116"/>
                        <a:gd name="T44" fmla="*/ 723 w 1371"/>
                        <a:gd name="T45" fmla="*/ 476 h 1116"/>
                        <a:gd name="T46" fmla="*/ 880 w 1371"/>
                        <a:gd name="T47" fmla="*/ 516 h 1116"/>
                        <a:gd name="T48" fmla="*/ 1003 w 1371"/>
                        <a:gd name="T49" fmla="*/ 621 h 1116"/>
                        <a:gd name="T50" fmla="*/ 1096 w 1371"/>
                        <a:gd name="T51" fmla="*/ 767 h 1116"/>
                        <a:gd name="T52" fmla="*/ 1076 w 1371"/>
                        <a:gd name="T53" fmla="*/ 792 h 1116"/>
                        <a:gd name="T54" fmla="*/ 949 w 1371"/>
                        <a:gd name="T55" fmla="*/ 700 h 1116"/>
                        <a:gd name="T56" fmla="*/ 811 w 1371"/>
                        <a:gd name="T57" fmla="*/ 599 h 1116"/>
                        <a:gd name="T58" fmla="*/ 660 w 1371"/>
                        <a:gd name="T59" fmla="*/ 530 h 1116"/>
                        <a:gd name="T60" fmla="*/ 565 w 1371"/>
                        <a:gd name="T61" fmla="*/ 509 h 1116"/>
                        <a:gd name="T62" fmla="*/ 643 w 1371"/>
                        <a:gd name="T63" fmla="*/ 621 h 1116"/>
                        <a:gd name="T64" fmla="*/ 744 w 1371"/>
                        <a:gd name="T65" fmla="*/ 767 h 1116"/>
                        <a:gd name="T66" fmla="*/ 799 w 1371"/>
                        <a:gd name="T67" fmla="*/ 900 h 1116"/>
                        <a:gd name="T68" fmla="*/ 796 w 1371"/>
                        <a:gd name="T69" fmla="*/ 1026 h 1116"/>
                        <a:gd name="T70" fmla="*/ 726 w 1371"/>
                        <a:gd name="T71" fmla="*/ 889 h 1116"/>
                        <a:gd name="T72" fmla="*/ 651 w 1371"/>
                        <a:gd name="T73" fmla="*/ 738 h 1116"/>
                        <a:gd name="T74" fmla="*/ 567 w 1371"/>
                        <a:gd name="T75" fmla="*/ 607 h 1116"/>
                        <a:gd name="T76" fmla="*/ 490 w 1371"/>
                        <a:gd name="T77" fmla="*/ 488 h 1116"/>
                        <a:gd name="T78" fmla="*/ 359 w 1371"/>
                        <a:gd name="T79" fmla="*/ 557 h 1116"/>
                        <a:gd name="T80" fmla="*/ 252 w 1371"/>
                        <a:gd name="T81" fmla="*/ 723 h 1116"/>
                        <a:gd name="T82" fmla="*/ 160 w 1371"/>
                        <a:gd name="T83" fmla="*/ 893 h 1116"/>
                        <a:gd name="T84" fmla="*/ 59 w 1371"/>
                        <a:gd name="T85" fmla="*/ 1051 h 1116"/>
                        <a:gd name="T86" fmla="*/ 27 w 1371"/>
                        <a:gd name="T87" fmla="*/ 1033 h 1116"/>
                        <a:gd name="T88" fmla="*/ 149 w 1371"/>
                        <a:gd name="T89" fmla="*/ 835 h 1116"/>
                        <a:gd name="T90" fmla="*/ 256 w 1371"/>
                        <a:gd name="T91" fmla="*/ 680 h 1116"/>
                        <a:gd name="T92" fmla="*/ 350 w 1371"/>
                        <a:gd name="T93" fmla="*/ 530 h 1116"/>
                        <a:gd name="T94" fmla="*/ 434 w 1371"/>
                        <a:gd name="T95" fmla="*/ 412 h 1116"/>
                        <a:gd name="T96" fmla="*/ 311 w 1371"/>
                        <a:gd name="T97" fmla="*/ 273 h 1116"/>
                        <a:gd name="T98" fmla="*/ 137 w 1371"/>
                        <a:gd name="T99" fmla="*/ 196 h 1116"/>
                        <a:gd name="T100" fmla="*/ 64 w 1371"/>
                        <a:gd name="T101" fmla="*/ 156 h 1116"/>
                        <a:gd name="T102" fmla="*/ 197 w 1371"/>
                        <a:gd name="T103" fmla="*/ 200 h 1116"/>
                        <a:gd name="T104" fmla="*/ 382 w 1371"/>
                        <a:gd name="T105" fmla="*/ 297 h 111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</a:gdLst>
                      <a:ahLst/>
                      <a:cxnLst>
                        <a:cxn ang="T106">
                          <a:pos x="T0" y="T1"/>
                        </a:cxn>
                        <a:cxn ang="T107">
                          <a:pos x="T2" y="T3"/>
                        </a:cxn>
                        <a:cxn ang="T108">
                          <a:pos x="T4" y="T5"/>
                        </a:cxn>
                        <a:cxn ang="T109">
                          <a:pos x="T6" y="T7"/>
                        </a:cxn>
                        <a:cxn ang="T110">
                          <a:pos x="T8" y="T9"/>
                        </a:cxn>
                        <a:cxn ang="T111">
                          <a:pos x="T10" y="T11"/>
                        </a:cxn>
                        <a:cxn ang="T112">
                          <a:pos x="T12" y="T13"/>
                        </a:cxn>
                        <a:cxn ang="T113">
                          <a:pos x="T14" y="T15"/>
                        </a:cxn>
                        <a:cxn ang="T114">
                          <a:pos x="T16" y="T17"/>
                        </a:cxn>
                        <a:cxn ang="T115">
                          <a:pos x="T18" y="T19"/>
                        </a:cxn>
                        <a:cxn ang="T116">
                          <a:pos x="T20" y="T21"/>
                        </a:cxn>
                        <a:cxn ang="T117">
                          <a:pos x="T22" y="T23"/>
                        </a:cxn>
                        <a:cxn ang="T118">
                          <a:pos x="T24" y="T25"/>
                        </a:cxn>
                        <a:cxn ang="T119">
                          <a:pos x="T26" y="T27"/>
                        </a:cxn>
                        <a:cxn ang="T120">
                          <a:pos x="T28" y="T29"/>
                        </a:cxn>
                        <a:cxn ang="T121">
                          <a:pos x="T30" y="T31"/>
                        </a:cxn>
                        <a:cxn ang="T122">
                          <a:pos x="T32" y="T33"/>
                        </a:cxn>
                        <a:cxn ang="T123">
                          <a:pos x="T34" y="T35"/>
                        </a:cxn>
                        <a:cxn ang="T124">
                          <a:pos x="T36" y="T37"/>
                        </a:cxn>
                        <a:cxn ang="T125">
                          <a:pos x="T38" y="T39"/>
                        </a:cxn>
                        <a:cxn ang="T126">
                          <a:pos x="T40" y="T41"/>
                        </a:cxn>
                        <a:cxn ang="T127">
                          <a:pos x="T42" y="T43"/>
                        </a:cxn>
                        <a:cxn ang="T128">
                          <a:pos x="T44" y="T45"/>
                        </a:cxn>
                        <a:cxn ang="T129">
                          <a:pos x="T46" y="T47"/>
                        </a:cxn>
                        <a:cxn ang="T130">
                          <a:pos x="T48" y="T49"/>
                        </a:cxn>
                        <a:cxn ang="T131">
                          <a:pos x="T50" y="T51"/>
                        </a:cxn>
                        <a:cxn ang="T132">
                          <a:pos x="T52" y="T53"/>
                        </a:cxn>
                        <a:cxn ang="T133">
                          <a:pos x="T54" y="T55"/>
                        </a:cxn>
                        <a:cxn ang="T134">
                          <a:pos x="T56" y="T57"/>
                        </a:cxn>
                        <a:cxn ang="T135">
                          <a:pos x="T58" y="T59"/>
                        </a:cxn>
                        <a:cxn ang="T136">
                          <a:pos x="T60" y="T61"/>
                        </a:cxn>
                        <a:cxn ang="T137">
                          <a:pos x="T62" y="T63"/>
                        </a:cxn>
                        <a:cxn ang="T138">
                          <a:pos x="T64" y="T65"/>
                        </a:cxn>
                        <a:cxn ang="T139">
                          <a:pos x="T66" y="T67"/>
                        </a:cxn>
                        <a:cxn ang="T140">
                          <a:pos x="T68" y="T69"/>
                        </a:cxn>
                        <a:cxn ang="T141">
                          <a:pos x="T70" y="T71"/>
                        </a:cxn>
                        <a:cxn ang="T142">
                          <a:pos x="T72" y="T73"/>
                        </a:cxn>
                        <a:cxn ang="T143">
                          <a:pos x="T74" y="T75"/>
                        </a:cxn>
                        <a:cxn ang="T144">
                          <a:pos x="T76" y="T77"/>
                        </a:cxn>
                        <a:cxn ang="T145">
                          <a:pos x="T78" y="T79"/>
                        </a:cxn>
                        <a:cxn ang="T146">
                          <a:pos x="T80" y="T81"/>
                        </a:cxn>
                        <a:cxn ang="T147">
                          <a:pos x="T82" y="T83"/>
                        </a:cxn>
                        <a:cxn ang="T148">
                          <a:pos x="T84" y="T85"/>
                        </a:cxn>
                        <a:cxn ang="T149">
                          <a:pos x="T86" y="T87"/>
                        </a:cxn>
                        <a:cxn ang="T150">
                          <a:pos x="T88" y="T89"/>
                        </a:cxn>
                        <a:cxn ang="T151">
                          <a:pos x="T90" y="T91"/>
                        </a:cxn>
                        <a:cxn ang="T152">
                          <a:pos x="T92" y="T93"/>
                        </a:cxn>
                        <a:cxn ang="T153">
                          <a:pos x="T94" y="T95"/>
                        </a:cxn>
                        <a:cxn ang="T154">
                          <a:pos x="T96" y="T97"/>
                        </a:cxn>
                        <a:cxn ang="T155">
                          <a:pos x="T98" y="T99"/>
                        </a:cxn>
                        <a:cxn ang="T156">
                          <a:pos x="T100" y="T101"/>
                        </a:cxn>
                        <a:cxn ang="T157">
                          <a:pos x="T102" y="T103"/>
                        </a:cxn>
                        <a:cxn ang="T158">
                          <a:pos x="T104" y="T105"/>
                        </a:cxn>
                      </a:cxnLst>
                      <a:rect l="0" t="0" r="r" b="b"/>
                      <a:pathLst>
                        <a:path w="1371" h="1116">
                          <a:moveTo>
                            <a:pt x="432" y="285"/>
                          </a:moveTo>
                          <a:lnTo>
                            <a:pt x="443" y="256"/>
                          </a:lnTo>
                          <a:lnTo>
                            <a:pt x="458" y="225"/>
                          </a:lnTo>
                          <a:lnTo>
                            <a:pt x="478" y="196"/>
                          </a:lnTo>
                          <a:lnTo>
                            <a:pt x="499" y="167"/>
                          </a:lnTo>
                          <a:lnTo>
                            <a:pt x="521" y="140"/>
                          </a:lnTo>
                          <a:lnTo>
                            <a:pt x="538" y="119"/>
                          </a:lnTo>
                          <a:lnTo>
                            <a:pt x="556" y="102"/>
                          </a:lnTo>
                          <a:lnTo>
                            <a:pt x="576" y="86"/>
                          </a:lnTo>
                          <a:lnTo>
                            <a:pt x="594" y="71"/>
                          </a:lnTo>
                          <a:lnTo>
                            <a:pt x="611" y="59"/>
                          </a:lnTo>
                          <a:lnTo>
                            <a:pt x="633" y="46"/>
                          </a:lnTo>
                          <a:lnTo>
                            <a:pt x="651" y="36"/>
                          </a:lnTo>
                          <a:lnTo>
                            <a:pt x="669" y="28"/>
                          </a:lnTo>
                          <a:lnTo>
                            <a:pt x="694" y="23"/>
                          </a:lnTo>
                          <a:lnTo>
                            <a:pt x="720" y="17"/>
                          </a:lnTo>
                          <a:lnTo>
                            <a:pt x="741" y="13"/>
                          </a:lnTo>
                          <a:lnTo>
                            <a:pt x="764" y="9"/>
                          </a:lnTo>
                          <a:lnTo>
                            <a:pt x="788" y="7"/>
                          </a:lnTo>
                          <a:lnTo>
                            <a:pt x="813" y="5"/>
                          </a:lnTo>
                          <a:lnTo>
                            <a:pt x="845" y="3"/>
                          </a:lnTo>
                          <a:lnTo>
                            <a:pt x="868" y="5"/>
                          </a:lnTo>
                          <a:lnTo>
                            <a:pt x="891" y="7"/>
                          </a:lnTo>
                          <a:lnTo>
                            <a:pt x="912" y="9"/>
                          </a:lnTo>
                          <a:lnTo>
                            <a:pt x="932" y="5"/>
                          </a:lnTo>
                          <a:lnTo>
                            <a:pt x="958" y="3"/>
                          </a:lnTo>
                          <a:lnTo>
                            <a:pt x="981" y="0"/>
                          </a:lnTo>
                          <a:lnTo>
                            <a:pt x="970" y="7"/>
                          </a:lnTo>
                          <a:lnTo>
                            <a:pt x="958" y="13"/>
                          </a:lnTo>
                          <a:lnTo>
                            <a:pt x="949" y="23"/>
                          </a:lnTo>
                          <a:lnTo>
                            <a:pt x="940" y="34"/>
                          </a:lnTo>
                          <a:lnTo>
                            <a:pt x="920" y="34"/>
                          </a:lnTo>
                          <a:lnTo>
                            <a:pt x="900" y="36"/>
                          </a:lnTo>
                          <a:lnTo>
                            <a:pt x="885" y="40"/>
                          </a:lnTo>
                          <a:lnTo>
                            <a:pt x="868" y="44"/>
                          </a:lnTo>
                          <a:lnTo>
                            <a:pt x="851" y="48"/>
                          </a:lnTo>
                          <a:lnTo>
                            <a:pt x="833" y="54"/>
                          </a:lnTo>
                          <a:lnTo>
                            <a:pt x="813" y="59"/>
                          </a:lnTo>
                          <a:lnTo>
                            <a:pt x="793" y="65"/>
                          </a:lnTo>
                          <a:lnTo>
                            <a:pt x="773" y="71"/>
                          </a:lnTo>
                          <a:lnTo>
                            <a:pt x="755" y="77"/>
                          </a:lnTo>
                          <a:lnTo>
                            <a:pt x="738" y="86"/>
                          </a:lnTo>
                          <a:lnTo>
                            <a:pt x="715" y="96"/>
                          </a:lnTo>
                          <a:lnTo>
                            <a:pt x="694" y="108"/>
                          </a:lnTo>
                          <a:lnTo>
                            <a:pt x="672" y="121"/>
                          </a:lnTo>
                          <a:lnTo>
                            <a:pt x="651" y="135"/>
                          </a:lnTo>
                          <a:lnTo>
                            <a:pt x="628" y="156"/>
                          </a:lnTo>
                          <a:lnTo>
                            <a:pt x="608" y="181"/>
                          </a:lnTo>
                          <a:lnTo>
                            <a:pt x="588" y="212"/>
                          </a:lnTo>
                          <a:lnTo>
                            <a:pt x="567" y="250"/>
                          </a:lnTo>
                          <a:lnTo>
                            <a:pt x="547" y="297"/>
                          </a:lnTo>
                          <a:lnTo>
                            <a:pt x="521" y="349"/>
                          </a:lnTo>
                          <a:lnTo>
                            <a:pt x="562" y="327"/>
                          </a:lnTo>
                          <a:lnTo>
                            <a:pt x="599" y="306"/>
                          </a:lnTo>
                          <a:lnTo>
                            <a:pt x="646" y="283"/>
                          </a:lnTo>
                          <a:lnTo>
                            <a:pt x="694" y="258"/>
                          </a:lnTo>
                          <a:lnTo>
                            <a:pt x="715" y="250"/>
                          </a:lnTo>
                          <a:lnTo>
                            <a:pt x="736" y="243"/>
                          </a:lnTo>
                          <a:lnTo>
                            <a:pt x="761" y="237"/>
                          </a:lnTo>
                          <a:lnTo>
                            <a:pt x="787" y="229"/>
                          </a:lnTo>
                          <a:lnTo>
                            <a:pt x="814" y="223"/>
                          </a:lnTo>
                          <a:lnTo>
                            <a:pt x="839" y="221"/>
                          </a:lnTo>
                          <a:lnTo>
                            <a:pt x="860" y="219"/>
                          </a:lnTo>
                          <a:lnTo>
                            <a:pt x="891" y="217"/>
                          </a:lnTo>
                          <a:lnTo>
                            <a:pt x="920" y="219"/>
                          </a:lnTo>
                          <a:lnTo>
                            <a:pt x="943" y="221"/>
                          </a:lnTo>
                          <a:lnTo>
                            <a:pt x="972" y="223"/>
                          </a:lnTo>
                          <a:lnTo>
                            <a:pt x="998" y="225"/>
                          </a:lnTo>
                          <a:lnTo>
                            <a:pt x="1024" y="227"/>
                          </a:lnTo>
                          <a:lnTo>
                            <a:pt x="1051" y="231"/>
                          </a:lnTo>
                          <a:lnTo>
                            <a:pt x="1077" y="233"/>
                          </a:lnTo>
                          <a:lnTo>
                            <a:pt x="1105" y="237"/>
                          </a:lnTo>
                          <a:lnTo>
                            <a:pt x="1134" y="239"/>
                          </a:lnTo>
                          <a:lnTo>
                            <a:pt x="1160" y="243"/>
                          </a:lnTo>
                          <a:lnTo>
                            <a:pt x="1192" y="246"/>
                          </a:lnTo>
                          <a:lnTo>
                            <a:pt x="1223" y="248"/>
                          </a:lnTo>
                          <a:lnTo>
                            <a:pt x="1253" y="254"/>
                          </a:lnTo>
                          <a:lnTo>
                            <a:pt x="1301" y="260"/>
                          </a:lnTo>
                          <a:lnTo>
                            <a:pt x="1316" y="260"/>
                          </a:lnTo>
                          <a:lnTo>
                            <a:pt x="1328" y="260"/>
                          </a:lnTo>
                          <a:lnTo>
                            <a:pt x="1344" y="266"/>
                          </a:lnTo>
                          <a:lnTo>
                            <a:pt x="1370" y="275"/>
                          </a:lnTo>
                          <a:lnTo>
                            <a:pt x="1324" y="266"/>
                          </a:lnTo>
                          <a:lnTo>
                            <a:pt x="1302" y="262"/>
                          </a:lnTo>
                          <a:lnTo>
                            <a:pt x="1284" y="262"/>
                          </a:lnTo>
                          <a:lnTo>
                            <a:pt x="1241" y="266"/>
                          </a:lnTo>
                          <a:lnTo>
                            <a:pt x="1212" y="268"/>
                          </a:lnTo>
                          <a:lnTo>
                            <a:pt x="1177" y="270"/>
                          </a:lnTo>
                          <a:lnTo>
                            <a:pt x="1146" y="270"/>
                          </a:lnTo>
                          <a:lnTo>
                            <a:pt x="1116" y="271"/>
                          </a:lnTo>
                          <a:lnTo>
                            <a:pt x="1088" y="273"/>
                          </a:lnTo>
                          <a:lnTo>
                            <a:pt x="1062" y="270"/>
                          </a:lnTo>
                          <a:lnTo>
                            <a:pt x="1030" y="268"/>
                          </a:lnTo>
                          <a:lnTo>
                            <a:pt x="998" y="270"/>
                          </a:lnTo>
                          <a:lnTo>
                            <a:pt x="969" y="273"/>
                          </a:lnTo>
                          <a:lnTo>
                            <a:pt x="943" y="275"/>
                          </a:lnTo>
                          <a:lnTo>
                            <a:pt x="914" y="277"/>
                          </a:lnTo>
                          <a:lnTo>
                            <a:pt x="891" y="277"/>
                          </a:lnTo>
                          <a:lnTo>
                            <a:pt x="863" y="279"/>
                          </a:lnTo>
                          <a:lnTo>
                            <a:pt x="839" y="285"/>
                          </a:lnTo>
                          <a:lnTo>
                            <a:pt x="816" y="289"/>
                          </a:lnTo>
                          <a:lnTo>
                            <a:pt x="793" y="295"/>
                          </a:lnTo>
                          <a:lnTo>
                            <a:pt x="769" y="300"/>
                          </a:lnTo>
                          <a:lnTo>
                            <a:pt x="744" y="308"/>
                          </a:lnTo>
                          <a:lnTo>
                            <a:pt x="717" y="316"/>
                          </a:lnTo>
                          <a:lnTo>
                            <a:pt x="694" y="322"/>
                          </a:lnTo>
                          <a:lnTo>
                            <a:pt x="651" y="333"/>
                          </a:lnTo>
                          <a:lnTo>
                            <a:pt x="626" y="339"/>
                          </a:lnTo>
                          <a:lnTo>
                            <a:pt x="588" y="356"/>
                          </a:lnTo>
                          <a:lnTo>
                            <a:pt x="538" y="376"/>
                          </a:lnTo>
                          <a:lnTo>
                            <a:pt x="591" y="381"/>
                          </a:lnTo>
                          <a:lnTo>
                            <a:pt x="652" y="385"/>
                          </a:lnTo>
                          <a:lnTo>
                            <a:pt x="665" y="389"/>
                          </a:lnTo>
                          <a:lnTo>
                            <a:pt x="694" y="405"/>
                          </a:lnTo>
                          <a:lnTo>
                            <a:pt x="712" y="414"/>
                          </a:lnTo>
                          <a:lnTo>
                            <a:pt x="730" y="424"/>
                          </a:lnTo>
                          <a:lnTo>
                            <a:pt x="735" y="430"/>
                          </a:lnTo>
                          <a:lnTo>
                            <a:pt x="744" y="447"/>
                          </a:lnTo>
                          <a:lnTo>
                            <a:pt x="764" y="480"/>
                          </a:lnTo>
                          <a:lnTo>
                            <a:pt x="743" y="466"/>
                          </a:lnTo>
                          <a:lnTo>
                            <a:pt x="717" y="449"/>
                          </a:lnTo>
                          <a:lnTo>
                            <a:pt x="694" y="443"/>
                          </a:lnTo>
                          <a:lnTo>
                            <a:pt x="652" y="432"/>
                          </a:lnTo>
                          <a:lnTo>
                            <a:pt x="622" y="424"/>
                          </a:lnTo>
                          <a:lnTo>
                            <a:pt x="591" y="414"/>
                          </a:lnTo>
                          <a:lnTo>
                            <a:pt x="574" y="408"/>
                          </a:lnTo>
                          <a:lnTo>
                            <a:pt x="539" y="414"/>
                          </a:lnTo>
                          <a:lnTo>
                            <a:pt x="516" y="418"/>
                          </a:lnTo>
                          <a:lnTo>
                            <a:pt x="486" y="424"/>
                          </a:lnTo>
                          <a:lnTo>
                            <a:pt x="501" y="430"/>
                          </a:lnTo>
                          <a:lnTo>
                            <a:pt x="518" y="435"/>
                          </a:lnTo>
                          <a:lnTo>
                            <a:pt x="541" y="445"/>
                          </a:lnTo>
                          <a:lnTo>
                            <a:pt x="567" y="443"/>
                          </a:lnTo>
                          <a:lnTo>
                            <a:pt x="610" y="445"/>
                          </a:lnTo>
                          <a:lnTo>
                            <a:pt x="636" y="451"/>
                          </a:lnTo>
                          <a:lnTo>
                            <a:pt x="669" y="459"/>
                          </a:lnTo>
                          <a:lnTo>
                            <a:pt x="694" y="468"/>
                          </a:lnTo>
                          <a:lnTo>
                            <a:pt x="723" y="476"/>
                          </a:lnTo>
                          <a:lnTo>
                            <a:pt x="756" y="486"/>
                          </a:lnTo>
                          <a:lnTo>
                            <a:pt x="785" y="493"/>
                          </a:lnTo>
                          <a:lnTo>
                            <a:pt x="811" y="497"/>
                          </a:lnTo>
                          <a:lnTo>
                            <a:pt x="833" y="503"/>
                          </a:lnTo>
                          <a:lnTo>
                            <a:pt x="854" y="509"/>
                          </a:lnTo>
                          <a:lnTo>
                            <a:pt x="880" y="516"/>
                          </a:lnTo>
                          <a:lnTo>
                            <a:pt x="908" y="528"/>
                          </a:lnTo>
                          <a:lnTo>
                            <a:pt x="934" y="542"/>
                          </a:lnTo>
                          <a:lnTo>
                            <a:pt x="946" y="551"/>
                          </a:lnTo>
                          <a:lnTo>
                            <a:pt x="964" y="574"/>
                          </a:lnTo>
                          <a:lnTo>
                            <a:pt x="987" y="599"/>
                          </a:lnTo>
                          <a:lnTo>
                            <a:pt x="1003" y="621"/>
                          </a:lnTo>
                          <a:lnTo>
                            <a:pt x="1018" y="646"/>
                          </a:lnTo>
                          <a:lnTo>
                            <a:pt x="1033" y="669"/>
                          </a:lnTo>
                          <a:lnTo>
                            <a:pt x="1048" y="694"/>
                          </a:lnTo>
                          <a:lnTo>
                            <a:pt x="1062" y="715"/>
                          </a:lnTo>
                          <a:lnTo>
                            <a:pt x="1077" y="740"/>
                          </a:lnTo>
                          <a:lnTo>
                            <a:pt x="1096" y="767"/>
                          </a:lnTo>
                          <a:lnTo>
                            <a:pt x="1111" y="796"/>
                          </a:lnTo>
                          <a:lnTo>
                            <a:pt x="1128" y="817"/>
                          </a:lnTo>
                          <a:lnTo>
                            <a:pt x="1149" y="844"/>
                          </a:lnTo>
                          <a:lnTo>
                            <a:pt x="1122" y="823"/>
                          </a:lnTo>
                          <a:lnTo>
                            <a:pt x="1102" y="810"/>
                          </a:lnTo>
                          <a:lnTo>
                            <a:pt x="1076" y="792"/>
                          </a:lnTo>
                          <a:lnTo>
                            <a:pt x="1051" y="773"/>
                          </a:lnTo>
                          <a:lnTo>
                            <a:pt x="1030" y="756"/>
                          </a:lnTo>
                          <a:lnTo>
                            <a:pt x="1010" y="740"/>
                          </a:lnTo>
                          <a:lnTo>
                            <a:pt x="992" y="729"/>
                          </a:lnTo>
                          <a:lnTo>
                            <a:pt x="972" y="715"/>
                          </a:lnTo>
                          <a:lnTo>
                            <a:pt x="949" y="700"/>
                          </a:lnTo>
                          <a:lnTo>
                            <a:pt x="929" y="686"/>
                          </a:lnTo>
                          <a:lnTo>
                            <a:pt x="911" y="673"/>
                          </a:lnTo>
                          <a:lnTo>
                            <a:pt x="886" y="655"/>
                          </a:lnTo>
                          <a:lnTo>
                            <a:pt x="860" y="638"/>
                          </a:lnTo>
                          <a:lnTo>
                            <a:pt x="836" y="617"/>
                          </a:lnTo>
                          <a:lnTo>
                            <a:pt x="811" y="599"/>
                          </a:lnTo>
                          <a:lnTo>
                            <a:pt x="788" y="586"/>
                          </a:lnTo>
                          <a:lnTo>
                            <a:pt x="767" y="571"/>
                          </a:lnTo>
                          <a:lnTo>
                            <a:pt x="740" y="557"/>
                          </a:lnTo>
                          <a:lnTo>
                            <a:pt x="717" y="547"/>
                          </a:lnTo>
                          <a:lnTo>
                            <a:pt x="694" y="540"/>
                          </a:lnTo>
                          <a:lnTo>
                            <a:pt x="660" y="530"/>
                          </a:lnTo>
                          <a:lnTo>
                            <a:pt x="629" y="520"/>
                          </a:lnTo>
                          <a:lnTo>
                            <a:pt x="607" y="515"/>
                          </a:lnTo>
                          <a:lnTo>
                            <a:pt x="582" y="507"/>
                          </a:lnTo>
                          <a:lnTo>
                            <a:pt x="547" y="489"/>
                          </a:lnTo>
                          <a:lnTo>
                            <a:pt x="510" y="472"/>
                          </a:lnTo>
                          <a:lnTo>
                            <a:pt x="565" y="509"/>
                          </a:lnTo>
                          <a:lnTo>
                            <a:pt x="570" y="516"/>
                          </a:lnTo>
                          <a:lnTo>
                            <a:pt x="582" y="532"/>
                          </a:lnTo>
                          <a:lnTo>
                            <a:pt x="596" y="551"/>
                          </a:lnTo>
                          <a:lnTo>
                            <a:pt x="611" y="574"/>
                          </a:lnTo>
                          <a:lnTo>
                            <a:pt x="628" y="596"/>
                          </a:lnTo>
                          <a:lnTo>
                            <a:pt x="643" y="621"/>
                          </a:lnTo>
                          <a:lnTo>
                            <a:pt x="663" y="646"/>
                          </a:lnTo>
                          <a:lnTo>
                            <a:pt x="678" y="667"/>
                          </a:lnTo>
                          <a:lnTo>
                            <a:pt x="694" y="688"/>
                          </a:lnTo>
                          <a:lnTo>
                            <a:pt x="709" y="711"/>
                          </a:lnTo>
                          <a:lnTo>
                            <a:pt x="729" y="742"/>
                          </a:lnTo>
                          <a:lnTo>
                            <a:pt x="744" y="767"/>
                          </a:lnTo>
                          <a:lnTo>
                            <a:pt x="758" y="787"/>
                          </a:lnTo>
                          <a:lnTo>
                            <a:pt x="769" y="812"/>
                          </a:lnTo>
                          <a:lnTo>
                            <a:pt x="781" y="835"/>
                          </a:lnTo>
                          <a:lnTo>
                            <a:pt x="788" y="858"/>
                          </a:lnTo>
                          <a:lnTo>
                            <a:pt x="795" y="875"/>
                          </a:lnTo>
                          <a:lnTo>
                            <a:pt x="799" y="900"/>
                          </a:lnTo>
                          <a:lnTo>
                            <a:pt x="802" y="933"/>
                          </a:lnTo>
                          <a:lnTo>
                            <a:pt x="805" y="964"/>
                          </a:lnTo>
                          <a:lnTo>
                            <a:pt x="810" y="997"/>
                          </a:lnTo>
                          <a:lnTo>
                            <a:pt x="814" y="1026"/>
                          </a:lnTo>
                          <a:lnTo>
                            <a:pt x="818" y="1057"/>
                          </a:lnTo>
                          <a:lnTo>
                            <a:pt x="796" y="1026"/>
                          </a:lnTo>
                          <a:lnTo>
                            <a:pt x="781" y="1005"/>
                          </a:lnTo>
                          <a:lnTo>
                            <a:pt x="764" y="983"/>
                          </a:lnTo>
                          <a:lnTo>
                            <a:pt x="755" y="966"/>
                          </a:lnTo>
                          <a:lnTo>
                            <a:pt x="744" y="943"/>
                          </a:lnTo>
                          <a:lnTo>
                            <a:pt x="736" y="918"/>
                          </a:lnTo>
                          <a:lnTo>
                            <a:pt x="726" y="889"/>
                          </a:lnTo>
                          <a:lnTo>
                            <a:pt x="714" y="862"/>
                          </a:lnTo>
                          <a:lnTo>
                            <a:pt x="701" y="831"/>
                          </a:lnTo>
                          <a:lnTo>
                            <a:pt x="691" y="806"/>
                          </a:lnTo>
                          <a:lnTo>
                            <a:pt x="678" y="781"/>
                          </a:lnTo>
                          <a:lnTo>
                            <a:pt x="663" y="758"/>
                          </a:lnTo>
                          <a:lnTo>
                            <a:pt x="651" y="738"/>
                          </a:lnTo>
                          <a:lnTo>
                            <a:pt x="633" y="715"/>
                          </a:lnTo>
                          <a:lnTo>
                            <a:pt x="611" y="692"/>
                          </a:lnTo>
                          <a:lnTo>
                            <a:pt x="597" y="673"/>
                          </a:lnTo>
                          <a:lnTo>
                            <a:pt x="581" y="653"/>
                          </a:lnTo>
                          <a:lnTo>
                            <a:pt x="577" y="634"/>
                          </a:lnTo>
                          <a:lnTo>
                            <a:pt x="567" y="607"/>
                          </a:lnTo>
                          <a:lnTo>
                            <a:pt x="555" y="586"/>
                          </a:lnTo>
                          <a:lnTo>
                            <a:pt x="545" y="561"/>
                          </a:lnTo>
                          <a:lnTo>
                            <a:pt x="538" y="553"/>
                          </a:lnTo>
                          <a:lnTo>
                            <a:pt x="518" y="530"/>
                          </a:lnTo>
                          <a:lnTo>
                            <a:pt x="504" y="509"/>
                          </a:lnTo>
                          <a:lnTo>
                            <a:pt x="490" y="488"/>
                          </a:lnTo>
                          <a:lnTo>
                            <a:pt x="477" y="468"/>
                          </a:lnTo>
                          <a:lnTo>
                            <a:pt x="452" y="480"/>
                          </a:lnTo>
                          <a:lnTo>
                            <a:pt x="429" y="495"/>
                          </a:lnTo>
                          <a:lnTo>
                            <a:pt x="403" y="518"/>
                          </a:lnTo>
                          <a:lnTo>
                            <a:pt x="377" y="538"/>
                          </a:lnTo>
                          <a:lnTo>
                            <a:pt x="359" y="557"/>
                          </a:lnTo>
                          <a:lnTo>
                            <a:pt x="344" y="578"/>
                          </a:lnTo>
                          <a:lnTo>
                            <a:pt x="325" y="605"/>
                          </a:lnTo>
                          <a:lnTo>
                            <a:pt x="304" y="638"/>
                          </a:lnTo>
                          <a:lnTo>
                            <a:pt x="287" y="663"/>
                          </a:lnTo>
                          <a:lnTo>
                            <a:pt x="267" y="696"/>
                          </a:lnTo>
                          <a:lnTo>
                            <a:pt x="252" y="723"/>
                          </a:lnTo>
                          <a:lnTo>
                            <a:pt x="236" y="748"/>
                          </a:lnTo>
                          <a:lnTo>
                            <a:pt x="221" y="775"/>
                          </a:lnTo>
                          <a:lnTo>
                            <a:pt x="209" y="802"/>
                          </a:lnTo>
                          <a:lnTo>
                            <a:pt x="194" y="831"/>
                          </a:lnTo>
                          <a:lnTo>
                            <a:pt x="180" y="860"/>
                          </a:lnTo>
                          <a:lnTo>
                            <a:pt x="160" y="893"/>
                          </a:lnTo>
                          <a:lnTo>
                            <a:pt x="142" y="925"/>
                          </a:lnTo>
                          <a:lnTo>
                            <a:pt x="122" y="962"/>
                          </a:lnTo>
                          <a:lnTo>
                            <a:pt x="103" y="991"/>
                          </a:lnTo>
                          <a:lnTo>
                            <a:pt x="90" y="1010"/>
                          </a:lnTo>
                          <a:lnTo>
                            <a:pt x="74" y="1032"/>
                          </a:lnTo>
                          <a:lnTo>
                            <a:pt x="59" y="1051"/>
                          </a:lnTo>
                          <a:lnTo>
                            <a:pt x="41" y="1070"/>
                          </a:lnTo>
                          <a:lnTo>
                            <a:pt x="22" y="1089"/>
                          </a:lnTo>
                          <a:lnTo>
                            <a:pt x="0" y="1115"/>
                          </a:lnTo>
                          <a:lnTo>
                            <a:pt x="7" y="1084"/>
                          </a:lnTo>
                          <a:lnTo>
                            <a:pt x="15" y="1060"/>
                          </a:lnTo>
                          <a:lnTo>
                            <a:pt x="27" y="1033"/>
                          </a:lnTo>
                          <a:lnTo>
                            <a:pt x="41" y="1010"/>
                          </a:lnTo>
                          <a:lnTo>
                            <a:pt x="62" y="976"/>
                          </a:lnTo>
                          <a:lnTo>
                            <a:pt x="85" y="941"/>
                          </a:lnTo>
                          <a:lnTo>
                            <a:pt x="110" y="900"/>
                          </a:lnTo>
                          <a:lnTo>
                            <a:pt x="129" y="868"/>
                          </a:lnTo>
                          <a:lnTo>
                            <a:pt x="149" y="835"/>
                          </a:lnTo>
                          <a:lnTo>
                            <a:pt x="169" y="806"/>
                          </a:lnTo>
                          <a:lnTo>
                            <a:pt x="183" y="781"/>
                          </a:lnTo>
                          <a:lnTo>
                            <a:pt x="201" y="756"/>
                          </a:lnTo>
                          <a:lnTo>
                            <a:pt x="217" y="734"/>
                          </a:lnTo>
                          <a:lnTo>
                            <a:pt x="236" y="707"/>
                          </a:lnTo>
                          <a:lnTo>
                            <a:pt x="256" y="680"/>
                          </a:lnTo>
                          <a:lnTo>
                            <a:pt x="276" y="653"/>
                          </a:lnTo>
                          <a:lnTo>
                            <a:pt x="296" y="623"/>
                          </a:lnTo>
                          <a:lnTo>
                            <a:pt x="313" y="598"/>
                          </a:lnTo>
                          <a:lnTo>
                            <a:pt x="330" y="572"/>
                          </a:lnTo>
                          <a:lnTo>
                            <a:pt x="342" y="549"/>
                          </a:lnTo>
                          <a:lnTo>
                            <a:pt x="350" y="530"/>
                          </a:lnTo>
                          <a:lnTo>
                            <a:pt x="359" y="513"/>
                          </a:lnTo>
                          <a:lnTo>
                            <a:pt x="368" y="493"/>
                          </a:lnTo>
                          <a:lnTo>
                            <a:pt x="382" y="476"/>
                          </a:lnTo>
                          <a:lnTo>
                            <a:pt x="402" y="451"/>
                          </a:lnTo>
                          <a:lnTo>
                            <a:pt x="418" y="430"/>
                          </a:lnTo>
                          <a:lnTo>
                            <a:pt x="434" y="412"/>
                          </a:lnTo>
                          <a:lnTo>
                            <a:pt x="448" y="393"/>
                          </a:lnTo>
                          <a:lnTo>
                            <a:pt x="443" y="374"/>
                          </a:lnTo>
                          <a:lnTo>
                            <a:pt x="435" y="347"/>
                          </a:lnTo>
                          <a:lnTo>
                            <a:pt x="397" y="333"/>
                          </a:lnTo>
                          <a:lnTo>
                            <a:pt x="354" y="302"/>
                          </a:lnTo>
                          <a:lnTo>
                            <a:pt x="311" y="273"/>
                          </a:lnTo>
                          <a:lnTo>
                            <a:pt x="287" y="256"/>
                          </a:lnTo>
                          <a:lnTo>
                            <a:pt x="267" y="244"/>
                          </a:lnTo>
                          <a:lnTo>
                            <a:pt x="233" y="229"/>
                          </a:lnTo>
                          <a:lnTo>
                            <a:pt x="200" y="217"/>
                          </a:lnTo>
                          <a:lnTo>
                            <a:pt x="163" y="206"/>
                          </a:lnTo>
                          <a:lnTo>
                            <a:pt x="137" y="196"/>
                          </a:lnTo>
                          <a:lnTo>
                            <a:pt x="105" y="185"/>
                          </a:lnTo>
                          <a:lnTo>
                            <a:pt x="76" y="175"/>
                          </a:lnTo>
                          <a:lnTo>
                            <a:pt x="48" y="169"/>
                          </a:lnTo>
                          <a:lnTo>
                            <a:pt x="24" y="162"/>
                          </a:lnTo>
                          <a:lnTo>
                            <a:pt x="47" y="160"/>
                          </a:lnTo>
                          <a:lnTo>
                            <a:pt x="64" y="156"/>
                          </a:lnTo>
                          <a:lnTo>
                            <a:pt x="77" y="154"/>
                          </a:lnTo>
                          <a:lnTo>
                            <a:pt x="93" y="152"/>
                          </a:lnTo>
                          <a:lnTo>
                            <a:pt x="108" y="154"/>
                          </a:lnTo>
                          <a:lnTo>
                            <a:pt x="140" y="169"/>
                          </a:lnTo>
                          <a:lnTo>
                            <a:pt x="168" y="183"/>
                          </a:lnTo>
                          <a:lnTo>
                            <a:pt x="197" y="200"/>
                          </a:lnTo>
                          <a:lnTo>
                            <a:pt x="226" y="217"/>
                          </a:lnTo>
                          <a:lnTo>
                            <a:pt x="261" y="235"/>
                          </a:lnTo>
                          <a:lnTo>
                            <a:pt x="292" y="254"/>
                          </a:lnTo>
                          <a:lnTo>
                            <a:pt x="316" y="266"/>
                          </a:lnTo>
                          <a:lnTo>
                            <a:pt x="359" y="289"/>
                          </a:lnTo>
                          <a:lnTo>
                            <a:pt x="382" y="297"/>
                          </a:lnTo>
                          <a:lnTo>
                            <a:pt x="399" y="293"/>
                          </a:lnTo>
                          <a:lnTo>
                            <a:pt x="415" y="289"/>
                          </a:lnTo>
                          <a:lnTo>
                            <a:pt x="432" y="285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4692" y="2814"/>
                      <a:ext cx="121" cy="627"/>
                    </a:xfrm>
                    <a:custGeom>
                      <a:avLst/>
                      <a:gdLst>
                        <a:gd name="T0" fmla="*/ 65 w 121"/>
                        <a:gd name="T1" fmla="*/ 0 h 627"/>
                        <a:gd name="T2" fmla="*/ 78 w 121"/>
                        <a:gd name="T3" fmla="*/ 30 h 627"/>
                        <a:gd name="T4" fmla="*/ 89 w 121"/>
                        <a:gd name="T5" fmla="*/ 50 h 627"/>
                        <a:gd name="T6" fmla="*/ 109 w 121"/>
                        <a:gd name="T7" fmla="*/ 79 h 627"/>
                        <a:gd name="T8" fmla="*/ 113 w 121"/>
                        <a:gd name="T9" fmla="*/ 106 h 627"/>
                        <a:gd name="T10" fmla="*/ 118 w 121"/>
                        <a:gd name="T11" fmla="*/ 142 h 627"/>
                        <a:gd name="T12" fmla="*/ 118 w 121"/>
                        <a:gd name="T13" fmla="*/ 185 h 627"/>
                        <a:gd name="T14" fmla="*/ 120 w 121"/>
                        <a:gd name="T15" fmla="*/ 212 h 627"/>
                        <a:gd name="T16" fmla="*/ 118 w 121"/>
                        <a:gd name="T17" fmla="*/ 243 h 627"/>
                        <a:gd name="T18" fmla="*/ 113 w 121"/>
                        <a:gd name="T19" fmla="*/ 284 h 627"/>
                        <a:gd name="T20" fmla="*/ 109 w 121"/>
                        <a:gd name="T21" fmla="*/ 316 h 627"/>
                        <a:gd name="T22" fmla="*/ 100 w 121"/>
                        <a:gd name="T23" fmla="*/ 370 h 627"/>
                        <a:gd name="T24" fmla="*/ 92 w 121"/>
                        <a:gd name="T25" fmla="*/ 398 h 627"/>
                        <a:gd name="T26" fmla="*/ 77 w 121"/>
                        <a:gd name="T27" fmla="*/ 432 h 627"/>
                        <a:gd name="T28" fmla="*/ 57 w 121"/>
                        <a:gd name="T29" fmla="*/ 471 h 627"/>
                        <a:gd name="T30" fmla="*/ 41 w 121"/>
                        <a:gd name="T31" fmla="*/ 506 h 627"/>
                        <a:gd name="T32" fmla="*/ 24 w 121"/>
                        <a:gd name="T33" fmla="*/ 540 h 627"/>
                        <a:gd name="T34" fmla="*/ 10 w 121"/>
                        <a:gd name="T35" fmla="*/ 569 h 627"/>
                        <a:gd name="T36" fmla="*/ 0 w 121"/>
                        <a:gd name="T37" fmla="*/ 626 h 627"/>
                        <a:gd name="T38" fmla="*/ 6 w 121"/>
                        <a:gd name="T39" fmla="*/ 569 h 627"/>
                        <a:gd name="T40" fmla="*/ 10 w 121"/>
                        <a:gd name="T41" fmla="*/ 529 h 627"/>
                        <a:gd name="T42" fmla="*/ 13 w 121"/>
                        <a:gd name="T43" fmla="*/ 492 h 627"/>
                        <a:gd name="T44" fmla="*/ 16 w 121"/>
                        <a:gd name="T45" fmla="*/ 454 h 627"/>
                        <a:gd name="T46" fmla="*/ 22 w 121"/>
                        <a:gd name="T47" fmla="*/ 405 h 627"/>
                        <a:gd name="T48" fmla="*/ 31 w 121"/>
                        <a:gd name="T49" fmla="*/ 370 h 627"/>
                        <a:gd name="T50" fmla="*/ 41 w 121"/>
                        <a:gd name="T51" fmla="*/ 336 h 627"/>
                        <a:gd name="T52" fmla="*/ 50 w 121"/>
                        <a:gd name="T53" fmla="*/ 303 h 627"/>
                        <a:gd name="T54" fmla="*/ 57 w 121"/>
                        <a:gd name="T55" fmla="*/ 270 h 627"/>
                        <a:gd name="T56" fmla="*/ 65 w 121"/>
                        <a:gd name="T57" fmla="*/ 235 h 627"/>
                        <a:gd name="T58" fmla="*/ 69 w 121"/>
                        <a:gd name="T59" fmla="*/ 200 h 627"/>
                        <a:gd name="T60" fmla="*/ 72 w 121"/>
                        <a:gd name="T61" fmla="*/ 171 h 627"/>
                        <a:gd name="T62" fmla="*/ 75 w 121"/>
                        <a:gd name="T63" fmla="*/ 137 h 627"/>
                        <a:gd name="T64" fmla="*/ 75 w 121"/>
                        <a:gd name="T65" fmla="*/ 98 h 627"/>
                        <a:gd name="T66" fmla="*/ 75 w 121"/>
                        <a:gd name="T67" fmla="*/ 50 h 627"/>
                        <a:gd name="T68" fmla="*/ 71 w 121"/>
                        <a:gd name="T69" fmla="*/ 28 h 627"/>
                        <a:gd name="T70" fmla="*/ 65 w 121"/>
                        <a:gd name="T71" fmla="*/ 0 h 627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</a:gdLst>
                      <a:ahLst/>
                      <a:cxnLst>
                        <a:cxn ang="T72">
                          <a:pos x="T0" y="T1"/>
                        </a:cxn>
                        <a:cxn ang="T73">
                          <a:pos x="T2" y="T3"/>
                        </a:cxn>
                        <a:cxn ang="T74">
                          <a:pos x="T4" y="T5"/>
                        </a:cxn>
                        <a:cxn ang="T75">
                          <a:pos x="T6" y="T7"/>
                        </a:cxn>
                        <a:cxn ang="T76">
                          <a:pos x="T8" y="T9"/>
                        </a:cxn>
                        <a:cxn ang="T77">
                          <a:pos x="T10" y="T11"/>
                        </a:cxn>
                        <a:cxn ang="T78">
                          <a:pos x="T12" y="T13"/>
                        </a:cxn>
                        <a:cxn ang="T79">
                          <a:pos x="T14" y="T15"/>
                        </a:cxn>
                        <a:cxn ang="T80">
                          <a:pos x="T16" y="T17"/>
                        </a:cxn>
                        <a:cxn ang="T81">
                          <a:pos x="T18" y="T19"/>
                        </a:cxn>
                        <a:cxn ang="T82">
                          <a:pos x="T20" y="T21"/>
                        </a:cxn>
                        <a:cxn ang="T83">
                          <a:pos x="T22" y="T23"/>
                        </a:cxn>
                        <a:cxn ang="T84">
                          <a:pos x="T24" y="T25"/>
                        </a:cxn>
                        <a:cxn ang="T85">
                          <a:pos x="T26" y="T27"/>
                        </a:cxn>
                        <a:cxn ang="T86">
                          <a:pos x="T28" y="T29"/>
                        </a:cxn>
                        <a:cxn ang="T87">
                          <a:pos x="T30" y="T31"/>
                        </a:cxn>
                        <a:cxn ang="T88">
                          <a:pos x="T32" y="T33"/>
                        </a:cxn>
                        <a:cxn ang="T89">
                          <a:pos x="T34" y="T35"/>
                        </a:cxn>
                        <a:cxn ang="T90">
                          <a:pos x="T36" y="T37"/>
                        </a:cxn>
                        <a:cxn ang="T91">
                          <a:pos x="T38" y="T39"/>
                        </a:cxn>
                        <a:cxn ang="T92">
                          <a:pos x="T40" y="T41"/>
                        </a:cxn>
                        <a:cxn ang="T93">
                          <a:pos x="T42" y="T43"/>
                        </a:cxn>
                        <a:cxn ang="T94">
                          <a:pos x="T44" y="T45"/>
                        </a:cxn>
                        <a:cxn ang="T95">
                          <a:pos x="T46" y="T47"/>
                        </a:cxn>
                        <a:cxn ang="T96">
                          <a:pos x="T48" y="T49"/>
                        </a:cxn>
                        <a:cxn ang="T97">
                          <a:pos x="T50" y="T51"/>
                        </a:cxn>
                        <a:cxn ang="T98">
                          <a:pos x="T52" y="T53"/>
                        </a:cxn>
                        <a:cxn ang="T99">
                          <a:pos x="T54" y="T55"/>
                        </a:cxn>
                        <a:cxn ang="T100">
                          <a:pos x="T56" y="T57"/>
                        </a:cxn>
                        <a:cxn ang="T101">
                          <a:pos x="T58" y="T59"/>
                        </a:cxn>
                        <a:cxn ang="T102">
                          <a:pos x="T60" y="T61"/>
                        </a:cxn>
                        <a:cxn ang="T103">
                          <a:pos x="T62" y="T63"/>
                        </a:cxn>
                        <a:cxn ang="T104">
                          <a:pos x="T64" y="T65"/>
                        </a:cxn>
                        <a:cxn ang="T105">
                          <a:pos x="T66" y="T67"/>
                        </a:cxn>
                        <a:cxn ang="T106">
                          <a:pos x="T68" y="T69"/>
                        </a:cxn>
                        <a:cxn ang="T107">
                          <a:pos x="T70" y="T71"/>
                        </a:cxn>
                      </a:cxnLst>
                      <a:rect l="0" t="0" r="r" b="b"/>
                      <a:pathLst>
                        <a:path w="121" h="627">
                          <a:moveTo>
                            <a:pt x="65" y="0"/>
                          </a:moveTo>
                          <a:lnTo>
                            <a:pt x="78" y="30"/>
                          </a:lnTo>
                          <a:lnTo>
                            <a:pt x="89" y="50"/>
                          </a:lnTo>
                          <a:lnTo>
                            <a:pt x="109" y="79"/>
                          </a:lnTo>
                          <a:lnTo>
                            <a:pt x="113" y="106"/>
                          </a:lnTo>
                          <a:lnTo>
                            <a:pt x="118" y="142"/>
                          </a:lnTo>
                          <a:lnTo>
                            <a:pt x="118" y="185"/>
                          </a:lnTo>
                          <a:lnTo>
                            <a:pt x="120" y="212"/>
                          </a:lnTo>
                          <a:lnTo>
                            <a:pt x="118" y="243"/>
                          </a:lnTo>
                          <a:lnTo>
                            <a:pt x="113" y="284"/>
                          </a:lnTo>
                          <a:lnTo>
                            <a:pt x="109" y="316"/>
                          </a:lnTo>
                          <a:lnTo>
                            <a:pt x="100" y="370"/>
                          </a:lnTo>
                          <a:lnTo>
                            <a:pt x="92" y="398"/>
                          </a:lnTo>
                          <a:lnTo>
                            <a:pt x="77" y="432"/>
                          </a:lnTo>
                          <a:lnTo>
                            <a:pt x="57" y="471"/>
                          </a:lnTo>
                          <a:lnTo>
                            <a:pt x="41" y="506"/>
                          </a:lnTo>
                          <a:lnTo>
                            <a:pt x="24" y="540"/>
                          </a:lnTo>
                          <a:lnTo>
                            <a:pt x="10" y="569"/>
                          </a:lnTo>
                          <a:lnTo>
                            <a:pt x="0" y="626"/>
                          </a:lnTo>
                          <a:lnTo>
                            <a:pt x="6" y="569"/>
                          </a:lnTo>
                          <a:lnTo>
                            <a:pt x="10" y="529"/>
                          </a:lnTo>
                          <a:lnTo>
                            <a:pt x="13" y="492"/>
                          </a:lnTo>
                          <a:lnTo>
                            <a:pt x="16" y="454"/>
                          </a:lnTo>
                          <a:lnTo>
                            <a:pt x="22" y="405"/>
                          </a:lnTo>
                          <a:lnTo>
                            <a:pt x="31" y="370"/>
                          </a:lnTo>
                          <a:lnTo>
                            <a:pt x="41" y="336"/>
                          </a:lnTo>
                          <a:lnTo>
                            <a:pt x="50" y="303"/>
                          </a:lnTo>
                          <a:lnTo>
                            <a:pt x="57" y="270"/>
                          </a:lnTo>
                          <a:lnTo>
                            <a:pt x="65" y="235"/>
                          </a:lnTo>
                          <a:lnTo>
                            <a:pt x="69" y="200"/>
                          </a:lnTo>
                          <a:lnTo>
                            <a:pt x="72" y="171"/>
                          </a:lnTo>
                          <a:lnTo>
                            <a:pt x="75" y="137"/>
                          </a:lnTo>
                          <a:lnTo>
                            <a:pt x="75" y="98"/>
                          </a:lnTo>
                          <a:lnTo>
                            <a:pt x="75" y="50"/>
                          </a:lnTo>
                          <a:lnTo>
                            <a:pt x="71" y="28"/>
                          </a:lnTo>
                          <a:lnTo>
                            <a:pt x="65" y="0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4104" y="2469"/>
                      <a:ext cx="538" cy="159"/>
                    </a:xfrm>
                    <a:custGeom>
                      <a:avLst/>
                      <a:gdLst>
                        <a:gd name="T0" fmla="*/ 537 w 538"/>
                        <a:gd name="T1" fmla="*/ 158 h 159"/>
                        <a:gd name="T2" fmla="*/ 527 w 538"/>
                        <a:gd name="T3" fmla="*/ 131 h 159"/>
                        <a:gd name="T4" fmla="*/ 515 w 538"/>
                        <a:gd name="T5" fmla="*/ 105 h 159"/>
                        <a:gd name="T6" fmla="*/ 506 w 538"/>
                        <a:gd name="T7" fmla="*/ 102 h 159"/>
                        <a:gd name="T8" fmla="*/ 484 w 538"/>
                        <a:gd name="T9" fmla="*/ 94 h 159"/>
                        <a:gd name="T10" fmla="*/ 463 w 538"/>
                        <a:gd name="T11" fmla="*/ 88 h 159"/>
                        <a:gd name="T12" fmla="*/ 443 w 538"/>
                        <a:gd name="T13" fmla="*/ 94 h 159"/>
                        <a:gd name="T14" fmla="*/ 419 w 538"/>
                        <a:gd name="T15" fmla="*/ 98 h 159"/>
                        <a:gd name="T16" fmla="*/ 390 w 538"/>
                        <a:gd name="T17" fmla="*/ 86 h 159"/>
                        <a:gd name="T18" fmla="*/ 353 w 538"/>
                        <a:gd name="T19" fmla="*/ 73 h 159"/>
                        <a:gd name="T20" fmla="*/ 318 w 538"/>
                        <a:gd name="T21" fmla="*/ 59 h 159"/>
                        <a:gd name="T22" fmla="*/ 293 w 538"/>
                        <a:gd name="T23" fmla="*/ 52 h 159"/>
                        <a:gd name="T24" fmla="*/ 253 w 538"/>
                        <a:gd name="T25" fmla="*/ 40 h 159"/>
                        <a:gd name="T26" fmla="*/ 214 w 538"/>
                        <a:gd name="T27" fmla="*/ 26 h 159"/>
                        <a:gd name="T28" fmla="*/ 174 w 538"/>
                        <a:gd name="T29" fmla="*/ 15 h 159"/>
                        <a:gd name="T30" fmla="*/ 134 w 538"/>
                        <a:gd name="T31" fmla="*/ 5 h 159"/>
                        <a:gd name="T32" fmla="*/ 90 w 538"/>
                        <a:gd name="T33" fmla="*/ 1 h 159"/>
                        <a:gd name="T34" fmla="*/ 50 w 538"/>
                        <a:gd name="T35" fmla="*/ 0 h 159"/>
                        <a:gd name="T36" fmla="*/ 39 w 538"/>
                        <a:gd name="T37" fmla="*/ 3 h 159"/>
                        <a:gd name="T38" fmla="*/ 24 w 538"/>
                        <a:gd name="T39" fmla="*/ 13 h 159"/>
                        <a:gd name="T40" fmla="*/ 10 w 538"/>
                        <a:gd name="T41" fmla="*/ 25 h 159"/>
                        <a:gd name="T42" fmla="*/ 0 w 538"/>
                        <a:gd name="T43" fmla="*/ 34 h 159"/>
                        <a:gd name="T44" fmla="*/ 18 w 538"/>
                        <a:gd name="T45" fmla="*/ 36 h 159"/>
                        <a:gd name="T46" fmla="*/ 39 w 538"/>
                        <a:gd name="T47" fmla="*/ 38 h 159"/>
                        <a:gd name="T48" fmla="*/ 59 w 538"/>
                        <a:gd name="T49" fmla="*/ 40 h 159"/>
                        <a:gd name="T50" fmla="*/ 74 w 538"/>
                        <a:gd name="T51" fmla="*/ 38 h 159"/>
                        <a:gd name="T52" fmla="*/ 94 w 538"/>
                        <a:gd name="T53" fmla="*/ 36 h 159"/>
                        <a:gd name="T54" fmla="*/ 123 w 538"/>
                        <a:gd name="T55" fmla="*/ 34 h 159"/>
                        <a:gd name="T56" fmla="*/ 162 w 538"/>
                        <a:gd name="T57" fmla="*/ 36 h 159"/>
                        <a:gd name="T58" fmla="*/ 195 w 538"/>
                        <a:gd name="T59" fmla="*/ 40 h 159"/>
                        <a:gd name="T60" fmla="*/ 226 w 538"/>
                        <a:gd name="T61" fmla="*/ 46 h 159"/>
                        <a:gd name="T62" fmla="*/ 257 w 538"/>
                        <a:gd name="T63" fmla="*/ 52 h 159"/>
                        <a:gd name="T64" fmla="*/ 289 w 538"/>
                        <a:gd name="T65" fmla="*/ 53 h 159"/>
                        <a:gd name="T66" fmla="*/ 315 w 538"/>
                        <a:gd name="T67" fmla="*/ 63 h 159"/>
                        <a:gd name="T68" fmla="*/ 342 w 538"/>
                        <a:gd name="T69" fmla="*/ 75 h 159"/>
                        <a:gd name="T70" fmla="*/ 367 w 538"/>
                        <a:gd name="T71" fmla="*/ 88 h 159"/>
                        <a:gd name="T72" fmla="*/ 396 w 538"/>
                        <a:gd name="T73" fmla="*/ 102 h 159"/>
                        <a:gd name="T74" fmla="*/ 408 w 538"/>
                        <a:gd name="T75" fmla="*/ 104 h 159"/>
                        <a:gd name="T76" fmla="*/ 422 w 538"/>
                        <a:gd name="T77" fmla="*/ 102 h 159"/>
                        <a:gd name="T78" fmla="*/ 442 w 538"/>
                        <a:gd name="T79" fmla="*/ 111 h 159"/>
                        <a:gd name="T80" fmla="*/ 463 w 538"/>
                        <a:gd name="T81" fmla="*/ 121 h 159"/>
                        <a:gd name="T82" fmla="*/ 483 w 538"/>
                        <a:gd name="T83" fmla="*/ 131 h 159"/>
                        <a:gd name="T84" fmla="*/ 510 w 538"/>
                        <a:gd name="T85" fmla="*/ 144 h 159"/>
                        <a:gd name="T86" fmla="*/ 527 w 538"/>
                        <a:gd name="T87" fmla="*/ 152 h 159"/>
                        <a:gd name="T88" fmla="*/ 537 w 538"/>
                        <a:gd name="T89" fmla="*/ 158 h 159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538" h="159">
                          <a:moveTo>
                            <a:pt x="537" y="158"/>
                          </a:moveTo>
                          <a:lnTo>
                            <a:pt x="527" y="131"/>
                          </a:lnTo>
                          <a:lnTo>
                            <a:pt x="515" y="105"/>
                          </a:lnTo>
                          <a:lnTo>
                            <a:pt x="506" y="102"/>
                          </a:lnTo>
                          <a:lnTo>
                            <a:pt x="484" y="94"/>
                          </a:lnTo>
                          <a:lnTo>
                            <a:pt x="463" y="88"/>
                          </a:lnTo>
                          <a:lnTo>
                            <a:pt x="443" y="94"/>
                          </a:lnTo>
                          <a:lnTo>
                            <a:pt x="419" y="98"/>
                          </a:lnTo>
                          <a:lnTo>
                            <a:pt x="390" y="86"/>
                          </a:lnTo>
                          <a:lnTo>
                            <a:pt x="353" y="73"/>
                          </a:lnTo>
                          <a:lnTo>
                            <a:pt x="318" y="59"/>
                          </a:lnTo>
                          <a:lnTo>
                            <a:pt x="293" y="52"/>
                          </a:lnTo>
                          <a:lnTo>
                            <a:pt x="253" y="40"/>
                          </a:lnTo>
                          <a:lnTo>
                            <a:pt x="214" y="26"/>
                          </a:lnTo>
                          <a:lnTo>
                            <a:pt x="174" y="15"/>
                          </a:lnTo>
                          <a:lnTo>
                            <a:pt x="134" y="5"/>
                          </a:lnTo>
                          <a:lnTo>
                            <a:pt x="90" y="1"/>
                          </a:lnTo>
                          <a:lnTo>
                            <a:pt x="50" y="0"/>
                          </a:lnTo>
                          <a:lnTo>
                            <a:pt x="39" y="3"/>
                          </a:lnTo>
                          <a:lnTo>
                            <a:pt x="24" y="13"/>
                          </a:lnTo>
                          <a:lnTo>
                            <a:pt x="10" y="25"/>
                          </a:lnTo>
                          <a:lnTo>
                            <a:pt x="0" y="34"/>
                          </a:lnTo>
                          <a:lnTo>
                            <a:pt x="18" y="36"/>
                          </a:lnTo>
                          <a:lnTo>
                            <a:pt x="39" y="38"/>
                          </a:lnTo>
                          <a:lnTo>
                            <a:pt x="59" y="40"/>
                          </a:lnTo>
                          <a:lnTo>
                            <a:pt x="74" y="38"/>
                          </a:lnTo>
                          <a:lnTo>
                            <a:pt x="94" y="36"/>
                          </a:lnTo>
                          <a:lnTo>
                            <a:pt x="123" y="34"/>
                          </a:lnTo>
                          <a:lnTo>
                            <a:pt x="162" y="36"/>
                          </a:lnTo>
                          <a:lnTo>
                            <a:pt x="195" y="40"/>
                          </a:lnTo>
                          <a:lnTo>
                            <a:pt x="226" y="46"/>
                          </a:lnTo>
                          <a:lnTo>
                            <a:pt x="257" y="52"/>
                          </a:lnTo>
                          <a:lnTo>
                            <a:pt x="289" y="53"/>
                          </a:lnTo>
                          <a:lnTo>
                            <a:pt x="315" y="63"/>
                          </a:lnTo>
                          <a:lnTo>
                            <a:pt x="342" y="75"/>
                          </a:lnTo>
                          <a:lnTo>
                            <a:pt x="367" y="88"/>
                          </a:lnTo>
                          <a:lnTo>
                            <a:pt x="396" y="102"/>
                          </a:lnTo>
                          <a:lnTo>
                            <a:pt x="408" y="104"/>
                          </a:lnTo>
                          <a:lnTo>
                            <a:pt x="422" y="102"/>
                          </a:lnTo>
                          <a:lnTo>
                            <a:pt x="442" y="111"/>
                          </a:lnTo>
                          <a:lnTo>
                            <a:pt x="463" y="121"/>
                          </a:lnTo>
                          <a:lnTo>
                            <a:pt x="483" y="131"/>
                          </a:lnTo>
                          <a:lnTo>
                            <a:pt x="510" y="144"/>
                          </a:lnTo>
                          <a:lnTo>
                            <a:pt x="527" y="152"/>
                          </a:lnTo>
                          <a:lnTo>
                            <a:pt x="537" y="158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2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4080" y="2563"/>
                      <a:ext cx="558" cy="67"/>
                    </a:xfrm>
                    <a:custGeom>
                      <a:avLst/>
                      <a:gdLst>
                        <a:gd name="T0" fmla="*/ 557 w 558"/>
                        <a:gd name="T1" fmla="*/ 66 h 67"/>
                        <a:gd name="T2" fmla="*/ 543 w 558"/>
                        <a:gd name="T3" fmla="*/ 60 h 67"/>
                        <a:gd name="T4" fmla="*/ 527 w 558"/>
                        <a:gd name="T5" fmla="*/ 52 h 67"/>
                        <a:gd name="T6" fmla="*/ 509 w 558"/>
                        <a:gd name="T7" fmla="*/ 46 h 67"/>
                        <a:gd name="T8" fmla="*/ 494 w 558"/>
                        <a:gd name="T9" fmla="*/ 40 h 67"/>
                        <a:gd name="T10" fmla="*/ 472 w 558"/>
                        <a:gd name="T11" fmla="*/ 33 h 67"/>
                        <a:gd name="T12" fmla="*/ 448 w 558"/>
                        <a:gd name="T13" fmla="*/ 21 h 67"/>
                        <a:gd name="T14" fmla="*/ 426 w 558"/>
                        <a:gd name="T15" fmla="*/ 9 h 67"/>
                        <a:gd name="T16" fmla="*/ 405 w 558"/>
                        <a:gd name="T17" fmla="*/ 9 h 67"/>
                        <a:gd name="T18" fmla="*/ 382 w 558"/>
                        <a:gd name="T19" fmla="*/ 13 h 67"/>
                        <a:gd name="T20" fmla="*/ 350 w 558"/>
                        <a:gd name="T21" fmla="*/ 17 h 67"/>
                        <a:gd name="T22" fmla="*/ 336 w 558"/>
                        <a:gd name="T23" fmla="*/ 17 h 67"/>
                        <a:gd name="T24" fmla="*/ 295 w 558"/>
                        <a:gd name="T25" fmla="*/ 11 h 67"/>
                        <a:gd name="T26" fmla="*/ 249 w 558"/>
                        <a:gd name="T27" fmla="*/ 5 h 67"/>
                        <a:gd name="T28" fmla="*/ 218 w 558"/>
                        <a:gd name="T29" fmla="*/ 1 h 67"/>
                        <a:gd name="T30" fmla="*/ 180 w 558"/>
                        <a:gd name="T31" fmla="*/ 0 h 67"/>
                        <a:gd name="T32" fmla="*/ 139 w 558"/>
                        <a:gd name="T33" fmla="*/ 1 h 67"/>
                        <a:gd name="T34" fmla="*/ 116 w 558"/>
                        <a:gd name="T35" fmla="*/ 5 h 67"/>
                        <a:gd name="T36" fmla="*/ 85 w 558"/>
                        <a:gd name="T37" fmla="*/ 7 h 67"/>
                        <a:gd name="T38" fmla="*/ 59 w 558"/>
                        <a:gd name="T39" fmla="*/ 11 h 67"/>
                        <a:gd name="T40" fmla="*/ 30 w 558"/>
                        <a:gd name="T41" fmla="*/ 15 h 67"/>
                        <a:gd name="T42" fmla="*/ 27 w 558"/>
                        <a:gd name="T43" fmla="*/ 29 h 67"/>
                        <a:gd name="T44" fmla="*/ 21 w 558"/>
                        <a:gd name="T45" fmla="*/ 38 h 67"/>
                        <a:gd name="T46" fmla="*/ 13 w 558"/>
                        <a:gd name="T47" fmla="*/ 50 h 67"/>
                        <a:gd name="T48" fmla="*/ 0 w 558"/>
                        <a:gd name="T49" fmla="*/ 58 h 67"/>
                        <a:gd name="T50" fmla="*/ 22 w 558"/>
                        <a:gd name="T51" fmla="*/ 52 h 67"/>
                        <a:gd name="T52" fmla="*/ 48 w 558"/>
                        <a:gd name="T53" fmla="*/ 48 h 67"/>
                        <a:gd name="T54" fmla="*/ 70 w 558"/>
                        <a:gd name="T55" fmla="*/ 42 h 67"/>
                        <a:gd name="T56" fmla="*/ 94 w 558"/>
                        <a:gd name="T57" fmla="*/ 38 h 67"/>
                        <a:gd name="T58" fmla="*/ 119 w 558"/>
                        <a:gd name="T59" fmla="*/ 34 h 67"/>
                        <a:gd name="T60" fmla="*/ 159 w 558"/>
                        <a:gd name="T61" fmla="*/ 33 h 67"/>
                        <a:gd name="T62" fmla="*/ 203 w 558"/>
                        <a:gd name="T63" fmla="*/ 29 h 67"/>
                        <a:gd name="T64" fmla="*/ 250 w 558"/>
                        <a:gd name="T65" fmla="*/ 27 h 67"/>
                        <a:gd name="T66" fmla="*/ 299 w 558"/>
                        <a:gd name="T67" fmla="*/ 23 h 67"/>
                        <a:gd name="T68" fmla="*/ 344 w 558"/>
                        <a:gd name="T69" fmla="*/ 21 h 67"/>
                        <a:gd name="T70" fmla="*/ 382 w 558"/>
                        <a:gd name="T71" fmla="*/ 25 h 67"/>
                        <a:gd name="T72" fmla="*/ 410 w 558"/>
                        <a:gd name="T73" fmla="*/ 33 h 67"/>
                        <a:gd name="T74" fmla="*/ 439 w 558"/>
                        <a:gd name="T75" fmla="*/ 40 h 67"/>
                        <a:gd name="T76" fmla="*/ 469 w 558"/>
                        <a:gd name="T77" fmla="*/ 48 h 67"/>
                        <a:gd name="T78" fmla="*/ 503 w 558"/>
                        <a:gd name="T79" fmla="*/ 58 h 67"/>
                        <a:gd name="T80" fmla="*/ 529 w 558"/>
                        <a:gd name="T81" fmla="*/ 62 h 67"/>
                        <a:gd name="T82" fmla="*/ 557 w 558"/>
                        <a:gd name="T83" fmla="*/ 66 h 67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</a:gdLst>
                      <a:ahLst/>
                      <a:cxnLst>
                        <a:cxn ang="T84">
                          <a:pos x="T0" y="T1"/>
                        </a:cxn>
                        <a:cxn ang="T85">
                          <a:pos x="T2" y="T3"/>
                        </a:cxn>
                        <a:cxn ang="T86">
                          <a:pos x="T4" y="T5"/>
                        </a:cxn>
                        <a:cxn ang="T87">
                          <a:pos x="T6" y="T7"/>
                        </a:cxn>
                        <a:cxn ang="T88">
                          <a:pos x="T8" y="T9"/>
                        </a:cxn>
                        <a:cxn ang="T89">
                          <a:pos x="T10" y="T11"/>
                        </a:cxn>
                        <a:cxn ang="T90">
                          <a:pos x="T12" y="T13"/>
                        </a:cxn>
                        <a:cxn ang="T91">
                          <a:pos x="T14" y="T15"/>
                        </a:cxn>
                        <a:cxn ang="T92">
                          <a:pos x="T16" y="T17"/>
                        </a:cxn>
                        <a:cxn ang="T93">
                          <a:pos x="T18" y="T19"/>
                        </a:cxn>
                        <a:cxn ang="T94">
                          <a:pos x="T20" y="T21"/>
                        </a:cxn>
                        <a:cxn ang="T95">
                          <a:pos x="T22" y="T23"/>
                        </a:cxn>
                        <a:cxn ang="T96">
                          <a:pos x="T24" y="T25"/>
                        </a:cxn>
                        <a:cxn ang="T97">
                          <a:pos x="T26" y="T27"/>
                        </a:cxn>
                        <a:cxn ang="T98">
                          <a:pos x="T28" y="T29"/>
                        </a:cxn>
                        <a:cxn ang="T99">
                          <a:pos x="T30" y="T31"/>
                        </a:cxn>
                        <a:cxn ang="T100">
                          <a:pos x="T32" y="T33"/>
                        </a:cxn>
                        <a:cxn ang="T101">
                          <a:pos x="T34" y="T35"/>
                        </a:cxn>
                        <a:cxn ang="T102">
                          <a:pos x="T36" y="T37"/>
                        </a:cxn>
                        <a:cxn ang="T103">
                          <a:pos x="T38" y="T39"/>
                        </a:cxn>
                        <a:cxn ang="T104">
                          <a:pos x="T40" y="T41"/>
                        </a:cxn>
                        <a:cxn ang="T105">
                          <a:pos x="T42" y="T43"/>
                        </a:cxn>
                        <a:cxn ang="T106">
                          <a:pos x="T44" y="T45"/>
                        </a:cxn>
                        <a:cxn ang="T107">
                          <a:pos x="T46" y="T47"/>
                        </a:cxn>
                        <a:cxn ang="T108">
                          <a:pos x="T48" y="T49"/>
                        </a:cxn>
                        <a:cxn ang="T109">
                          <a:pos x="T50" y="T51"/>
                        </a:cxn>
                        <a:cxn ang="T110">
                          <a:pos x="T52" y="T53"/>
                        </a:cxn>
                        <a:cxn ang="T111">
                          <a:pos x="T54" y="T55"/>
                        </a:cxn>
                        <a:cxn ang="T112">
                          <a:pos x="T56" y="T57"/>
                        </a:cxn>
                        <a:cxn ang="T113">
                          <a:pos x="T58" y="T59"/>
                        </a:cxn>
                        <a:cxn ang="T114">
                          <a:pos x="T60" y="T61"/>
                        </a:cxn>
                        <a:cxn ang="T115">
                          <a:pos x="T62" y="T63"/>
                        </a:cxn>
                        <a:cxn ang="T116">
                          <a:pos x="T64" y="T65"/>
                        </a:cxn>
                        <a:cxn ang="T117">
                          <a:pos x="T66" y="T67"/>
                        </a:cxn>
                        <a:cxn ang="T118">
                          <a:pos x="T68" y="T69"/>
                        </a:cxn>
                        <a:cxn ang="T119">
                          <a:pos x="T70" y="T71"/>
                        </a:cxn>
                        <a:cxn ang="T120">
                          <a:pos x="T72" y="T73"/>
                        </a:cxn>
                        <a:cxn ang="T121">
                          <a:pos x="T74" y="T75"/>
                        </a:cxn>
                        <a:cxn ang="T122">
                          <a:pos x="T76" y="T77"/>
                        </a:cxn>
                        <a:cxn ang="T123">
                          <a:pos x="T78" y="T79"/>
                        </a:cxn>
                        <a:cxn ang="T124">
                          <a:pos x="T80" y="T81"/>
                        </a:cxn>
                        <a:cxn ang="T125">
                          <a:pos x="T82" y="T83"/>
                        </a:cxn>
                      </a:cxnLst>
                      <a:rect l="0" t="0" r="r" b="b"/>
                      <a:pathLst>
                        <a:path w="558" h="67">
                          <a:moveTo>
                            <a:pt x="557" y="66"/>
                          </a:moveTo>
                          <a:lnTo>
                            <a:pt x="543" y="60"/>
                          </a:lnTo>
                          <a:lnTo>
                            <a:pt x="527" y="52"/>
                          </a:lnTo>
                          <a:lnTo>
                            <a:pt x="509" y="46"/>
                          </a:lnTo>
                          <a:lnTo>
                            <a:pt x="494" y="40"/>
                          </a:lnTo>
                          <a:lnTo>
                            <a:pt x="472" y="33"/>
                          </a:lnTo>
                          <a:lnTo>
                            <a:pt x="448" y="21"/>
                          </a:lnTo>
                          <a:lnTo>
                            <a:pt x="426" y="9"/>
                          </a:lnTo>
                          <a:lnTo>
                            <a:pt x="405" y="9"/>
                          </a:lnTo>
                          <a:lnTo>
                            <a:pt x="382" y="13"/>
                          </a:lnTo>
                          <a:lnTo>
                            <a:pt x="350" y="17"/>
                          </a:lnTo>
                          <a:lnTo>
                            <a:pt x="336" y="17"/>
                          </a:lnTo>
                          <a:lnTo>
                            <a:pt x="295" y="11"/>
                          </a:lnTo>
                          <a:lnTo>
                            <a:pt x="249" y="5"/>
                          </a:lnTo>
                          <a:lnTo>
                            <a:pt x="218" y="1"/>
                          </a:lnTo>
                          <a:lnTo>
                            <a:pt x="180" y="0"/>
                          </a:lnTo>
                          <a:lnTo>
                            <a:pt x="139" y="1"/>
                          </a:lnTo>
                          <a:lnTo>
                            <a:pt x="116" y="5"/>
                          </a:lnTo>
                          <a:lnTo>
                            <a:pt x="85" y="7"/>
                          </a:lnTo>
                          <a:lnTo>
                            <a:pt x="59" y="11"/>
                          </a:lnTo>
                          <a:lnTo>
                            <a:pt x="30" y="15"/>
                          </a:lnTo>
                          <a:lnTo>
                            <a:pt x="27" y="29"/>
                          </a:lnTo>
                          <a:lnTo>
                            <a:pt x="21" y="38"/>
                          </a:lnTo>
                          <a:lnTo>
                            <a:pt x="13" y="50"/>
                          </a:lnTo>
                          <a:lnTo>
                            <a:pt x="0" y="58"/>
                          </a:lnTo>
                          <a:lnTo>
                            <a:pt x="22" y="52"/>
                          </a:lnTo>
                          <a:lnTo>
                            <a:pt x="48" y="48"/>
                          </a:lnTo>
                          <a:lnTo>
                            <a:pt x="70" y="42"/>
                          </a:lnTo>
                          <a:lnTo>
                            <a:pt x="94" y="38"/>
                          </a:lnTo>
                          <a:lnTo>
                            <a:pt x="119" y="34"/>
                          </a:lnTo>
                          <a:lnTo>
                            <a:pt x="159" y="33"/>
                          </a:lnTo>
                          <a:lnTo>
                            <a:pt x="203" y="29"/>
                          </a:lnTo>
                          <a:lnTo>
                            <a:pt x="250" y="27"/>
                          </a:lnTo>
                          <a:lnTo>
                            <a:pt x="299" y="23"/>
                          </a:lnTo>
                          <a:lnTo>
                            <a:pt x="344" y="21"/>
                          </a:lnTo>
                          <a:lnTo>
                            <a:pt x="382" y="25"/>
                          </a:lnTo>
                          <a:lnTo>
                            <a:pt x="410" y="33"/>
                          </a:lnTo>
                          <a:lnTo>
                            <a:pt x="439" y="40"/>
                          </a:lnTo>
                          <a:lnTo>
                            <a:pt x="469" y="48"/>
                          </a:lnTo>
                          <a:lnTo>
                            <a:pt x="503" y="58"/>
                          </a:lnTo>
                          <a:lnTo>
                            <a:pt x="529" y="62"/>
                          </a:lnTo>
                          <a:lnTo>
                            <a:pt x="557" y="66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>
                        <a:cs typeface="Arial" pitchFamily="34" charset="0"/>
                      </a:endParaRPr>
                    </a:p>
                  </p:txBody>
                </p:sp>
              </p:grpSp>
            </p:grpSp>
          </p:grpSp>
          <p:sp>
            <p:nvSpPr>
              <p:cNvPr id="12" name="Freeform 32"/>
              <p:cNvSpPr>
                <a:spLocks/>
              </p:cNvSpPr>
              <p:nvPr/>
            </p:nvSpPr>
            <p:spPr bwMode="auto">
              <a:xfrm>
                <a:off x="5284" y="2832"/>
                <a:ext cx="497" cy="783"/>
              </a:xfrm>
              <a:custGeom>
                <a:avLst/>
                <a:gdLst>
                  <a:gd name="T0" fmla="*/ 294 w 497"/>
                  <a:gd name="T1" fmla="*/ 246 h 783"/>
                  <a:gd name="T2" fmla="*/ 279 w 497"/>
                  <a:gd name="T3" fmla="*/ 271 h 783"/>
                  <a:gd name="T4" fmla="*/ 190 w 497"/>
                  <a:gd name="T5" fmla="*/ 229 h 783"/>
                  <a:gd name="T6" fmla="*/ 99 w 497"/>
                  <a:gd name="T7" fmla="*/ 163 h 783"/>
                  <a:gd name="T8" fmla="*/ 59 w 497"/>
                  <a:gd name="T9" fmla="*/ 92 h 783"/>
                  <a:gd name="T10" fmla="*/ 82 w 497"/>
                  <a:gd name="T11" fmla="*/ 154 h 783"/>
                  <a:gd name="T12" fmla="*/ 152 w 497"/>
                  <a:gd name="T13" fmla="*/ 218 h 783"/>
                  <a:gd name="T14" fmla="*/ 228 w 497"/>
                  <a:gd name="T15" fmla="*/ 278 h 783"/>
                  <a:gd name="T16" fmla="*/ 303 w 497"/>
                  <a:gd name="T17" fmla="*/ 319 h 783"/>
                  <a:gd name="T18" fmla="*/ 272 w 497"/>
                  <a:gd name="T19" fmla="*/ 356 h 783"/>
                  <a:gd name="T20" fmla="*/ 205 w 497"/>
                  <a:gd name="T21" fmla="*/ 363 h 783"/>
                  <a:gd name="T22" fmla="*/ 118 w 497"/>
                  <a:gd name="T23" fmla="*/ 376 h 783"/>
                  <a:gd name="T24" fmla="*/ 48 w 497"/>
                  <a:gd name="T25" fmla="*/ 410 h 783"/>
                  <a:gd name="T26" fmla="*/ 24 w 497"/>
                  <a:gd name="T27" fmla="*/ 431 h 783"/>
                  <a:gd name="T28" fmla="*/ 96 w 497"/>
                  <a:gd name="T29" fmla="*/ 410 h 783"/>
                  <a:gd name="T30" fmla="*/ 192 w 497"/>
                  <a:gd name="T31" fmla="*/ 399 h 783"/>
                  <a:gd name="T32" fmla="*/ 281 w 497"/>
                  <a:gd name="T33" fmla="*/ 391 h 783"/>
                  <a:gd name="T34" fmla="*/ 329 w 497"/>
                  <a:gd name="T35" fmla="*/ 408 h 783"/>
                  <a:gd name="T36" fmla="*/ 320 w 497"/>
                  <a:gd name="T37" fmla="*/ 499 h 783"/>
                  <a:gd name="T38" fmla="*/ 321 w 497"/>
                  <a:gd name="T39" fmla="*/ 616 h 783"/>
                  <a:gd name="T40" fmla="*/ 349 w 497"/>
                  <a:gd name="T41" fmla="*/ 710 h 783"/>
                  <a:gd name="T42" fmla="*/ 409 w 497"/>
                  <a:gd name="T43" fmla="*/ 782 h 783"/>
                  <a:gd name="T44" fmla="*/ 401 w 497"/>
                  <a:gd name="T45" fmla="*/ 695 h 783"/>
                  <a:gd name="T46" fmla="*/ 381 w 497"/>
                  <a:gd name="T47" fmla="*/ 600 h 783"/>
                  <a:gd name="T48" fmla="*/ 369 w 497"/>
                  <a:gd name="T49" fmla="*/ 478 h 783"/>
                  <a:gd name="T50" fmla="*/ 375 w 497"/>
                  <a:gd name="T51" fmla="*/ 397 h 783"/>
                  <a:gd name="T52" fmla="*/ 405 w 497"/>
                  <a:gd name="T53" fmla="*/ 444 h 783"/>
                  <a:gd name="T54" fmla="*/ 421 w 497"/>
                  <a:gd name="T55" fmla="*/ 547 h 783"/>
                  <a:gd name="T56" fmla="*/ 435 w 497"/>
                  <a:gd name="T57" fmla="*/ 653 h 783"/>
                  <a:gd name="T58" fmla="*/ 476 w 497"/>
                  <a:gd name="T59" fmla="*/ 731 h 783"/>
                  <a:gd name="T60" fmla="*/ 491 w 497"/>
                  <a:gd name="T61" fmla="*/ 731 h 783"/>
                  <a:gd name="T62" fmla="*/ 491 w 497"/>
                  <a:gd name="T63" fmla="*/ 651 h 783"/>
                  <a:gd name="T64" fmla="*/ 463 w 497"/>
                  <a:gd name="T65" fmla="*/ 576 h 783"/>
                  <a:gd name="T66" fmla="*/ 431 w 497"/>
                  <a:gd name="T67" fmla="*/ 480 h 783"/>
                  <a:gd name="T68" fmla="*/ 416 w 497"/>
                  <a:gd name="T69" fmla="*/ 410 h 783"/>
                  <a:gd name="T70" fmla="*/ 445 w 497"/>
                  <a:gd name="T71" fmla="*/ 364 h 783"/>
                  <a:gd name="T72" fmla="*/ 491 w 497"/>
                  <a:gd name="T73" fmla="*/ 370 h 783"/>
                  <a:gd name="T74" fmla="*/ 491 w 497"/>
                  <a:gd name="T75" fmla="*/ 370 h 783"/>
                  <a:gd name="T76" fmla="*/ 491 w 497"/>
                  <a:gd name="T77" fmla="*/ 370 h 783"/>
                  <a:gd name="T78" fmla="*/ 491 w 497"/>
                  <a:gd name="T79" fmla="*/ 370 h 783"/>
                  <a:gd name="T80" fmla="*/ 491 w 497"/>
                  <a:gd name="T81" fmla="*/ 370 h 783"/>
                  <a:gd name="T82" fmla="*/ 491 w 497"/>
                  <a:gd name="T83" fmla="*/ 370 h 783"/>
                  <a:gd name="T84" fmla="*/ 470 w 497"/>
                  <a:gd name="T85" fmla="*/ 323 h 783"/>
                  <a:gd name="T86" fmla="*/ 470 w 497"/>
                  <a:gd name="T87" fmla="*/ 278 h 783"/>
                  <a:gd name="T88" fmla="*/ 491 w 497"/>
                  <a:gd name="T89" fmla="*/ 210 h 783"/>
                  <a:gd name="T90" fmla="*/ 491 w 497"/>
                  <a:gd name="T91" fmla="*/ 210 h 783"/>
                  <a:gd name="T92" fmla="*/ 491 w 497"/>
                  <a:gd name="T93" fmla="*/ 210 h 783"/>
                  <a:gd name="T94" fmla="*/ 491 w 497"/>
                  <a:gd name="T95" fmla="*/ 210 h 783"/>
                  <a:gd name="T96" fmla="*/ 450 w 497"/>
                  <a:gd name="T97" fmla="*/ 245 h 783"/>
                  <a:gd name="T98" fmla="*/ 396 w 497"/>
                  <a:gd name="T99" fmla="*/ 316 h 783"/>
                  <a:gd name="T100" fmla="*/ 391 w 497"/>
                  <a:gd name="T101" fmla="*/ 262 h 783"/>
                  <a:gd name="T102" fmla="*/ 450 w 497"/>
                  <a:gd name="T103" fmla="*/ 182 h 783"/>
                  <a:gd name="T104" fmla="*/ 491 w 497"/>
                  <a:gd name="T105" fmla="*/ 130 h 783"/>
                  <a:gd name="T106" fmla="*/ 491 w 497"/>
                  <a:gd name="T107" fmla="*/ 130 h 783"/>
                  <a:gd name="T108" fmla="*/ 491 w 497"/>
                  <a:gd name="T109" fmla="*/ 96 h 783"/>
                  <a:gd name="T110" fmla="*/ 438 w 497"/>
                  <a:gd name="T111" fmla="*/ 174 h 783"/>
                  <a:gd name="T112" fmla="*/ 380 w 497"/>
                  <a:gd name="T113" fmla="*/ 278 h 783"/>
                  <a:gd name="T114" fmla="*/ 344 w 497"/>
                  <a:gd name="T115" fmla="*/ 254 h 783"/>
                  <a:gd name="T116" fmla="*/ 296 w 497"/>
                  <a:gd name="T117" fmla="*/ 175 h 783"/>
                  <a:gd name="T118" fmla="*/ 235 w 497"/>
                  <a:gd name="T119" fmla="*/ 79 h 783"/>
                  <a:gd name="T120" fmla="*/ 185 w 497"/>
                  <a:gd name="T121" fmla="*/ 13 h 783"/>
                  <a:gd name="T122" fmla="*/ 190 w 497"/>
                  <a:gd name="T123" fmla="*/ 59 h 783"/>
                  <a:gd name="T124" fmla="*/ 239 w 497"/>
                  <a:gd name="T125" fmla="*/ 154 h 78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497" h="783">
                    <a:moveTo>
                      <a:pt x="262" y="191"/>
                    </a:moveTo>
                    <a:lnTo>
                      <a:pt x="271" y="203"/>
                    </a:lnTo>
                    <a:lnTo>
                      <a:pt x="279" y="217"/>
                    </a:lnTo>
                    <a:lnTo>
                      <a:pt x="286" y="231"/>
                    </a:lnTo>
                    <a:lnTo>
                      <a:pt x="294" y="246"/>
                    </a:lnTo>
                    <a:lnTo>
                      <a:pt x="301" y="260"/>
                    </a:lnTo>
                    <a:lnTo>
                      <a:pt x="303" y="273"/>
                    </a:lnTo>
                    <a:lnTo>
                      <a:pt x="307" y="285"/>
                    </a:lnTo>
                    <a:lnTo>
                      <a:pt x="295" y="278"/>
                    </a:lnTo>
                    <a:lnTo>
                      <a:pt x="279" y="271"/>
                    </a:lnTo>
                    <a:lnTo>
                      <a:pt x="261" y="263"/>
                    </a:lnTo>
                    <a:lnTo>
                      <a:pt x="243" y="255"/>
                    </a:lnTo>
                    <a:lnTo>
                      <a:pt x="225" y="249"/>
                    </a:lnTo>
                    <a:lnTo>
                      <a:pt x="206" y="239"/>
                    </a:lnTo>
                    <a:lnTo>
                      <a:pt x="190" y="229"/>
                    </a:lnTo>
                    <a:lnTo>
                      <a:pt x="168" y="216"/>
                    </a:lnTo>
                    <a:lnTo>
                      <a:pt x="151" y="202"/>
                    </a:lnTo>
                    <a:lnTo>
                      <a:pt x="129" y="188"/>
                    </a:lnTo>
                    <a:lnTo>
                      <a:pt x="114" y="179"/>
                    </a:lnTo>
                    <a:lnTo>
                      <a:pt x="99" y="163"/>
                    </a:lnTo>
                    <a:lnTo>
                      <a:pt x="87" y="151"/>
                    </a:lnTo>
                    <a:lnTo>
                      <a:pt x="76" y="133"/>
                    </a:lnTo>
                    <a:lnTo>
                      <a:pt x="69" y="118"/>
                    </a:lnTo>
                    <a:lnTo>
                      <a:pt x="64" y="103"/>
                    </a:lnTo>
                    <a:lnTo>
                      <a:pt x="59" y="92"/>
                    </a:lnTo>
                    <a:lnTo>
                      <a:pt x="59" y="104"/>
                    </a:lnTo>
                    <a:lnTo>
                      <a:pt x="59" y="112"/>
                    </a:lnTo>
                    <a:lnTo>
                      <a:pt x="62" y="123"/>
                    </a:lnTo>
                    <a:lnTo>
                      <a:pt x="70" y="136"/>
                    </a:lnTo>
                    <a:lnTo>
                      <a:pt x="82" y="154"/>
                    </a:lnTo>
                    <a:lnTo>
                      <a:pt x="89" y="167"/>
                    </a:lnTo>
                    <a:lnTo>
                      <a:pt x="101" y="176"/>
                    </a:lnTo>
                    <a:lnTo>
                      <a:pt x="116" y="188"/>
                    </a:lnTo>
                    <a:lnTo>
                      <a:pt x="135" y="203"/>
                    </a:lnTo>
                    <a:lnTo>
                      <a:pt x="152" y="218"/>
                    </a:lnTo>
                    <a:lnTo>
                      <a:pt x="170" y="232"/>
                    </a:lnTo>
                    <a:lnTo>
                      <a:pt x="183" y="245"/>
                    </a:lnTo>
                    <a:lnTo>
                      <a:pt x="196" y="259"/>
                    </a:lnTo>
                    <a:lnTo>
                      <a:pt x="212" y="268"/>
                    </a:lnTo>
                    <a:lnTo>
                      <a:pt x="228" y="278"/>
                    </a:lnTo>
                    <a:lnTo>
                      <a:pt x="245" y="288"/>
                    </a:lnTo>
                    <a:lnTo>
                      <a:pt x="261" y="297"/>
                    </a:lnTo>
                    <a:lnTo>
                      <a:pt x="274" y="305"/>
                    </a:lnTo>
                    <a:lnTo>
                      <a:pt x="292" y="314"/>
                    </a:lnTo>
                    <a:lnTo>
                      <a:pt x="303" y="319"/>
                    </a:lnTo>
                    <a:lnTo>
                      <a:pt x="308" y="323"/>
                    </a:lnTo>
                    <a:lnTo>
                      <a:pt x="303" y="332"/>
                    </a:lnTo>
                    <a:lnTo>
                      <a:pt x="297" y="341"/>
                    </a:lnTo>
                    <a:lnTo>
                      <a:pt x="288" y="353"/>
                    </a:lnTo>
                    <a:lnTo>
                      <a:pt x="272" y="356"/>
                    </a:lnTo>
                    <a:lnTo>
                      <a:pt x="261" y="358"/>
                    </a:lnTo>
                    <a:lnTo>
                      <a:pt x="242" y="361"/>
                    </a:lnTo>
                    <a:lnTo>
                      <a:pt x="225" y="363"/>
                    </a:lnTo>
                    <a:lnTo>
                      <a:pt x="205" y="363"/>
                    </a:lnTo>
                    <a:lnTo>
                      <a:pt x="186" y="364"/>
                    </a:lnTo>
                    <a:lnTo>
                      <a:pt x="166" y="366"/>
                    </a:lnTo>
                    <a:lnTo>
                      <a:pt x="149" y="369"/>
                    </a:lnTo>
                    <a:lnTo>
                      <a:pt x="134" y="371"/>
                    </a:lnTo>
                    <a:lnTo>
                      <a:pt x="118" y="376"/>
                    </a:lnTo>
                    <a:lnTo>
                      <a:pt x="105" y="381"/>
                    </a:lnTo>
                    <a:lnTo>
                      <a:pt x="92" y="387"/>
                    </a:lnTo>
                    <a:lnTo>
                      <a:pt x="81" y="394"/>
                    </a:lnTo>
                    <a:lnTo>
                      <a:pt x="66" y="400"/>
                    </a:lnTo>
                    <a:lnTo>
                      <a:pt x="48" y="410"/>
                    </a:lnTo>
                    <a:lnTo>
                      <a:pt x="29" y="418"/>
                    </a:lnTo>
                    <a:lnTo>
                      <a:pt x="16" y="423"/>
                    </a:lnTo>
                    <a:lnTo>
                      <a:pt x="0" y="429"/>
                    </a:lnTo>
                    <a:lnTo>
                      <a:pt x="12" y="432"/>
                    </a:lnTo>
                    <a:lnTo>
                      <a:pt x="24" y="431"/>
                    </a:lnTo>
                    <a:lnTo>
                      <a:pt x="38" y="428"/>
                    </a:lnTo>
                    <a:lnTo>
                      <a:pt x="53" y="423"/>
                    </a:lnTo>
                    <a:lnTo>
                      <a:pt x="72" y="417"/>
                    </a:lnTo>
                    <a:lnTo>
                      <a:pt x="84" y="413"/>
                    </a:lnTo>
                    <a:lnTo>
                      <a:pt x="96" y="410"/>
                    </a:lnTo>
                    <a:lnTo>
                      <a:pt x="112" y="406"/>
                    </a:lnTo>
                    <a:lnTo>
                      <a:pt x="129" y="404"/>
                    </a:lnTo>
                    <a:lnTo>
                      <a:pt x="150" y="402"/>
                    </a:lnTo>
                    <a:lnTo>
                      <a:pt x="170" y="400"/>
                    </a:lnTo>
                    <a:lnTo>
                      <a:pt x="192" y="399"/>
                    </a:lnTo>
                    <a:lnTo>
                      <a:pt x="210" y="399"/>
                    </a:lnTo>
                    <a:lnTo>
                      <a:pt x="229" y="397"/>
                    </a:lnTo>
                    <a:lnTo>
                      <a:pt x="244" y="396"/>
                    </a:lnTo>
                    <a:lnTo>
                      <a:pt x="262" y="395"/>
                    </a:lnTo>
                    <a:lnTo>
                      <a:pt x="281" y="391"/>
                    </a:lnTo>
                    <a:lnTo>
                      <a:pt x="303" y="386"/>
                    </a:lnTo>
                    <a:lnTo>
                      <a:pt x="322" y="381"/>
                    </a:lnTo>
                    <a:lnTo>
                      <a:pt x="345" y="377"/>
                    </a:lnTo>
                    <a:lnTo>
                      <a:pt x="338" y="391"/>
                    </a:lnTo>
                    <a:lnTo>
                      <a:pt x="329" y="408"/>
                    </a:lnTo>
                    <a:lnTo>
                      <a:pt x="320" y="431"/>
                    </a:lnTo>
                    <a:lnTo>
                      <a:pt x="318" y="448"/>
                    </a:lnTo>
                    <a:lnTo>
                      <a:pt x="317" y="468"/>
                    </a:lnTo>
                    <a:lnTo>
                      <a:pt x="318" y="483"/>
                    </a:lnTo>
                    <a:lnTo>
                      <a:pt x="320" y="499"/>
                    </a:lnTo>
                    <a:lnTo>
                      <a:pt x="321" y="520"/>
                    </a:lnTo>
                    <a:lnTo>
                      <a:pt x="323" y="549"/>
                    </a:lnTo>
                    <a:lnTo>
                      <a:pt x="322" y="572"/>
                    </a:lnTo>
                    <a:lnTo>
                      <a:pt x="321" y="597"/>
                    </a:lnTo>
                    <a:lnTo>
                      <a:pt x="321" y="616"/>
                    </a:lnTo>
                    <a:lnTo>
                      <a:pt x="323" y="635"/>
                    </a:lnTo>
                    <a:lnTo>
                      <a:pt x="329" y="654"/>
                    </a:lnTo>
                    <a:lnTo>
                      <a:pt x="336" y="678"/>
                    </a:lnTo>
                    <a:lnTo>
                      <a:pt x="342" y="695"/>
                    </a:lnTo>
                    <a:lnTo>
                      <a:pt x="349" y="710"/>
                    </a:lnTo>
                    <a:lnTo>
                      <a:pt x="358" y="729"/>
                    </a:lnTo>
                    <a:lnTo>
                      <a:pt x="366" y="740"/>
                    </a:lnTo>
                    <a:lnTo>
                      <a:pt x="379" y="754"/>
                    </a:lnTo>
                    <a:lnTo>
                      <a:pt x="395" y="767"/>
                    </a:lnTo>
                    <a:lnTo>
                      <a:pt x="409" y="782"/>
                    </a:lnTo>
                    <a:lnTo>
                      <a:pt x="411" y="766"/>
                    </a:lnTo>
                    <a:lnTo>
                      <a:pt x="409" y="747"/>
                    </a:lnTo>
                    <a:lnTo>
                      <a:pt x="407" y="726"/>
                    </a:lnTo>
                    <a:lnTo>
                      <a:pt x="405" y="708"/>
                    </a:lnTo>
                    <a:lnTo>
                      <a:pt x="401" y="695"/>
                    </a:lnTo>
                    <a:lnTo>
                      <a:pt x="396" y="677"/>
                    </a:lnTo>
                    <a:lnTo>
                      <a:pt x="389" y="658"/>
                    </a:lnTo>
                    <a:lnTo>
                      <a:pt x="386" y="642"/>
                    </a:lnTo>
                    <a:lnTo>
                      <a:pt x="385" y="627"/>
                    </a:lnTo>
                    <a:lnTo>
                      <a:pt x="381" y="600"/>
                    </a:lnTo>
                    <a:lnTo>
                      <a:pt x="379" y="572"/>
                    </a:lnTo>
                    <a:lnTo>
                      <a:pt x="376" y="547"/>
                    </a:lnTo>
                    <a:lnTo>
                      <a:pt x="373" y="522"/>
                    </a:lnTo>
                    <a:lnTo>
                      <a:pt x="370" y="496"/>
                    </a:lnTo>
                    <a:lnTo>
                      <a:pt x="369" y="478"/>
                    </a:lnTo>
                    <a:lnTo>
                      <a:pt x="369" y="464"/>
                    </a:lnTo>
                    <a:lnTo>
                      <a:pt x="368" y="446"/>
                    </a:lnTo>
                    <a:lnTo>
                      <a:pt x="369" y="425"/>
                    </a:lnTo>
                    <a:lnTo>
                      <a:pt x="371" y="414"/>
                    </a:lnTo>
                    <a:lnTo>
                      <a:pt x="375" y="397"/>
                    </a:lnTo>
                    <a:lnTo>
                      <a:pt x="379" y="376"/>
                    </a:lnTo>
                    <a:lnTo>
                      <a:pt x="386" y="392"/>
                    </a:lnTo>
                    <a:lnTo>
                      <a:pt x="394" y="408"/>
                    </a:lnTo>
                    <a:lnTo>
                      <a:pt x="401" y="425"/>
                    </a:lnTo>
                    <a:lnTo>
                      <a:pt x="405" y="444"/>
                    </a:lnTo>
                    <a:lnTo>
                      <a:pt x="409" y="465"/>
                    </a:lnTo>
                    <a:lnTo>
                      <a:pt x="413" y="480"/>
                    </a:lnTo>
                    <a:lnTo>
                      <a:pt x="414" y="500"/>
                    </a:lnTo>
                    <a:lnTo>
                      <a:pt x="418" y="522"/>
                    </a:lnTo>
                    <a:lnTo>
                      <a:pt x="421" y="547"/>
                    </a:lnTo>
                    <a:lnTo>
                      <a:pt x="423" y="567"/>
                    </a:lnTo>
                    <a:lnTo>
                      <a:pt x="426" y="593"/>
                    </a:lnTo>
                    <a:lnTo>
                      <a:pt x="428" y="611"/>
                    </a:lnTo>
                    <a:lnTo>
                      <a:pt x="432" y="633"/>
                    </a:lnTo>
                    <a:lnTo>
                      <a:pt x="435" y="653"/>
                    </a:lnTo>
                    <a:lnTo>
                      <a:pt x="438" y="667"/>
                    </a:lnTo>
                    <a:lnTo>
                      <a:pt x="446" y="682"/>
                    </a:lnTo>
                    <a:lnTo>
                      <a:pt x="455" y="699"/>
                    </a:lnTo>
                    <a:lnTo>
                      <a:pt x="466" y="715"/>
                    </a:lnTo>
                    <a:lnTo>
                      <a:pt x="476" y="731"/>
                    </a:lnTo>
                    <a:lnTo>
                      <a:pt x="485" y="739"/>
                    </a:lnTo>
                    <a:lnTo>
                      <a:pt x="491" y="731"/>
                    </a:lnTo>
                    <a:lnTo>
                      <a:pt x="491" y="690"/>
                    </a:lnTo>
                    <a:lnTo>
                      <a:pt x="491" y="731"/>
                    </a:lnTo>
                    <a:lnTo>
                      <a:pt x="491" y="690"/>
                    </a:lnTo>
                    <a:lnTo>
                      <a:pt x="491" y="651"/>
                    </a:lnTo>
                    <a:lnTo>
                      <a:pt x="486" y="635"/>
                    </a:lnTo>
                    <a:lnTo>
                      <a:pt x="477" y="615"/>
                    </a:lnTo>
                    <a:lnTo>
                      <a:pt x="470" y="597"/>
                    </a:lnTo>
                    <a:lnTo>
                      <a:pt x="463" y="576"/>
                    </a:lnTo>
                    <a:lnTo>
                      <a:pt x="456" y="558"/>
                    </a:lnTo>
                    <a:lnTo>
                      <a:pt x="448" y="538"/>
                    </a:lnTo>
                    <a:lnTo>
                      <a:pt x="442" y="519"/>
                    </a:lnTo>
                    <a:lnTo>
                      <a:pt x="436" y="500"/>
                    </a:lnTo>
                    <a:lnTo>
                      <a:pt x="431" y="480"/>
                    </a:lnTo>
                    <a:lnTo>
                      <a:pt x="428" y="467"/>
                    </a:lnTo>
                    <a:lnTo>
                      <a:pt x="423" y="452"/>
                    </a:lnTo>
                    <a:lnTo>
                      <a:pt x="418" y="434"/>
                    </a:lnTo>
                    <a:lnTo>
                      <a:pt x="413" y="421"/>
                    </a:lnTo>
                    <a:lnTo>
                      <a:pt x="416" y="410"/>
                    </a:lnTo>
                    <a:lnTo>
                      <a:pt x="417" y="396"/>
                    </a:lnTo>
                    <a:lnTo>
                      <a:pt x="416" y="385"/>
                    </a:lnTo>
                    <a:lnTo>
                      <a:pt x="414" y="371"/>
                    </a:lnTo>
                    <a:lnTo>
                      <a:pt x="428" y="369"/>
                    </a:lnTo>
                    <a:lnTo>
                      <a:pt x="445" y="364"/>
                    </a:lnTo>
                    <a:lnTo>
                      <a:pt x="460" y="375"/>
                    </a:lnTo>
                    <a:lnTo>
                      <a:pt x="475" y="382"/>
                    </a:lnTo>
                    <a:lnTo>
                      <a:pt x="490" y="391"/>
                    </a:lnTo>
                    <a:lnTo>
                      <a:pt x="491" y="370"/>
                    </a:lnTo>
                    <a:lnTo>
                      <a:pt x="491" y="330"/>
                    </a:lnTo>
                    <a:lnTo>
                      <a:pt x="491" y="370"/>
                    </a:lnTo>
                    <a:lnTo>
                      <a:pt x="491" y="330"/>
                    </a:lnTo>
                    <a:lnTo>
                      <a:pt x="486" y="330"/>
                    </a:lnTo>
                    <a:lnTo>
                      <a:pt x="470" y="323"/>
                    </a:lnTo>
                    <a:lnTo>
                      <a:pt x="466" y="313"/>
                    </a:lnTo>
                    <a:lnTo>
                      <a:pt x="463" y="304"/>
                    </a:lnTo>
                    <a:lnTo>
                      <a:pt x="460" y="294"/>
                    </a:lnTo>
                    <a:lnTo>
                      <a:pt x="460" y="290"/>
                    </a:lnTo>
                    <a:lnTo>
                      <a:pt x="470" y="278"/>
                    </a:lnTo>
                    <a:lnTo>
                      <a:pt x="484" y="264"/>
                    </a:lnTo>
                    <a:lnTo>
                      <a:pt x="496" y="251"/>
                    </a:lnTo>
                    <a:lnTo>
                      <a:pt x="491" y="250"/>
                    </a:lnTo>
                    <a:lnTo>
                      <a:pt x="491" y="210"/>
                    </a:lnTo>
                    <a:lnTo>
                      <a:pt x="493" y="207"/>
                    </a:lnTo>
                    <a:lnTo>
                      <a:pt x="475" y="221"/>
                    </a:lnTo>
                    <a:lnTo>
                      <a:pt x="460" y="235"/>
                    </a:lnTo>
                    <a:lnTo>
                      <a:pt x="450" y="245"/>
                    </a:lnTo>
                    <a:lnTo>
                      <a:pt x="442" y="257"/>
                    </a:lnTo>
                    <a:lnTo>
                      <a:pt x="429" y="275"/>
                    </a:lnTo>
                    <a:lnTo>
                      <a:pt x="419" y="288"/>
                    </a:lnTo>
                    <a:lnTo>
                      <a:pt x="409" y="301"/>
                    </a:lnTo>
                    <a:lnTo>
                      <a:pt x="396" y="316"/>
                    </a:lnTo>
                    <a:lnTo>
                      <a:pt x="391" y="311"/>
                    </a:lnTo>
                    <a:lnTo>
                      <a:pt x="385" y="298"/>
                    </a:lnTo>
                    <a:lnTo>
                      <a:pt x="379" y="288"/>
                    </a:lnTo>
                    <a:lnTo>
                      <a:pt x="382" y="278"/>
                    </a:lnTo>
                    <a:lnTo>
                      <a:pt x="391" y="262"/>
                    </a:lnTo>
                    <a:lnTo>
                      <a:pt x="400" y="246"/>
                    </a:lnTo>
                    <a:lnTo>
                      <a:pt x="409" y="232"/>
                    </a:lnTo>
                    <a:lnTo>
                      <a:pt x="419" y="218"/>
                    </a:lnTo>
                    <a:lnTo>
                      <a:pt x="436" y="200"/>
                    </a:lnTo>
                    <a:lnTo>
                      <a:pt x="450" y="182"/>
                    </a:lnTo>
                    <a:lnTo>
                      <a:pt x="462" y="169"/>
                    </a:lnTo>
                    <a:lnTo>
                      <a:pt x="473" y="156"/>
                    </a:lnTo>
                    <a:lnTo>
                      <a:pt x="484" y="141"/>
                    </a:lnTo>
                    <a:lnTo>
                      <a:pt x="491" y="130"/>
                    </a:lnTo>
                    <a:lnTo>
                      <a:pt x="491" y="89"/>
                    </a:lnTo>
                    <a:lnTo>
                      <a:pt x="491" y="130"/>
                    </a:lnTo>
                    <a:lnTo>
                      <a:pt x="491" y="89"/>
                    </a:lnTo>
                    <a:lnTo>
                      <a:pt x="491" y="108"/>
                    </a:lnTo>
                    <a:lnTo>
                      <a:pt x="491" y="96"/>
                    </a:lnTo>
                    <a:lnTo>
                      <a:pt x="487" y="111"/>
                    </a:lnTo>
                    <a:lnTo>
                      <a:pt x="473" y="127"/>
                    </a:lnTo>
                    <a:lnTo>
                      <a:pt x="463" y="141"/>
                    </a:lnTo>
                    <a:lnTo>
                      <a:pt x="448" y="162"/>
                    </a:lnTo>
                    <a:lnTo>
                      <a:pt x="438" y="174"/>
                    </a:lnTo>
                    <a:lnTo>
                      <a:pt x="426" y="191"/>
                    </a:lnTo>
                    <a:lnTo>
                      <a:pt x="414" y="214"/>
                    </a:lnTo>
                    <a:lnTo>
                      <a:pt x="404" y="231"/>
                    </a:lnTo>
                    <a:lnTo>
                      <a:pt x="394" y="249"/>
                    </a:lnTo>
                    <a:lnTo>
                      <a:pt x="380" y="278"/>
                    </a:lnTo>
                    <a:lnTo>
                      <a:pt x="375" y="294"/>
                    </a:lnTo>
                    <a:lnTo>
                      <a:pt x="372" y="304"/>
                    </a:lnTo>
                    <a:lnTo>
                      <a:pt x="364" y="288"/>
                    </a:lnTo>
                    <a:lnTo>
                      <a:pt x="355" y="271"/>
                    </a:lnTo>
                    <a:lnTo>
                      <a:pt x="344" y="254"/>
                    </a:lnTo>
                    <a:lnTo>
                      <a:pt x="336" y="237"/>
                    </a:lnTo>
                    <a:lnTo>
                      <a:pt x="327" y="221"/>
                    </a:lnTo>
                    <a:lnTo>
                      <a:pt x="318" y="207"/>
                    </a:lnTo>
                    <a:lnTo>
                      <a:pt x="308" y="193"/>
                    </a:lnTo>
                    <a:lnTo>
                      <a:pt x="296" y="175"/>
                    </a:lnTo>
                    <a:lnTo>
                      <a:pt x="283" y="158"/>
                    </a:lnTo>
                    <a:lnTo>
                      <a:pt x="270" y="137"/>
                    </a:lnTo>
                    <a:lnTo>
                      <a:pt x="257" y="117"/>
                    </a:lnTo>
                    <a:lnTo>
                      <a:pt x="248" y="100"/>
                    </a:lnTo>
                    <a:lnTo>
                      <a:pt x="235" y="79"/>
                    </a:lnTo>
                    <a:lnTo>
                      <a:pt x="225" y="66"/>
                    </a:lnTo>
                    <a:lnTo>
                      <a:pt x="213" y="52"/>
                    </a:lnTo>
                    <a:lnTo>
                      <a:pt x="203" y="42"/>
                    </a:lnTo>
                    <a:lnTo>
                      <a:pt x="194" y="30"/>
                    </a:lnTo>
                    <a:lnTo>
                      <a:pt x="185" y="13"/>
                    </a:lnTo>
                    <a:lnTo>
                      <a:pt x="177" y="0"/>
                    </a:lnTo>
                    <a:lnTo>
                      <a:pt x="179" y="11"/>
                    </a:lnTo>
                    <a:lnTo>
                      <a:pt x="181" y="27"/>
                    </a:lnTo>
                    <a:lnTo>
                      <a:pt x="183" y="43"/>
                    </a:lnTo>
                    <a:lnTo>
                      <a:pt x="190" y="59"/>
                    </a:lnTo>
                    <a:lnTo>
                      <a:pt x="196" y="74"/>
                    </a:lnTo>
                    <a:lnTo>
                      <a:pt x="208" y="96"/>
                    </a:lnTo>
                    <a:lnTo>
                      <a:pt x="217" y="114"/>
                    </a:lnTo>
                    <a:lnTo>
                      <a:pt x="227" y="136"/>
                    </a:lnTo>
                    <a:lnTo>
                      <a:pt x="239" y="154"/>
                    </a:lnTo>
                    <a:lnTo>
                      <a:pt x="251" y="175"/>
                    </a:lnTo>
                    <a:lnTo>
                      <a:pt x="262" y="191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3" name="Freeform 33"/>
              <p:cNvSpPr>
                <a:spLocks/>
              </p:cNvSpPr>
              <p:nvPr/>
            </p:nvSpPr>
            <p:spPr bwMode="auto">
              <a:xfrm>
                <a:off x="5003" y="1739"/>
                <a:ext cx="768" cy="1071"/>
              </a:xfrm>
              <a:custGeom>
                <a:avLst/>
                <a:gdLst>
                  <a:gd name="T0" fmla="*/ 455 w 768"/>
                  <a:gd name="T1" fmla="*/ 337 h 1071"/>
                  <a:gd name="T2" fmla="*/ 431 w 768"/>
                  <a:gd name="T3" fmla="*/ 371 h 1071"/>
                  <a:gd name="T4" fmla="*/ 295 w 768"/>
                  <a:gd name="T5" fmla="*/ 314 h 1071"/>
                  <a:gd name="T6" fmla="*/ 153 w 768"/>
                  <a:gd name="T7" fmla="*/ 223 h 1071"/>
                  <a:gd name="T8" fmla="*/ 92 w 768"/>
                  <a:gd name="T9" fmla="*/ 126 h 1071"/>
                  <a:gd name="T10" fmla="*/ 128 w 768"/>
                  <a:gd name="T11" fmla="*/ 211 h 1071"/>
                  <a:gd name="T12" fmla="*/ 235 w 768"/>
                  <a:gd name="T13" fmla="*/ 299 h 1071"/>
                  <a:gd name="T14" fmla="*/ 354 w 768"/>
                  <a:gd name="T15" fmla="*/ 380 h 1071"/>
                  <a:gd name="T16" fmla="*/ 469 w 768"/>
                  <a:gd name="T17" fmla="*/ 437 h 1071"/>
                  <a:gd name="T18" fmla="*/ 421 w 768"/>
                  <a:gd name="T19" fmla="*/ 488 h 1071"/>
                  <a:gd name="T20" fmla="*/ 317 w 768"/>
                  <a:gd name="T21" fmla="*/ 496 h 1071"/>
                  <a:gd name="T22" fmla="*/ 182 w 768"/>
                  <a:gd name="T23" fmla="*/ 514 h 1071"/>
                  <a:gd name="T24" fmla="*/ 74 w 768"/>
                  <a:gd name="T25" fmla="*/ 561 h 1071"/>
                  <a:gd name="T26" fmla="*/ 37 w 768"/>
                  <a:gd name="T27" fmla="*/ 590 h 1071"/>
                  <a:gd name="T28" fmla="*/ 149 w 768"/>
                  <a:gd name="T29" fmla="*/ 561 h 1071"/>
                  <a:gd name="T30" fmla="*/ 297 w 768"/>
                  <a:gd name="T31" fmla="*/ 546 h 1071"/>
                  <a:gd name="T32" fmla="*/ 435 w 768"/>
                  <a:gd name="T33" fmla="*/ 535 h 1071"/>
                  <a:gd name="T34" fmla="*/ 509 w 768"/>
                  <a:gd name="T35" fmla="*/ 559 h 1071"/>
                  <a:gd name="T36" fmla="*/ 495 w 768"/>
                  <a:gd name="T37" fmla="*/ 683 h 1071"/>
                  <a:gd name="T38" fmla="*/ 497 w 768"/>
                  <a:gd name="T39" fmla="*/ 843 h 1071"/>
                  <a:gd name="T40" fmla="*/ 541 w 768"/>
                  <a:gd name="T41" fmla="*/ 971 h 1071"/>
                  <a:gd name="T42" fmla="*/ 633 w 768"/>
                  <a:gd name="T43" fmla="*/ 1070 h 1071"/>
                  <a:gd name="T44" fmla="*/ 620 w 768"/>
                  <a:gd name="T45" fmla="*/ 951 h 1071"/>
                  <a:gd name="T46" fmla="*/ 590 w 768"/>
                  <a:gd name="T47" fmla="*/ 821 h 1071"/>
                  <a:gd name="T48" fmla="*/ 571 w 768"/>
                  <a:gd name="T49" fmla="*/ 655 h 1071"/>
                  <a:gd name="T50" fmla="*/ 580 w 768"/>
                  <a:gd name="T51" fmla="*/ 544 h 1071"/>
                  <a:gd name="T52" fmla="*/ 626 w 768"/>
                  <a:gd name="T53" fmla="*/ 608 h 1071"/>
                  <a:gd name="T54" fmla="*/ 651 w 768"/>
                  <a:gd name="T55" fmla="*/ 749 h 1071"/>
                  <a:gd name="T56" fmla="*/ 672 w 768"/>
                  <a:gd name="T57" fmla="*/ 894 h 1071"/>
                  <a:gd name="T58" fmla="*/ 737 w 768"/>
                  <a:gd name="T59" fmla="*/ 1000 h 1071"/>
                  <a:gd name="T60" fmla="*/ 760 w 768"/>
                  <a:gd name="T61" fmla="*/ 1000 h 1071"/>
                  <a:gd name="T62" fmla="*/ 760 w 768"/>
                  <a:gd name="T63" fmla="*/ 891 h 1071"/>
                  <a:gd name="T64" fmla="*/ 716 w 768"/>
                  <a:gd name="T65" fmla="*/ 789 h 1071"/>
                  <a:gd name="T66" fmla="*/ 666 w 768"/>
                  <a:gd name="T67" fmla="*/ 657 h 1071"/>
                  <a:gd name="T68" fmla="*/ 643 w 768"/>
                  <a:gd name="T69" fmla="*/ 561 h 1071"/>
                  <a:gd name="T70" fmla="*/ 689 w 768"/>
                  <a:gd name="T71" fmla="*/ 499 h 1071"/>
                  <a:gd name="T72" fmla="*/ 760 w 768"/>
                  <a:gd name="T73" fmla="*/ 507 h 1071"/>
                  <a:gd name="T74" fmla="*/ 760 w 768"/>
                  <a:gd name="T75" fmla="*/ 507 h 1071"/>
                  <a:gd name="T76" fmla="*/ 760 w 768"/>
                  <a:gd name="T77" fmla="*/ 507 h 1071"/>
                  <a:gd name="T78" fmla="*/ 760 w 768"/>
                  <a:gd name="T79" fmla="*/ 507 h 1071"/>
                  <a:gd name="T80" fmla="*/ 760 w 768"/>
                  <a:gd name="T81" fmla="*/ 507 h 1071"/>
                  <a:gd name="T82" fmla="*/ 760 w 768"/>
                  <a:gd name="T83" fmla="*/ 507 h 1071"/>
                  <a:gd name="T84" fmla="*/ 727 w 768"/>
                  <a:gd name="T85" fmla="*/ 442 h 1071"/>
                  <a:gd name="T86" fmla="*/ 727 w 768"/>
                  <a:gd name="T87" fmla="*/ 380 h 1071"/>
                  <a:gd name="T88" fmla="*/ 760 w 768"/>
                  <a:gd name="T89" fmla="*/ 288 h 1071"/>
                  <a:gd name="T90" fmla="*/ 760 w 768"/>
                  <a:gd name="T91" fmla="*/ 288 h 1071"/>
                  <a:gd name="T92" fmla="*/ 760 w 768"/>
                  <a:gd name="T93" fmla="*/ 288 h 1071"/>
                  <a:gd name="T94" fmla="*/ 760 w 768"/>
                  <a:gd name="T95" fmla="*/ 288 h 1071"/>
                  <a:gd name="T96" fmla="*/ 696 w 768"/>
                  <a:gd name="T97" fmla="*/ 335 h 1071"/>
                  <a:gd name="T98" fmla="*/ 613 w 768"/>
                  <a:gd name="T99" fmla="*/ 433 h 1071"/>
                  <a:gd name="T100" fmla="*/ 604 w 768"/>
                  <a:gd name="T101" fmla="*/ 359 h 1071"/>
                  <a:gd name="T102" fmla="*/ 696 w 768"/>
                  <a:gd name="T103" fmla="*/ 250 h 1071"/>
                  <a:gd name="T104" fmla="*/ 760 w 768"/>
                  <a:gd name="T105" fmla="*/ 178 h 1071"/>
                  <a:gd name="T106" fmla="*/ 760 w 768"/>
                  <a:gd name="T107" fmla="*/ 178 h 1071"/>
                  <a:gd name="T108" fmla="*/ 760 w 768"/>
                  <a:gd name="T109" fmla="*/ 132 h 1071"/>
                  <a:gd name="T110" fmla="*/ 678 w 768"/>
                  <a:gd name="T111" fmla="*/ 239 h 1071"/>
                  <a:gd name="T112" fmla="*/ 589 w 768"/>
                  <a:gd name="T113" fmla="*/ 380 h 1071"/>
                  <a:gd name="T114" fmla="*/ 532 w 768"/>
                  <a:gd name="T115" fmla="*/ 348 h 1071"/>
                  <a:gd name="T116" fmla="*/ 458 w 768"/>
                  <a:gd name="T117" fmla="*/ 240 h 1071"/>
                  <a:gd name="T118" fmla="*/ 364 w 768"/>
                  <a:gd name="T119" fmla="*/ 109 h 1071"/>
                  <a:gd name="T120" fmla="*/ 286 w 768"/>
                  <a:gd name="T121" fmla="*/ 18 h 1071"/>
                  <a:gd name="T122" fmla="*/ 294 w 768"/>
                  <a:gd name="T123" fmla="*/ 81 h 1071"/>
                  <a:gd name="T124" fmla="*/ 369 w 768"/>
                  <a:gd name="T125" fmla="*/ 211 h 107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68" h="1071">
                    <a:moveTo>
                      <a:pt x="405" y="261"/>
                    </a:moveTo>
                    <a:lnTo>
                      <a:pt x="420" y="278"/>
                    </a:lnTo>
                    <a:lnTo>
                      <a:pt x="432" y="297"/>
                    </a:lnTo>
                    <a:lnTo>
                      <a:pt x="443" y="316"/>
                    </a:lnTo>
                    <a:lnTo>
                      <a:pt x="455" y="337"/>
                    </a:lnTo>
                    <a:lnTo>
                      <a:pt x="465" y="356"/>
                    </a:lnTo>
                    <a:lnTo>
                      <a:pt x="469" y="374"/>
                    </a:lnTo>
                    <a:lnTo>
                      <a:pt x="475" y="390"/>
                    </a:lnTo>
                    <a:lnTo>
                      <a:pt x="457" y="380"/>
                    </a:lnTo>
                    <a:lnTo>
                      <a:pt x="431" y="371"/>
                    </a:lnTo>
                    <a:lnTo>
                      <a:pt x="403" y="361"/>
                    </a:lnTo>
                    <a:lnTo>
                      <a:pt x="377" y="350"/>
                    </a:lnTo>
                    <a:lnTo>
                      <a:pt x="348" y="340"/>
                    </a:lnTo>
                    <a:lnTo>
                      <a:pt x="319" y="328"/>
                    </a:lnTo>
                    <a:lnTo>
                      <a:pt x="295" y="314"/>
                    </a:lnTo>
                    <a:lnTo>
                      <a:pt x="259" y="295"/>
                    </a:lnTo>
                    <a:lnTo>
                      <a:pt x="234" y="277"/>
                    </a:lnTo>
                    <a:lnTo>
                      <a:pt x="200" y="257"/>
                    </a:lnTo>
                    <a:lnTo>
                      <a:pt x="177" y="245"/>
                    </a:lnTo>
                    <a:lnTo>
                      <a:pt x="153" y="223"/>
                    </a:lnTo>
                    <a:lnTo>
                      <a:pt x="134" y="206"/>
                    </a:lnTo>
                    <a:lnTo>
                      <a:pt x="118" y="183"/>
                    </a:lnTo>
                    <a:lnTo>
                      <a:pt x="107" y="161"/>
                    </a:lnTo>
                    <a:lnTo>
                      <a:pt x="99" y="141"/>
                    </a:lnTo>
                    <a:lnTo>
                      <a:pt x="92" y="126"/>
                    </a:lnTo>
                    <a:lnTo>
                      <a:pt x="91" y="143"/>
                    </a:lnTo>
                    <a:lnTo>
                      <a:pt x="91" y="154"/>
                    </a:lnTo>
                    <a:lnTo>
                      <a:pt x="96" y="169"/>
                    </a:lnTo>
                    <a:lnTo>
                      <a:pt x="108" y="186"/>
                    </a:lnTo>
                    <a:lnTo>
                      <a:pt x="128" y="211"/>
                    </a:lnTo>
                    <a:lnTo>
                      <a:pt x="138" y="229"/>
                    </a:lnTo>
                    <a:lnTo>
                      <a:pt x="157" y="241"/>
                    </a:lnTo>
                    <a:lnTo>
                      <a:pt x="180" y="258"/>
                    </a:lnTo>
                    <a:lnTo>
                      <a:pt x="209" y="278"/>
                    </a:lnTo>
                    <a:lnTo>
                      <a:pt x="235" y="299"/>
                    </a:lnTo>
                    <a:lnTo>
                      <a:pt x="263" y="318"/>
                    </a:lnTo>
                    <a:lnTo>
                      <a:pt x="283" y="335"/>
                    </a:lnTo>
                    <a:lnTo>
                      <a:pt x="304" y="354"/>
                    </a:lnTo>
                    <a:lnTo>
                      <a:pt x="329" y="367"/>
                    </a:lnTo>
                    <a:lnTo>
                      <a:pt x="354" y="380"/>
                    </a:lnTo>
                    <a:lnTo>
                      <a:pt x="379" y="395"/>
                    </a:lnTo>
                    <a:lnTo>
                      <a:pt x="403" y="406"/>
                    </a:lnTo>
                    <a:lnTo>
                      <a:pt x="424" y="417"/>
                    </a:lnTo>
                    <a:lnTo>
                      <a:pt x="451" y="429"/>
                    </a:lnTo>
                    <a:lnTo>
                      <a:pt x="469" y="437"/>
                    </a:lnTo>
                    <a:lnTo>
                      <a:pt x="477" y="442"/>
                    </a:lnTo>
                    <a:lnTo>
                      <a:pt x="469" y="454"/>
                    </a:lnTo>
                    <a:lnTo>
                      <a:pt x="460" y="467"/>
                    </a:lnTo>
                    <a:lnTo>
                      <a:pt x="446" y="484"/>
                    </a:lnTo>
                    <a:lnTo>
                      <a:pt x="421" y="488"/>
                    </a:lnTo>
                    <a:lnTo>
                      <a:pt x="403" y="490"/>
                    </a:lnTo>
                    <a:lnTo>
                      <a:pt x="375" y="495"/>
                    </a:lnTo>
                    <a:lnTo>
                      <a:pt x="348" y="496"/>
                    </a:lnTo>
                    <a:lnTo>
                      <a:pt x="317" y="496"/>
                    </a:lnTo>
                    <a:lnTo>
                      <a:pt x="288" y="499"/>
                    </a:lnTo>
                    <a:lnTo>
                      <a:pt x="258" y="501"/>
                    </a:lnTo>
                    <a:lnTo>
                      <a:pt x="231" y="505"/>
                    </a:lnTo>
                    <a:lnTo>
                      <a:pt x="208" y="508"/>
                    </a:lnTo>
                    <a:lnTo>
                      <a:pt x="182" y="514"/>
                    </a:lnTo>
                    <a:lnTo>
                      <a:pt x="163" y="521"/>
                    </a:lnTo>
                    <a:lnTo>
                      <a:pt x="142" y="530"/>
                    </a:lnTo>
                    <a:lnTo>
                      <a:pt x="126" y="539"/>
                    </a:lnTo>
                    <a:lnTo>
                      <a:pt x="102" y="548"/>
                    </a:lnTo>
                    <a:lnTo>
                      <a:pt x="74" y="561"/>
                    </a:lnTo>
                    <a:lnTo>
                      <a:pt x="46" y="572"/>
                    </a:lnTo>
                    <a:lnTo>
                      <a:pt x="24" y="579"/>
                    </a:lnTo>
                    <a:lnTo>
                      <a:pt x="0" y="587"/>
                    </a:lnTo>
                    <a:lnTo>
                      <a:pt x="19" y="591"/>
                    </a:lnTo>
                    <a:lnTo>
                      <a:pt x="37" y="590"/>
                    </a:lnTo>
                    <a:lnTo>
                      <a:pt x="59" y="585"/>
                    </a:lnTo>
                    <a:lnTo>
                      <a:pt x="82" y="579"/>
                    </a:lnTo>
                    <a:lnTo>
                      <a:pt x="112" y="570"/>
                    </a:lnTo>
                    <a:lnTo>
                      <a:pt x="130" y="565"/>
                    </a:lnTo>
                    <a:lnTo>
                      <a:pt x="149" y="561"/>
                    </a:lnTo>
                    <a:lnTo>
                      <a:pt x="174" y="556"/>
                    </a:lnTo>
                    <a:lnTo>
                      <a:pt x="200" y="553"/>
                    </a:lnTo>
                    <a:lnTo>
                      <a:pt x="232" y="550"/>
                    </a:lnTo>
                    <a:lnTo>
                      <a:pt x="263" y="547"/>
                    </a:lnTo>
                    <a:lnTo>
                      <a:pt x="297" y="546"/>
                    </a:lnTo>
                    <a:lnTo>
                      <a:pt x="325" y="546"/>
                    </a:lnTo>
                    <a:lnTo>
                      <a:pt x="354" y="544"/>
                    </a:lnTo>
                    <a:lnTo>
                      <a:pt x="377" y="542"/>
                    </a:lnTo>
                    <a:lnTo>
                      <a:pt x="405" y="540"/>
                    </a:lnTo>
                    <a:lnTo>
                      <a:pt x="435" y="535"/>
                    </a:lnTo>
                    <a:lnTo>
                      <a:pt x="469" y="529"/>
                    </a:lnTo>
                    <a:lnTo>
                      <a:pt x="498" y="521"/>
                    </a:lnTo>
                    <a:lnTo>
                      <a:pt x="534" y="516"/>
                    </a:lnTo>
                    <a:lnTo>
                      <a:pt x="523" y="535"/>
                    </a:lnTo>
                    <a:lnTo>
                      <a:pt x="509" y="559"/>
                    </a:lnTo>
                    <a:lnTo>
                      <a:pt x="495" y="590"/>
                    </a:lnTo>
                    <a:lnTo>
                      <a:pt x="492" y="613"/>
                    </a:lnTo>
                    <a:lnTo>
                      <a:pt x="491" y="640"/>
                    </a:lnTo>
                    <a:lnTo>
                      <a:pt x="492" y="661"/>
                    </a:lnTo>
                    <a:lnTo>
                      <a:pt x="495" y="683"/>
                    </a:lnTo>
                    <a:lnTo>
                      <a:pt x="497" y="712"/>
                    </a:lnTo>
                    <a:lnTo>
                      <a:pt x="500" y="751"/>
                    </a:lnTo>
                    <a:lnTo>
                      <a:pt x="498" y="783"/>
                    </a:lnTo>
                    <a:lnTo>
                      <a:pt x="497" y="817"/>
                    </a:lnTo>
                    <a:lnTo>
                      <a:pt x="497" y="843"/>
                    </a:lnTo>
                    <a:lnTo>
                      <a:pt x="500" y="869"/>
                    </a:lnTo>
                    <a:lnTo>
                      <a:pt x="508" y="896"/>
                    </a:lnTo>
                    <a:lnTo>
                      <a:pt x="519" y="928"/>
                    </a:lnTo>
                    <a:lnTo>
                      <a:pt x="529" y="951"/>
                    </a:lnTo>
                    <a:lnTo>
                      <a:pt x="541" y="971"/>
                    </a:lnTo>
                    <a:lnTo>
                      <a:pt x="554" y="997"/>
                    </a:lnTo>
                    <a:lnTo>
                      <a:pt x="566" y="1013"/>
                    </a:lnTo>
                    <a:lnTo>
                      <a:pt x="586" y="1032"/>
                    </a:lnTo>
                    <a:lnTo>
                      <a:pt x="612" y="1049"/>
                    </a:lnTo>
                    <a:lnTo>
                      <a:pt x="633" y="1070"/>
                    </a:lnTo>
                    <a:lnTo>
                      <a:pt x="636" y="1048"/>
                    </a:lnTo>
                    <a:lnTo>
                      <a:pt x="633" y="1022"/>
                    </a:lnTo>
                    <a:lnTo>
                      <a:pt x="629" y="994"/>
                    </a:lnTo>
                    <a:lnTo>
                      <a:pt x="626" y="969"/>
                    </a:lnTo>
                    <a:lnTo>
                      <a:pt x="620" y="951"/>
                    </a:lnTo>
                    <a:lnTo>
                      <a:pt x="613" y="926"/>
                    </a:lnTo>
                    <a:lnTo>
                      <a:pt x="602" y="900"/>
                    </a:lnTo>
                    <a:lnTo>
                      <a:pt x="597" y="879"/>
                    </a:lnTo>
                    <a:lnTo>
                      <a:pt x="595" y="858"/>
                    </a:lnTo>
                    <a:lnTo>
                      <a:pt x="590" y="821"/>
                    </a:lnTo>
                    <a:lnTo>
                      <a:pt x="586" y="783"/>
                    </a:lnTo>
                    <a:lnTo>
                      <a:pt x="581" y="749"/>
                    </a:lnTo>
                    <a:lnTo>
                      <a:pt x="578" y="715"/>
                    </a:lnTo>
                    <a:lnTo>
                      <a:pt x="572" y="679"/>
                    </a:lnTo>
                    <a:lnTo>
                      <a:pt x="571" y="655"/>
                    </a:lnTo>
                    <a:lnTo>
                      <a:pt x="571" y="635"/>
                    </a:lnTo>
                    <a:lnTo>
                      <a:pt x="569" y="610"/>
                    </a:lnTo>
                    <a:lnTo>
                      <a:pt x="571" y="582"/>
                    </a:lnTo>
                    <a:lnTo>
                      <a:pt x="574" y="567"/>
                    </a:lnTo>
                    <a:lnTo>
                      <a:pt x="580" y="544"/>
                    </a:lnTo>
                    <a:lnTo>
                      <a:pt x="586" y="514"/>
                    </a:lnTo>
                    <a:lnTo>
                      <a:pt x="597" y="536"/>
                    </a:lnTo>
                    <a:lnTo>
                      <a:pt x="609" y="559"/>
                    </a:lnTo>
                    <a:lnTo>
                      <a:pt x="620" y="582"/>
                    </a:lnTo>
                    <a:lnTo>
                      <a:pt x="626" y="608"/>
                    </a:lnTo>
                    <a:lnTo>
                      <a:pt x="633" y="636"/>
                    </a:lnTo>
                    <a:lnTo>
                      <a:pt x="638" y="657"/>
                    </a:lnTo>
                    <a:lnTo>
                      <a:pt x="641" y="684"/>
                    </a:lnTo>
                    <a:lnTo>
                      <a:pt x="647" y="715"/>
                    </a:lnTo>
                    <a:lnTo>
                      <a:pt x="651" y="749"/>
                    </a:lnTo>
                    <a:lnTo>
                      <a:pt x="655" y="776"/>
                    </a:lnTo>
                    <a:lnTo>
                      <a:pt x="659" y="811"/>
                    </a:lnTo>
                    <a:lnTo>
                      <a:pt x="661" y="836"/>
                    </a:lnTo>
                    <a:lnTo>
                      <a:pt x="669" y="866"/>
                    </a:lnTo>
                    <a:lnTo>
                      <a:pt x="672" y="894"/>
                    </a:lnTo>
                    <a:lnTo>
                      <a:pt x="678" y="913"/>
                    </a:lnTo>
                    <a:lnTo>
                      <a:pt x="690" y="934"/>
                    </a:lnTo>
                    <a:lnTo>
                      <a:pt x="704" y="957"/>
                    </a:lnTo>
                    <a:lnTo>
                      <a:pt x="720" y="979"/>
                    </a:lnTo>
                    <a:lnTo>
                      <a:pt x="737" y="1000"/>
                    </a:lnTo>
                    <a:lnTo>
                      <a:pt x="750" y="1011"/>
                    </a:lnTo>
                    <a:lnTo>
                      <a:pt x="760" y="1000"/>
                    </a:lnTo>
                    <a:lnTo>
                      <a:pt x="760" y="945"/>
                    </a:lnTo>
                    <a:lnTo>
                      <a:pt x="760" y="1000"/>
                    </a:lnTo>
                    <a:lnTo>
                      <a:pt x="760" y="945"/>
                    </a:lnTo>
                    <a:lnTo>
                      <a:pt x="760" y="891"/>
                    </a:lnTo>
                    <a:lnTo>
                      <a:pt x="752" y="869"/>
                    </a:lnTo>
                    <a:lnTo>
                      <a:pt x="738" y="841"/>
                    </a:lnTo>
                    <a:lnTo>
                      <a:pt x="727" y="817"/>
                    </a:lnTo>
                    <a:lnTo>
                      <a:pt x="716" y="789"/>
                    </a:lnTo>
                    <a:lnTo>
                      <a:pt x="706" y="764"/>
                    </a:lnTo>
                    <a:lnTo>
                      <a:pt x="693" y="736"/>
                    </a:lnTo>
                    <a:lnTo>
                      <a:pt x="684" y="710"/>
                    </a:lnTo>
                    <a:lnTo>
                      <a:pt x="675" y="684"/>
                    </a:lnTo>
                    <a:lnTo>
                      <a:pt x="666" y="657"/>
                    </a:lnTo>
                    <a:lnTo>
                      <a:pt x="661" y="640"/>
                    </a:lnTo>
                    <a:lnTo>
                      <a:pt x="654" y="619"/>
                    </a:lnTo>
                    <a:lnTo>
                      <a:pt x="647" y="595"/>
                    </a:lnTo>
                    <a:lnTo>
                      <a:pt x="638" y="576"/>
                    </a:lnTo>
                    <a:lnTo>
                      <a:pt x="643" y="561"/>
                    </a:lnTo>
                    <a:lnTo>
                      <a:pt x="646" y="542"/>
                    </a:lnTo>
                    <a:lnTo>
                      <a:pt x="644" y="527"/>
                    </a:lnTo>
                    <a:lnTo>
                      <a:pt x="640" y="508"/>
                    </a:lnTo>
                    <a:lnTo>
                      <a:pt x="661" y="505"/>
                    </a:lnTo>
                    <a:lnTo>
                      <a:pt x="689" y="499"/>
                    </a:lnTo>
                    <a:lnTo>
                      <a:pt x="712" y="513"/>
                    </a:lnTo>
                    <a:lnTo>
                      <a:pt x="734" y="523"/>
                    </a:lnTo>
                    <a:lnTo>
                      <a:pt x="757" y="535"/>
                    </a:lnTo>
                    <a:lnTo>
                      <a:pt x="760" y="507"/>
                    </a:lnTo>
                    <a:lnTo>
                      <a:pt x="760" y="451"/>
                    </a:lnTo>
                    <a:lnTo>
                      <a:pt x="760" y="507"/>
                    </a:lnTo>
                    <a:lnTo>
                      <a:pt x="760" y="451"/>
                    </a:lnTo>
                    <a:lnTo>
                      <a:pt x="752" y="451"/>
                    </a:lnTo>
                    <a:lnTo>
                      <a:pt x="727" y="442"/>
                    </a:lnTo>
                    <a:lnTo>
                      <a:pt x="721" y="429"/>
                    </a:lnTo>
                    <a:lnTo>
                      <a:pt x="716" y="416"/>
                    </a:lnTo>
                    <a:lnTo>
                      <a:pt x="711" y="402"/>
                    </a:lnTo>
                    <a:lnTo>
                      <a:pt x="712" y="397"/>
                    </a:lnTo>
                    <a:lnTo>
                      <a:pt x="727" y="380"/>
                    </a:lnTo>
                    <a:lnTo>
                      <a:pt x="749" y="362"/>
                    </a:lnTo>
                    <a:lnTo>
                      <a:pt x="767" y="344"/>
                    </a:lnTo>
                    <a:lnTo>
                      <a:pt x="760" y="342"/>
                    </a:lnTo>
                    <a:lnTo>
                      <a:pt x="760" y="288"/>
                    </a:lnTo>
                    <a:lnTo>
                      <a:pt x="763" y="284"/>
                    </a:lnTo>
                    <a:lnTo>
                      <a:pt x="734" y="303"/>
                    </a:lnTo>
                    <a:lnTo>
                      <a:pt x="711" y="322"/>
                    </a:lnTo>
                    <a:lnTo>
                      <a:pt x="696" y="335"/>
                    </a:lnTo>
                    <a:lnTo>
                      <a:pt x="684" y="352"/>
                    </a:lnTo>
                    <a:lnTo>
                      <a:pt x="664" y="376"/>
                    </a:lnTo>
                    <a:lnTo>
                      <a:pt x="649" y="395"/>
                    </a:lnTo>
                    <a:lnTo>
                      <a:pt x="633" y="412"/>
                    </a:lnTo>
                    <a:lnTo>
                      <a:pt x="613" y="433"/>
                    </a:lnTo>
                    <a:lnTo>
                      <a:pt x="604" y="425"/>
                    </a:lnTo>
                    <a:lnTo>
                      <a:pt x="595" y="408"/>
                    </a:lnTo>
                    <a:lnTo>
                      <a:pt x="586" y="395"/>
                    </a:lnTo>
                    <a:lnTo>
                      <a:pt x="591" y="380"/>
                    </a:lnTo>
                    <a:lnTo>
                      <a:pt x="604" y="359"/>
                    </a:lnTo>
                    <a:lnTo>
                      <a:pt x="618" y="337"/>
                    </a:lnTo>
                    <a:lnTo>
                      <a:pt x="633" y="317"/>
                    </a:lnTo>
                    <a:lnTo>
                      <a:pt x="649" y="299"/>
                    </a:lnTo>
                    <a:lnTo>
                      <a:pt x="674" y="274"/>
                    </a:lnTo>
                    <a:lnTo>
                      <a:pt x="696" y="250"/>
                    </a:lnTo>
                    <a:lnTo>
                      <a:pt x="715" y="231"/>
                    </a:lnTo>
                    <a:lnTo>
                      <a:pt x="731" y="214"/>
                    </a:lnTo>
                    <a:lnTo>
                      <a:pt x="749" y="194"/>
                    </a:lnTo>
                    <a:lnTo>
                      <a:pt x="760" y="178"/>
                    </a:lnTo>
                    <a:lnTo>
                      <a:pt x="760" y="122"/>
                    </a:lnTo>
                    <a:lnTo>
                      <a:pt x="760" y="178"/>
                    </a:lnTo>
                    <a:lnTo>
                      <a:pt x="760" y="122"/>
                    </a:lnTo>
                    <a:lnTo>
                      <a:pt x="760" y="148"/>
                    </a:lnTo>
                    <a:lnTo>
                      <a:pt x="760" y="132"/>
                    </a:lnTo>
                    <a:lnTo>
                      <a:pt x="753" y="152"/>
                    </a:lnTo>
                    <a:lnTo>
                      <a:pt x="732" y="173"/>
                    </a:lnTo>
                    <a:lnTo>
                      <a:pt x="716" y="194"/>
                    </a:lnTo>
                    <a:lnTo>
                      <a:pt x="693" y="222"/>
                    </a:lnTo>
                    <a:lnTo>
                      <a:pt x="678" y="239"/>
                    </a:lnTo>
                    <a:lnTo>
                      <a:pt x="659" y="261"/>
                    </a:lnTo>
                    <a:lnTo>
                      <a:pt x="641" y="293"/>
                    </a:lnTo>
                    <a:lnTo>
                      <a:pt x="625" y="316"/>
                    </a:lnTo>
                    <a:lnTo>
                      <a:pt x="610" y="340"/>
                    </a:lnTo>
                    <a:lnTo>
                      <a:pt x="589" y="380"/>
                    </a:lnTo>
                    <a:lnTo>
                      <a:pt x="580" y="402"/>
                    </a:lnTo>
                    <a:lnTo>
                      <a:pt x="575" y="416"/>
                    </a:lnTo>
                    <a:lnTo>
                      <a:pt x="564" y="395"/>
                    </a:lnTo>
                    <a:lnTo>
                      <a:pt x="549" y="371"/>
                    </a:lnTo>
                    <a:lnTo>
                      <a:pt x="532" y="348"/>
                    </a:lnTo>
                    <a:lnTo>
                      <a:pt x="519" y="325"/>
                    </a:lnTo>
                    <a:lnTo>
                      <a:pt x="506" y="303"/>
                    </a:lnTo>
                    <a:lnTo>
                      <a:pt x="492" y="284"/>
                    </a:lnTo>
                    <a:lnTo>
                      <a:pt x="477" y="265"/>
                    </a:lnTo>
                    <a:lnTo>
                      <a:pt x="458" y="240"/>
                    </a:lnTo>
                    <a:lnTo>
                      <a:pt x="437" y="216"/>
                    </a:lnTo>
                    <a:lnTo>
                      <a:pt x="418" y="188"/>
                    </a:lnTo>
                    <a:lnTo>
                      <a:pt x="398" y="160"/>
                    </a:lnTo>
                    <a:lnTo>
                      <a:pt x="383" y="137"/>
                    </a:lnTo>
                    <a:lnTo>
                      <a:pt x="364" y="109"/>
                    </a:lnTo>
                    <a:lnTo>
                      <a:pt x="349" y="90"/>
                    </a:lnTo>
                    <a:lnTo>
                      <a:pt x="330" y="72"/>
                    </a:lnTo>
                    <a:lnTo>
                      <a:pt x="314" y="58"/>
                    </a:lnTo>
                    <a:lnTo>
                      <a:pt x="300" y="41"/>
                    </a:lnTo>
                    <a:lnTo>
                      <a:pt x="286" y="18"/>
                    </a:lnTo>
                    <a:lnTo>
                      <a:pt x="274" y="0"/>
                    </a:lnTo>
                    <a:lnTo>
                      <a:pt x="277" y="15"/>
                    </a:lnTo>
                    <a:lnTo>
                      <a:pt x="280" y="37"/>
                    </a:lnTo>
                    <a:lnTo>
                      <a:pt x="283" y="60"/>
                    </a:lnTo>
                    <a:lnTo>
                      <a:pt x="294" y="81"/>
                    </a:lnTo>
                    <a:lnTo>
                      <a:pt x="304" y="101"/>
                    </a:lnTo>
                    <a:lnTo>
                      <a:pt x="322" y="131"/>
                    </a:lnTo>
                    <a:lnTo>
                      <a:pt x="335" y="156"/>
                    </a:lnTo>
                    <a:lnTo>
                      <a:pt x="352" y="186"/>
                    </a:lnTo>
                    <a:lnTo>
                      <a:pt x="369" y="211"/>
                    </a:lnTo>
                    <a:lnTo>
                      <a:pt x="389" y="240"/>
                    </a:lnTo>
                    <a:lnTo>
                      <a:pt x="405" y="261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</p:grpSp>
      </p:grpSp>
      <p:sp>
        <p:nvSpPr>
          <p:cNvPr id="72738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2739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628254-4446-4E65-B492-09C45E0AB4A1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B3812A-54FB-4FD3-B9C4-51A545517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CD4DA-585A-4183-A7F8-0E82F8C01666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35679-BB2A-40B9-B463-415F157F3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B0097-5E48-4152-ACF8-540D53FC366C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C8497-6C3F-4F51-8AFE-D51CCCDD8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54397-9DC0-4414-B814-A48A6C8C5FA5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FF0E2-38CC-4784-B13A-5D52A6A4E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0B1A-F6AB-4887-99DE-2C6D29C896FE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39875-3098-410B-9143-9D6C2D54C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6AAC4-0126-4E6A-9F25-C9C690380ABD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B8864-AA92-4555-AD04-B86316BF8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1B801-A8FC-49E8-A865-03B40AA47313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C8D9F-1FC6-4CA0-8227-7ECCC233A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DF7E8-A13B-4044-A582-618256960540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4F6DD-23E4-4FD7-A1DA-362C87FA0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F1A9C-2C1F-4556-B4ED-8C7A30986798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99211-61CD-4E6C-BB2E-7B8CB2792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FAAB6-E762-4923-A840-DE83C9244D77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AA584-ACD1-4AC5-B9AF-3656CC5BF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03116-6638-48D6-AD2B-9852FE803C62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A1617-7B4D-42FE-8B56-65E16C313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9394E-F30F-4F9F-BEC6-D7AB47519F5A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41244-1B2C-4C06-93A3-ACA59CD81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2550" y="82550"/>
            <a:ext cx="8978900" cy="6540500"/>
            <a:chOff x="52" y="52"/>
            <a:chExt cx="5656" cy="41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52" y="52"/>
              <a:ext cx="280" cy="4120"/>
              <a:chOff x="52" y="52"/>
              <a:chExt cx="280" cy="4120"/>
            </a:xfrm>
          </p:grpSpPr>
          <p:sp>
            <p:nvSpPr>
              <p:cNvPr id="21" name="AutoShape 4"/>
              <p:cNvSpPr>
                <a:spLocks noChangeArrowheads="1"/>
              </p:cNvSpPr>
              <p:nvPr/>
            </p:nvSpPr>
            <p:spPr bwMode="auto">
              <a:xfrm>
                <a:off x="52" y="52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2" name="AutoShape 5"/>
              <p:cNvSpPr>
                <a:spLocks noChangeArrowheads="1"/>
              </p:cNvSpPr>
              <p:nvPr/>
            </p:nvSpPr>
            <p:spPr bwMode="auto">
              <a:xfrm>
                <a:off x="52" y="340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3" name="AutoShape 6"/>
              <p:cNvSpPr>
                <a:spLocks noChangeArrowheads="1"/>
              </p:cNvSpPr>
              <p:nvPr/>
            </p:nvSpPr>
            <p:spPr bwMode="auto">
              <a:xfrm>
                <a:off x="52" y="628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4" name="AutoShape 7"/>
              <p:cNvSpPr>
                <a:spLocks noChangeArrowheads="1"/>
              </p:cNvSpPr>
              <p:nvPr/>
            </p:nvSpPr>
            <p:spPr bwMode="auto">
              <a:xfrm>
                <a:off x="52" y="916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5" name="AutoShape 8"/>
              <p:cNvSpPr>
                <a:spLocks noChangeArrowheads="1"/>
              </p:cNvSpPr>
              <p:nvPr/>
            </p:nvSpPr>
            <p:spPr bwMode="auto">
              <a:xfrm>
                <a:off x="52" y="1204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6" name="AutoShape 9"/>
              <p:cNvSpPr>
                <a:spLocks noChangeArrowheads="1"/>
              </p:cNvSpPr>
              <p:nvPr/>
            </p:nvSpPr>
            <p:spPr bwMode="auto">
              <a:xfrm>
                <a:off x="52" y="1492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7" name="AutoShape 10"/>
              <p:cNvSpPr>
                <a:spLocks noChangeArrowheads="1"/>
              </p:cNvSpPr>
              <p:nvPr/>
            </p:nvSpPr>
            <p:spPr bwMode="auto">
              <a:xfrm>
                <a:off x="52" y="1780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8" name="AutoShape 11"/>
              <p:cNvSpPr>
                <a:spLocks noChangeArrowheads="1"/>
              </p:cNvSpPr>
              <p:nvPr/>
            </p:nvSpPr>
            <p:spPr bwMode="auto">
              <a:xfrm>
                <a:off x="52" y="2068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9" name="AutoShape 12"/>
              <p:cNvSpPr>
                <a:spLocks noChangeArrowheads="1"/>
              </p:cNvSpPr>
              <p:nvPr/>
            </p:nvSpPr>
            <p:spPr bwMode="auto">
              <a:xfrm>
                <a:off x="52" y="2356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0" name="AutoShape 13"/>
              <p:cNvSpPr>
                <a:spLocks noChangeArrowheads="1"/>
              </p:cNvSpPr>
              <p:nvPr/>
            </p:nvSpPr>
            <p:spPr bwMode="auto">
              <a:xfrm>
                <a:off x="52" y="2644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1" name="AutoShape 14"/>
              <p:cNvSpPr>
                <a:spLocks noChangeArrowheads="1"/>
              </p:cNvSpPr>
              <p:nvPr/>
            </p:nvSpPr>
            <p:spPr bwMode="auto">
              <a:xfrm>
                <a:off x="52" y="2932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2" name="AutoShape 15"/>
              <p:cNvSpPr>
                <a:spLocks noChangeArrowheads="1"/>
              </p:cNvSpPr>
              <p:nvPr/>
            </p:nvSpPr>
            <p:spPr bwMode="auto">
              <a:xfrm>
                <a:off x="52" y="3220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3" name="AutoShape 16"/>
              <p:cNvSpPr>
                <a:spLocks noChangeArrowheads="1"/>
              </p:cNvSpPr>
              <p:nvPr/>
            </p:nvSpPr>
            <p:spPr bwMode="auto">
              <a:xfrm>
                <a:off x="52" y="3508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4" name="AutoShape 17"/>
              <p:cNvSpPr>
                <a:spLocks noChangeArrowheads="1"/>
              </p:cNvSpPr>
              <p:nvPr/>
            </p:nvSpPr>
            <p:spPr bwMode="auto">
              <a:xfrm>
                <a:off x="52" y="3796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5428" y="52"/>
              <a:ext cx="280" cy="4120"/>
              <a:chOff x="5428" y="52"/>
              <a:chExt cx="280" cy="4120"/>
            </a:xfrm>
          </p:grpSpPr>
          <p:sp>
            <p:nvSpPr>
              <p:cNvPr id="7" name="AutoShape 19"/>
              <p:cNvSpPr>
                <a:spLocks noChangeArrowheads="1"/>
              </p:cNvSpPr>
              <p:nvPr/>
            </p:nvSpPr>
            <p:spPr bwMode="auto">
              <a:xfrm>
                <a:off x="5428" y="52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8" name="AutoShape 20"/>
              <p:cNvSpPr>
                <a:spLocks noChangeArrowheads="1"/>
              </p:cNvSpPr>
              <p:nvPr/>
            </p:nvSpPr>
            <p:spPr bwMode="auto">
              <a:xfrm>
                <a:off x="5428" y="340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9" name="AutoShape 21"/>
              <p:cNvSpPr>
                <a:spLocks noChangeArrowheads="1"/>
              </p:cNvSpPr>
              <p:nvPr/>
            </p:nvSpPr>
            <p:spPr bwMode="auto">
              <a:xfrm>
                <a:off x="5428" y="628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0" name="AutoShape 22"/>
              <p:cNvSpPr>
                <a:spLocks noChangeArrowheads="1"/>
              </p:cNvSpPr>
              <p:nvPr/>
            </p:nvSpPr>
            <p:spPr bwMode="auto">
              <a:xfrm>
                <a:off x="5428" y="916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1" name="AutoShape 23"/>
              <p:cNvSpPr>
                <a:spLocks noChangeArrowheads="1"/>
              </p:cNvSpPr>
              <p:nvPr/>
            </p:nvSpPr>
            <p:spPr bwMode="auto">
              <a:xfrm>
                <a:off x="5428" y="1204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2" name="AutoShape 24"/>
              <p:cNvSpPr>
                <a:spLocks noChangeArrowheads="1"/>
              </p:cNvSpPr>
              <p:nvPr/>
            </p:nvSpPr>
            <p:spPr bwMode="auto">
              <a:xfrm>
                <a:off x="5428" y="1492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3" name="AutoShape 25"/>
              <p:cNvSpPr>
                <a:spLocks noChangeArrowheads="1"/>
              </p:cNvSpPr>
              <p:nvPr/>
            </p:nvSpPr>
            <p:spPr bwMode="auto">
              <a:xfrm>
                <a:off x="5428" y="1780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4" name="AutoShape 26"/>
              <p:cNvSpPr>
                <a:spLocks noChangeArrowheads="1"/>
              </p:cNvSpPr>
              <p:nvPr/>
            </p:nvSpPr>
            <p:spPr bwMode="auto">
              <a:xfrm>
                <a:off x="5428" y="2068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5" name="AutoShape 27"/>
              <p:cNvSpPr>
                <a:spLocks noChangeArrowheads="1"/>
              </p:cNvSpPr>
              <p:nvPr/>
            </p:nvSpPr>
            <p:spPr bwMode="auto">
              <a:xfrm>
                <a:off x="5428" y="2356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6" name="AutoShape 28"/>
              <p:cNvSpPr>
                <a:spLocks noChangeArrowheads="1"/>
              </p:cNvSpPr>
              <p:nvPr/>
            </p:nvSpPr>
            <p:spPr bwMode="auto">
              <a:xfrm>
                <a:off x="5428" y="2644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7" name="AutoShape 29"/>
              <p:cNvSpPr>
                <a:spLocks noChangeArrowheads="1"/>
              </p:cNvSpPr>
              <p:nvPr/>
            </p:nvSpPr>
            <p:spPr bwMode="auto">
              <a:xfrm>
                <a:off x="5428" y="2932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8" name="AutoShape 30"/>
              <p:cNvSpPr>
                <a:spLocks noChangeArrowheads="1"/>
              </p:cNvSpPr>
              <p:nvPr/>
            </p:nvSpPr>
            <p:spPr bwMode="auto">
              <a:xfrm>
                <a:off x="5428" y="3220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19" name="AutoShape 31"/>
              <p:cNvSpPr>
                <a:spLocks noChangeArrowheads="1"/>
              </p:cNvSpPr>
              <p:nvPr/>
            </p:nvSpPr>
            <p:spPr bwMode="auto">
              <a:xfrm>
                <a:off x="5428" y="3508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" name="AutoShape 32"/>
              <p:cNvSpPr>
                <a:spLocks noChangeArrowheads="1"/>
              </p:cNvSpPr>
              <p:nvPr/>
            </p:nvSpPr>
            <p:spPr bwMode="auto">
              <a:xfrm>
                <a:off x="5428" y="3796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</p:grpSp>
      </p:grpSp>
      <p:sp>
        <p:nvSpPr>
          <p:cNvPr id="81953" name="Rectangle 3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1954" name="Rectangle 3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40129-A193-43E3-8382-C5DCD2F9BB1C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20C9-7693-4FF5-9382-8DA278A98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BCC26-887E-4920-AB42-D80BEED64E7B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9D61-9CCE-48C4-9DA9-754A5E020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39919-4300-48BA-8E57-93C1D42C12CE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7F5D4-6A1C-4139-82B3-CF9EA3456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AB248-1782-46D4-B6B2-CEE62C2A26A5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982BD-4B80-4851-9034-954CD1289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72B52-DF2C-451C-820F-5E5158639790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D4F74-60C7-4024-A8AD-41928D059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A165D-C00D-4FAA-AD35-2BF796F3BB42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68740-7FF7-40A3-B605-05A94578D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494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494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22CCF-1226-4A63-830B-15727387361C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CA01F-3CC6-4E28-B2C3-820F2F21A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02832-AD95-4755-AC0D-28D5AE9B0276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A7663-AB93-4EFB-9A5A-2AB13205E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C6BBF-206E-43EC-8DED-3A1D07BEB09A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37766-C181-4BCC-B7D3-7A80B4F7F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4AF29-7CBC-480C-8C81-A4A0F8247820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21E17-6925-4D49-AF6A-9B0D5EE01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13DB4-6C8E-4C1A-B47A-842B9555D5D9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8BD1A-7963-4D45-B772-6F82F482F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0EF98-60A4-4656-9434-2BFFC7BC5DE4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58C51-A878-49EE-AB2E-D6195DAB9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28613" y="2132013"/>
            <a:ext cx="8839200" cy="4725987"/>
            <a:chOff x="207" y="1343"/>
            <a:chExt cx="5568" cy="2977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7" y="2024"/>
              <a:ext cx="5558" cy="2296"/>
            </a:xfrm>
            <a:custGeom>
              <a:avLst/>
              <a:gdLst>
                <a:gd name="T0" fmla="*/ 5557 w 5558"/>
                <a:gd name="T1" fmla="*/ 0 h 2296"/>
                <a:gd name="T2" fmla="*/ 0 w 5558"/>
                <a:gd name="T3" fmla="*/ 0 h 2296"/>
                <a:gd name="T4" fmla="*/ 0 w 5558"/>
                <a:gd name="T5" fmla="*/ 2295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58" h="2296">
                  <a:moveTo>
                    <a:pt x="5557" y="0"/>
                  </a:moveTo>
                  <a:lnTo>
                    <a:pt x="0" y="0"/>
                  </a:lnTo>
                  <a:lnTo>
                    <a:pt x="0" y="2295"/>
                  </a:lnTo>
                </a:path>
              </a:pathLst>
            </a:custGeom>
            <a:noFill/>
            <a:ln w="63500" cap="sq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>
                  <a:gamma/>
                  <a:shade val="60000"/>
                  <a:invGamma/>
                </a:schemeClr>
              </a:outerShdw>
            </a:effectLst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207" y="1343"/>
              <a:ext cx="5568" cy="2977"/>
            </a:xfrm>
            <a:custGeom>
              <a:avLst/>
              <a:gdLst>
                <a:gd name="T0" fmla="*/ 436 w 5568"/>
                <a:gd name="T1" fmla="*/ 2976 h 2977"/>
                <a:gd name="T2" fmla="*/ 435 w 5568"/>
                <a:gd name="T3" fmla="*/ 0 h 2977"/>
                <a:gd name="T4" fmla="*/ 0 w 5568"/>
                <a:gd name="T5" fmla="*/ 0 h 2977"/>
                <a:gd name="T6" fmla="*/ 0 w 5568"/>
                <a:gd name="T7" fmla="*/ 486 h 2977"/>
                <a:gd name="T8" fmla="*/ 5567 w 5568"/>
                <a:gd name="T9" fmla="*/ 486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68" h="2977">
                  <a:moveTo>
                    <a:pt x="436" y="2976"/>
                  </a:moveTo>
                  <a:lnTo>
                    <a:pt x="435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5567" y="486"/>
                  </a:lnTo>
                </a:path>
              </a:pathLst>
            </a:custGeom>
            <a:noFill/>
            <a:ln w="63500" cap="sq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>
                  <a:gamma/>
                  <a:shade val="60000"/>
                  <a:invGamma/>
                </a:schemeClr>
              </a:outerShdw>
            </a:effectLst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</p:grpSp>
      <p:sp>
        <p:nvSpPr>
          <p:cNvPr id="8909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4478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050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A1EE64-93A0-4961-8079-A1C22AF91498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A0EBE1C-BA0B-4F1B-B408-B5B4CCBED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258F9-8D60-457B-A356-5758E47293B0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29572-F0F1-4A51-A507-AB3A76337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815DB-1623-4492-8362-1131862FB3B3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527FE-459F-454D-B134-BC6F02EEF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81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06711-E784-48CC-90CC-D062E498477B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B7242-DD0C-458D-8961-F1DA455B7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62F10-A1F5-4F64-996A-588957D27C57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13C40-49FA-4FC5-8BFA-EBB15520B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A1BC8-403B-44C1-A51D-5EC16FAB8721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CB8EB-609A-422E-B609-BB76245D5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E36C1-8992-4A90-B056-F3860D75FCF7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0FDBF-D4C0-4775-8610-222DC65DB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03115-52C9-4BCF-8AFE-A776E08C395E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72E3-0612-4C32-8B6A-A77C7B9CA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74D3F-8593-4769-9889-ED45124B0950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EE55-87D4-4347-B96D-F90F9F172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76962-2463-4B9B-94B2-81E99AD63D36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68031-8038-4F7A-892A-78DC254DA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F680A-A88C-421F-8FCE-8F7596C91F4C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562D0-F1E6-4939-A6C4-E89CC78AE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209550"/>
            <a:ext cx="1943100" cy="5886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09550"/>
            <a:ext cx="5676900" cy="5886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A1BC7-2B9B-47C0-907D-EBF1CB345A69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4979B-8792-43CC-97B9-00B20A135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95874-E7F3-4CF3-A0E9-699B6709E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BA459-D69A-4D45-9339-E4B7E347B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0C9E3-E4A0-42E0-B59F-CA1B5CE43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3039-5071-4541-B296-C984972C3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E5B1B-15EC-4F1A-980A-9E36A04F50D7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13578-42F3-45DF-86B5-1FB0D1F94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6C00F-4E59-4FDA-A930-6811283B0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FF221-FDBD-44E7-9FF7-F426765A5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74633-5978-4EE3-9335-CFED5C5C4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A3768-A780-4677-ACDD-45786B67D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FAED4-0444-47F6-9475-1559055D7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D37BA-F37C-4C2D-B892-0470B8150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0C411-1377-4431-91F5-4CD547C8D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6F978-DF7C-4126-874D-9F0B182DDF30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7A54A-E4F7-4CF7-B751-CDED4AEDC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70F9C-877B-410D-928A-38EEDCA69AC3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EDF12-BC7A-44AB-A71B-6339DBD62E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83D23-C2A7-4B59-9A5F-87BFCE70BAC0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BCB04-23D9-4A7D-8381-25555AE5D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524000"/>
            <a:ext cx="91440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pitchFamily="34" charset="0"/>
            </a:endParaRPr>
          </a:p>
        </p:txBody>
      </p:sp>
      <p:sp>
        <p:nvSpPr>
          <p:cNvPr id="1028" name="Rectangle 4" descr="mutegras"/>
          <p:cNvSpPr>
            <a:spLocks noChangeArrowheads="1"/>
          </p:cNvSpPr>
          <p:nvPr/>
        </p:nvSpPr>
        <p:spPr bwMode="ltGray">
          <a:xfrm>
            <a:off x="0" y="0"/>
            <a:ext cx="9144000" cy="1524000"/>
          </a:xfrm>
          <a:prstGeom prst="rect">
            <a:avLst/>
          </a:prstGeom>
          <a:blipFill dpi="0" rotWithShape="0">
            <a:blip r:embed="rId13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Arial" pitchFamily="34" charset="0"/>
            </a:endParaRPr>
          </a:p>
        </p:txBody>
      </p:sp>
      <p:sp>
        <p:nvSpPr>
          <p:cNvPr id="1029" name="Rectangle 5" descr="mutegras"/>
          <p:cNvSpPr>
            <a:spLocks noChangeArrowheads="1"/>
          </p:cNvSpPr>
          <p:nvPr/>
        </p:nvSpPr>
        <p:spPr bwMode="ltGray">
          <a:xfrm>
            <a:off x="0" y="6553200"/>
            <a:ext cx="9144000" cy="304800"/>
          </a:xfrm>
          <a:prstGeom prst="rect">
            <a:avLst/>
          </a:prstGeom>
          <a:blipFill dpi="0" rotWithShape="0">
            <a:blip r:embed="rId13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Arial" pitchFamily="34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6553200"/>
            <a:ext cx="91440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533400"/>
            <a:ext cx="8534400" cy="6858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cs typeface="Arial" pitchFamily="34" charset="0"/>
            </a:endParaRPr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94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8967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7A8B828F-C236-4AEE-AFB0-D8D6370637B0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349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89675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50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8967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FEBB52BB-843F-49C0-AADB-ED8598E1B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>
                <a:gd name="T0" fmla="*/ 0 w 5760"/>
                <a:gd name="T1" fmla="*/ 266 h 267"/>
                <a:gd name="T2" fmla="*/ 5759 w 5760"/>
                <a:gd name="T3" fmla="*/ 266 h 267"/>
                <a:gd name="T4" fmla="*/ 5759 w 5760"/>
                <a:gd name="T5" fmla="*/ 81 h 267"/>
                <a:gd name="T6" fmla="*/ 5573 w 5760"/>
                <a:gd name="T7" fmla="*/ 111 h 267"/>
                <a:gd name="T8" fmla="*/ 5104 w 5760"/>
                <a:gd name="T9" fmla="*/ 131 h 267"/>
                <a:gd name="T10" fmla="*/ 4602 w 5760"/>
                <a:gd name="T11" fmla="*/ 101 h 267"/>
                <a:gd name="T12" fmla="*/ 4143 w 5760"/>
                <a:gd name="T13" fmla="*/ 141 h 267"/>
                <a:gd name="T14" fmla="*/ 3918 w 5760"/>
                <a:gd name="T15" fmla="*/ 141 h 267"/>
                <a:gd name="T16" fmla="*/ 3790 w 5760"/>
                <a:gd name="T17" fmla="*/ 131 h 267"/>
                <a:gd name="T18" fmla="*/ 3459 w 5760"/>
                <a:gd name="T19" fmla="*/ 81 h 267"/>
                <a:gd name="T20" fmla="*/ 2979 w 5760"/>
                <a:gd name="T21" fmla="*/ 91 h 267"/>
                <a:gd name="T22" fmla="*/ 2733 w 5760"/>
                <a:gd name="T23" fmla="*/ 20 h 267"/>
                <a:gd name="T24" fmla="*/ 2434 w 5760"/>
                <a:gd name="T25" fmla="*/ 51 h 267"/>
                <a:gd name="T26" fmla="*/ 2220 w 5760"/>
                <a:gd name="T27" fmla="*/ 81 h 267"/>
                <a:gd name="T28" fmla="*/ 2050 w 5760"/>
                <a:gd name="T29" fmla="*/ 91 h 267"/>
                <a:gd name="T30" fmla="*/ 1751 w 5760"/>
                <a:gd name="T31" fmla="*/ 71 h 267"/>
                <a:gd name="T32" fmla="*/ 1441 w 5760"/>
                <a:gd name="T33" fmla="*/ 51 h 267"/>
                <a:gd name="T34" fmla="*/ 1131 w 5760"/>
                <a:gd name="T35" fmla="*/ 20 h 267"/>
                <a:gd name="T36" fmla="*/ 757 w 5760"/>
                <a:gd name="T37" fmla="*/ 40 h 267"/>
                <a:gd name="T38" fmla="*/ 384 w 5760"/>
                <a:gd name="T39" fmla="*/ 71 h 267"/>
                <a:gd name="T40" fmla="*/ 128 w 5760"/>
                <a:gd name="T41" fmla="*/ 10 h 267"/>
                <a:gd name="T42" fmla="*/ 0 w 5760"/>
                <a:gd name="T43" fmla="*/ 0 h 267"/>
                <a:gd name="T44" fmla="*/ 0 w 5760"/>
                <a:gd name="T45" fmla="*/ 266 h 26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2101" name="Group 5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2141" name="Group 6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2164" name="Freeform 7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>
                      <a:gd name="T0" fmla="*/ 0 w 132"/>
                      <a:gd name="T1" fmla="*/ 238 h 239"/>
                      <a:gd name="T2" fmla="*/ 19 w 132"/>
                      <a:gd name="T3" fmla="*/ 184 h 239"/>
                      <a:gd name="T4" fmla="*/ 36 w 132"/>
                      <a:gd name="T5" fmla="*/ 126 h 239"/>
                      <a:gd name="T6" fmla="*/ 44 w 132"/>
                      <a:gd name="T7" fmla="*/ 100 h 239"/>
                      <a:gd name="T8" fmla="*/ 55 w 132"/>
                      <a:gd name="T9" fmla="*/ 70 h 239"/>
                      <a:gd name="T10" fmla="*/ 72 w 132"/>
                      <a:gd name="T11" fmla="*/ 39 h 239"/>
                      <a:gd name="T12" fmla="*/ 83 w 132"/>
                      <a:gd name="T13" fmla="*/ 19 h 239"/>
                      <a:gd name="T14" fmla="*/ 93 w 132"/>
                      <a:gd name="T15" fmla="*/ 10 h 239"/>
                      <a:gd name="T16" fmla="*/ 105 w 132"/>
                      <a:gd name="T17" fmla="*/ 2 h 239"/>
                      <a:gd name="T18" fmla="*/ 118 w 132"/>
                      <a:gd name="T19" fmla="*/ 0 h 239"/>
                      <a:gd name="T20" fmla="*/ 124 w 132"/>
                      <a:gd name="T21" fmla="*/ 6 h 239"/>
                      <a:gd name="T22" fmla="*/ 131 w 132"/>
                      <a:gd name="T23" fmla="*/ 22 h 239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2165" name="Freeform 8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>
                      <a:gd name="T0" fmla="*/ 0 w 90"/>
                      <a:gd name="T1" fmla="*/ 583 h 584"/>
                      <a:gd name="T2" fmla="*/ 0 w 90"/>
                      <a:gd name="T3" fmla="*/ 528 h 584"/>
                      <a:gd name="T4" fmla="*/ 0 w 90"/>
                      <a:gd name="T5" fmla="*/ 487 h 584"/>
                      <a:gd name="T6" fmla="*/ 2 w 90"/>
                      <a:gd name="T7" fmla="*/ 458 h 584"/>
                      <a:gd name="T8" fmla="*/ 2 w 90"/>
                      <a:gd name="T9" fmla="*/ 423 h 584"/>
                      <a:gd name="T10" fmla="*/ 2 w 90"/>
                      <a:gd name="T11" fmla="*/ 387 h 584"/>
                      <a:gd name="T12" fmla="*/ 3 w 90"/>
                      <a:gd name="T13" fmla="*/ 357 h 584"/>
                      <a:gd name="T14" fmla="*/ 5 w 90"/>
                      <a:gd name="T15" fmla="*/ 329 h 584"/>
                      <a:gd name="T16" fmla="*/ 8 w 90"/>
                      <a:gd name="T17" fmla="*/ 280 h 584"/>
                      <a:gd name="T18" fmla="*/ 13 w 90"/>
                      <a:gd name="T19" fmla="*/ 227 h 584"/>
                      <a:gd name="T20" fmla="*/ 19 w 90"/>
                      <a:gd name="T21" fmla="*/ 173 h 584"/>
                      <a:gd name="T22" fmla="*/ 23 w 90"/>
                      <a:gd name="T23" fmla="*/ 116 h 584"/>
                      <a:gd name="T24" fmla="*/ 27 w 90"/>
                      <a:gd name="T25" fmla="*/ 81 h 584"/>
                      <a:gd name="T26" fmla="*/ 30 w 90"/>
                      <a:gd name="T27" fmla="*/ 68 h 584"/>
                      <a:gd name="T28" fmla="*/ 38 w 90"/>
                      <a:gd name="T29" fmla="*/ 45 h 584"/>
                      <a:gd name="T30" fmla="*/ 46 w 90"/>
                      <a:gd name="T31" fmla="*/ 28 h 584"/>
                      <a:gd name="T32" fmla="*/ 55 w 90"/>
                      <a:gd name="T33" fmla="*/ 15 h 584"/>
                      <a:gd name="T34" fmla="*/ 63 w 90"/>
                      <a:gd name="T35" fmla="*/ 3 h 584"/>
                      <a:gd name="T36" fmla="*/ 69 w 90"/>
                      <a:gd name="T37" fmla="*/ 0 h 584"/>
                      <a:gd name="T38" fmla="*/ 78 w 90"/>
                      <a:gd name="T39" fmla="*/ 0 h 584"/>
                      <a:gd name="T40" fmla="*/ 86 w 90"/>
                      <a:gd name="T41" fmla="*/ 4 h 584"/>
                      <a:gd name="T42" fmla="*/ 89 w 90"/>
                      <a:gd name="T43" fmla="*/ 10 h 584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142" name="Group 9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2162" name="Freeform 10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>
                      <a:gd name="T0" fmla="*/ 162 w 163"/>
                      <a:gd name="T1" fmla="*/ 264 h 265"/>
                      <a:gd name="T2" fmla="*/ 138 w 163"/>
                      <a:gd name="T3" fmla="*/ 239 h 265"/>
                      <a:gd name="T4" fmla="*/ 128 w 163"/>
                      <a:gd name="T5" fmla="*/ 222 h 265"/>
                      <a:gd name="T6" fmla="*/ 122 w 163"/>
                      <a:gd name="T7" fmla="*/ 210 h 265"/>
                      <a:gd name="T8" fmla="*/ 86 w 163"/>
                      <a:gd name="T9" fmla="*/ 88 h 265"/>
                      <a:gd name="T10" fmla="*/ 66 w 163"/>
                      <a:gd name="T11" fmla="*/ 49 h 265"/>
                      <a:gd name="T12" fmla="*/ 52 w 163"/>
                      <a:gd name="T13" fmla="*/ 24 h 265"/>
                      <a:gd name="T14" fmla="*/ 41 w 163"/>
                      <a:gd name="T15" fmla="*/ 13 h 265"/>
                      <a:gd name="T16" fmla="*/ 27 w 163"/>
                      <a:gd name="T17" fmla="*/ 3 h 265"/>
                      <a:gd name="T18" fmla="*/ 15 w 163"/>
                      <a:gd name="T19" fmla="*/ 0 h 265"/>
                      <a:gd name="T20" fmla="*/ 5 w 163"/>
                      <a:gd name="T21" fmla="*/ 2 h 265"/>
                      <a:gd name="T22" fmla="*/ 0 w 163"/>
                      <a:gd name="T23" fmla="*/ 17 h 265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2163" name="Freeform 11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>
                      <a:gd name="T0" fmla="*/ 249 w 250"/>
                      <a:gd name="T1" fmla="*/ 627 h 628"/>
                      <a:gd name="T2" fmla="*/ 242 w 250"/>
                      <a:gd name="T3" fmla="*/ 577 h 628"/>
                      <a:gd name="T4" fmla="*/ 164 w 250"/>
                      <a:gd name="T5" fmla="*/ 237 h 628"/>
                      <a:gd name="T6" fmla="*/ 128 w 250"/>
                      <a:gd name="T7" fmla="*/ 132 h 628"/>
                      <a:gd name="T8" fmla="*/ 118 w 250"/>
                      <a:gd name="T9" fmla="*/ 97 h 628"/>
                      <a:gd name="T10" fmla="*/ 105 w 250"/>
                      <a:gd name="T11" fmla="*/ 57 h 628"/>
                      <a:gd name="T12" fmla="*/ 90 w 250"/>
                      <a:gd name="T13" fmla="*/ 27 h 628"/>
                      <a:gd name="T14" fmla="*/ 75 w 250"/>
                      <a:gd name="T15" fmla="*/ 11 h 628"/>
                      <a:gd name="T16" fmla="*/ 57 w 250"/>
                      <a:gd name="T17" fmla="*/ 0 h 628"/>
                      <a:gd name="T18" fmla="*/ 38 w 250"/>
                      <a:gd name="T19" fmla="*/ 0 h 628"/>
                      <a:gd name="T20" fmla="*/ 26 w 250"/>
                      <a:gd name="T21" fmla="*/ 12 h 628"/>
                      <a:gd name="T22" fmla="*/ 0 w 250"/>
                      <a:gd name="T23" fmla="*/ 70 h 62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143" name="Freeform 12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>
                    <a:gd name="T0" fmla="*/ 0 w 59"/>
                    <a:gd name="T1" fmla="*/ 261 h 262"/>
                    <a:gd name="T2" fmla="*/ 8 w 59"/>
                    <a:gd name="T3" fmla="*/ 202 h 262"/>
                    <a:gd name="T4" fmla="*/ 15 w 59"/>
                    <a:gd name="T5" fmla="*/ 138 h 262"/>
                    <a:gd name="T6" fmla="*/ 19 w 59"/>
                    <a:gd name="T7" fmla="*/ 110 h 262"/>
                    <a:gd name="T8" fmla="*/ 24 w 59"/>
                    <a:gd name="T9" fmla="*/ 77 h 262"/>
                    <a:gd name="T10" fmla="*/ 31 w 59"/>
                    <a:gd name="T11" fmla="*/ 43 h 262"/>
                    <a:gd name="T12" fmla="*/ 36 w 59"/>
                    <a:gd name="T13" fmla="*/ 21 h 262"/>
                    <a:gd name="T14" fmla="*/ 41 w 59"/>
                    <a:gd name="T15" fmla="*/ 11 h 262"/>
                    <a:gd name="T16" fmla="*/ 46 w 59"/>
                    <a:gd name="T17" fmla="*/ 2 h 262"/>
                    <a:gd name="T18" fmla="*/ 52 w 59"/>
                    <a:gd name="T19" fmla="*/ 0 h 262"/>
                    <a:gd name="T20" fmla="*/ 55 w 59"/>
                    <a:gd name="T21" fmla="*/ 7 h 262"/>
                    <a:gd name="T22" fmla="*/ 58 w 59"/>
                    <a:gd name="T23" fmla="*/ 24 h 26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44" name="Freeform 13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>
                    <a:gd name="T0" fmla="*/ 0 w 41"/>
                    <a:gd name="T1" fmla="*/ 639 h 640"/>
                    <a:gd name="T2" fmla="*/ 0 w 41"/>
                    <a:gd name="T3" fmla="*/ 579 h 640"/>
                    <a:gd name="T4" fmla="*/ 0 w 41"/>
                    <a:gd name="T5" fmla="*/ 534 h 640"/>
                    <a:gd name="T6" fmla="*/ 0 w 41"/>
                    <a:gd name="T7" fmla="*/ 503 h 640"/>
                    <a:gd name="T8" fmla="*/ 1 w 41"/>
                    <a:gd name="T9" fmla="*/ 464 h 640"/>
                    <a:gd name="T10" fmla="*/ 1 w 41"/>
                    <a:gd name="T11" fmla="*/ 424 h 640"/>
                    <a:gd name="T12" fmla="*/ 1 w 41"/>
                    <a:gd name="T13" fmla="*/ 391 h 640"/>
                    <a:gd name="T14" fmla="*/ 2 w 41"/>
                    <a:gd name="T15" fmla="*/ 361 h 640"/>
                    <a:gd name="T16" fmla="*/ 4 w 41"/>
                    <a:gd name="T17" fmla="*/ 307 h 640"/>
                    <a:gd name="T18" fmla="*/ 5 w 41"/>
                    <a:gd name="T19" fmla="*/ 249 h 640"/>
                    <a:gd name="T20" fmla="*/ 8 w 41"/>
                    <a:gd name="T21" fmla="*/ 190 h 640"/>
                    <a:gd name="T22" fmla="*/ 10 w 41"/>
                    <a:gd name="T23" fmla="*/ 127 h 640"/>
                    <a:gd name="T24" fmla="*/ 12 w 41"/>
                    <a:gd name="T25" fmla="*/ 89 h 640"/>
                    <a:gd name="T26" fmla="*/ 13 w 41"/>
                    <a:gd name="T27" fmla="*/ 75 h 640"/>
                    <a:gd name="T28" fmla="*/ 17 w 41"/>
                    <a:gd name="T29" fmla="*/ 49 h 640"/>
                    <a:gd name="T30" fmla="*/ 20 w 41"/>
                    <a:gd name="T31" fmla="*/ 31 h 640"/>
                    <a:gd name="T32" fmla="*/ 24 w 41"/>
                    <a:gd name="T33" fmla="*/ 16 h 640"/>
                    <a:gd name="T34" fmla="*/ 28 w 41"/>
                    <a:gd name="T35" fmla="*/ 3 h 640"/>
                    <a:gd name="T36" fmla="*/ 31 w 41"/>
                    <a:gd name="T37" fmla="*/ 0 h 640"/>
                    <a:gd name="T38" fmla="*/ 35 w 41"/>
                    <a:gd name="T39" fmla="*/ 0 h 640"/>
                    <a:gd name="T40" fmla="*/ 38 w 41"/>
                    <a:gd name="T41" fmla="*/ 5 h 640"/>
                    <a:gd name="T42" fmla="*/ 40 w 41"/>
                    <a:gd name="T43" fmla="*/ 10 h 64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45" name="Freeform 14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>
                    <a:gd name="T0" fmla="*/ 139 w 140"/>
                    <a:gd name="T1" fmla="*/ 1096 h 1097"/>
                    <a:gd name="T2" fmla="*/ 135 w 140"/>
                    <a:gd name="T3" fmla="*/ 1009 h 1097"/>
                    <a:gd name="T4" fmla="*/ 90 w 140"/>
                    <a:gd name="T5" fmla="*/ 415 h 1097"/>
                    <a:gd name="T6" fmla="*/ 71 w 140"/>
                    <a:gd name="T7" fmla="*/ 230 h 1097"/>
                    <a:gd name="T8" fmla="*/ 66 w 140"/>
                    <a:gd name="T9" fmla="*/ 170 h 1097"/>
                    <a:gd name="T10" fmla="*/ 58 w 140"/>
                    <a:gd name="T11" fmla="*/ 100 h 1097"/>
                    <a:gd name="T12" fmla="*/ 50 w 140"/>
                    <a:gd name="T13" fmla="*/ 47 h 1097"/>
                    <a:gd name="T14" fmla="*/ 41 w 140"/>
                    <a:gd name="T15" fmla="*/ 19 h 1097"/>
                    <a:gd name="T16" fmla="*/ 32 w 140"/>
                    <a:gd name="T17" fmla="*/ 1 h 1097"/>
                    <a:gd name="T18" fmla="*/ 21 w 140"/>
                    <a:gd name="T19" fmla="*/ 0 h 1097"/>
                    <a:gd name="T20" fmla="*/ 14 w 140"/>
                    <a:gd name="T21" fmla="*/ 21 h 1097"/>
                    <a:gd name="T22" fmla="*/ 0 w 140"/>
                    <a:gd name="T23" fmla="*/ 122 h 109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grpSp>
              <p:nvGrpSpPr>
                <p:cNvPr id="2146" name="Group 15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2158" name="Freeform 16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>
                      <a:gd name="T0" fmla="*/ 91 w 92"/>
                      <a:gd name="T1" fmla="*/ 385 h 386"/>
                      <a:gd name="T2" fmla="*/ 77 w 92"/>
                      <a:gd name="T3" fmla="*/ 347 h 386"/>
                      <a:gd name="T4" fmla="*/ 72 w 92"/>
                      <a:gd name="T5" fmla="*/ 325 h 386"/>
                      <a:gd name="T6" fmla="*/ 69 w 92"/>
                      <a:gd name="T7" fmla="*/ 306 h 386"/>
                      <a:gd name="T8" fmla="*/ 48 w 92"/>
                      <a:gd name="T9" fmla="*/ 129 h 386"/>
                      <a:gd name="T10" fmla="*/ 37 w 92"/>
                      <a:gd name="T11" fmla="*/ 73 h 386"/>
                      <a:gd name="T12" fmla="*/ 29 w 92"/>
                      <a:gd name="T13" fmla="*/ 37 h 386"/>
                      <a:gd name="T14" fmla="*/ 23 w 92"/>
                      <a:gd name="T15" fmla="*/ 18 h 386"/>
                      <a:gd name="T16" fmla="*/ 15 w 92"/>
                      <a:gd name="T17" fmla="*/ 5 h 386"/>
                      <a:gd name="T18" fmla="*/ 8 w 92"/>
                      <a:gd name="T19" fmla="*/ 0 h 386"/>
                      <a:gd name="T20" fmla="*/ 2 w 92"/>
                      <a:gd name="T21" fmla="*/ 3 h 386"/>
                      <a:gd name="T22" fmla="*/ 0 w 92"/>
                      <a:gd name="T23" fmla="*/ 25 h 38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2159" name="Freeform 17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>
                      <a:gd name="T0" fmla="*/ 0 w 130"/>
                      <a:gd name="T1" fmla="*/ 1412 h 1413"/>
                      <a:gd name="T2" fmla="*/ 45 w 130"/>
                      <a:gd name="T3" fmla="*/ 888 h 1413"/>
                      <a:gd name="T4" fmla="*/ 50 w 130"/>
                      <a:gd name="T5" fmla="*/ 804 h 1413"/>
                      <a:gd name="T6" fmla="*/ 62 w 130"/>
                      <a:gd name="T7" fmla="*/ 668 h 1413"/>
                      <a:gd name="T8" fmla="*/ 73 w 130"/>
                      <a:gd name="T9" fmla="*/ 526 h 1413"/>
                      <a:gd name="T10" fmla="*/ 79 w 130"/>
                      <a:gd name="T11" fmla="*/ 450 h 1413"/>
                      <a:gd name="T12" fmla="*/ 82 w 130"/>
                      <a:gd name="T13" fmla="*/ 368 h 1413"/>
                      <a:gd name="T14" fmla="*/ 85 w 130"/>
                      <a:gd name="T15" fmla="*/ 291 h 1413"/>
                      <a:gd name="T16" fmla="*/ 93 w 130"/>
                      <a:gd name="T17" fmla="*/ 202 h 1413"/>
                      <a:gd name="T18" fmla="*/ 100 w 130"/>
                      <a:gd name="T19" fmla="*/ 120 h 1413"/>
                      <a:gd name="T20" fmla="*/ 110 w 130"/>
                      <a:gd name="T21" fmla="*/ 48 h 1413"/>
                      <a:gd name="T22" fmla="*/ 117 w 130"/>
                      <a:gd name="T23" fmla="*/ 3 h 1413"/>
                      <a:gd name="T24" fmla="*/ 122 w 130"/>
                      <a:gd name="T25" fmla="*/ 0 h 1413"/>
                      <a:gd name="T26" fmla="*/ 126 w 130"/>
                      <a:gd name="T27" fmla="*/ 23 h 1413"/>
                      <a:gd name="T28" fmla="*/ 129 w 130"/>
                      <a:gd name="T29" fmla="*/ 102 h 1413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2160" name="Freeform 18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>
                      <a:gd name="T0" fmla="*/ 0 w 106"/>
                      <a:gd name="T1" fmla="*/ 521 h 522"/>
                      <a:gd name="T2" fmla="*/ 20 w 106"/>
                      <a:gd name="T3" fmla="*/ 408 h 522"/>
                      <a:gd name="T4" fmla="*/ 32 w 106"/>
                      <a:gd name="T5" fmla="*/ 278 h 522"/>
                      <a:gd name="T6" fmla="*/ 38 w 106"/>
                      <a:gd name="T7" fmla="*/ 220 h 522"/>
                      <a:gd name="T8" fmla="*/ 47 w 106"/>
                      <a:gd name="T9" fmla="*/ 153 h 522"/>
                      <a:gd name="T10" fmla="*/ 59 w 106"/>
                      <a:gd name="T11" fmla="*/ 84 h 522"/>
                      <a:gd name="T12" fmla="*/ 69 w 106"/>
                      <a:gd name="T13" fmla="*/ 40 h 522"/>
                      <a:gd name="T14" fmla="*/ 75 w 106"/>
                      <a:gd name="T15" fmla="*/ 19 h 522"/>
                      <a:gd name="T16" fmla="*/ 84 w 106"/>
                      <a:gd name="T17" fmla="*/ 3 h 522"/>
                      <a:gd name="T18" fmla="*/ 96 w 106"/>
                      <a:gd name="T19" fmla="*/ 0 h 522"/>
                      <a:gd name="T20" fmla="*/ 101 w 106"/>
                      <a:gd name="T21" fmla="*/ 11 h 522"/>
                      <a:gd name="T22" fmla="*/ 105 w 106"/>
                      <a:gd name="T23" fmla="*/ 46 h 522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2161" name="Freeform 19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>
                      <a:gd name="T0" fmla="*/ 0 w 48"/>
                      <a:gd name="T1" fmla="*/ 0 h 255"/>
                      <a:gd name="T2" fmla="*/ 7 w 48"/>
                      <a:gd name="T3" fmla="*/ 16 h 255"/>
                      <a:gd name="T4" fmla="*/ 18 w 48"/>
                      <a:gd name="T5" fmla="*/ 34 h 255"/>
                      <a:gd name="T6" fmla="*/ 26 w 48"/>
                      <a:gd name="T7" fmla="*/ 70 h 255"/>
                      <a:gd name="T8" fmla="*/ 33 w 48"/>
                      <a:gd name="T9" fmla="*/ 101 h 255"/>
                      <a:gd name="T10" fmla="*/ 40 w 48"/>
                      <a:gd name="T11" fmla="*/ 132 h 255"/>
                      <a:gd name="T12" fmla="*/ 43 w 48"/>
                      <a:gd name="T13" fmla="*/ 158 h 255"/>
                      <a:gd name="T14" fmla="*/ 45 w 48"/>
                      <a:gd name="T15" fmla="*/ 184 h 255"/>
                      <a:gd name="T16" fmla="*/ 47 w 48"/>
                      <a:gd name="T17" fmla="*/ 219 h 255"/>
                      <a:gd name="T18" fmla="*/ 47 w 48"/>
                      <a:gd name="T19" fmla="*/ 254 h 255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147" name="Freeform 20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>
                    <a:gd name="T0" fmla="*/ 163 w 164"/>
                    <a:gd name="T1" fmla="*/ 129 h 130"/>
                    <a:gd name="T2" fmla="*/ 138 w 164"/>
                    <a:gd name="T3" fmla="*/ 116 h 130"/>
                    <a:gd name="T4" fmla="*/ 129 w 164"/>
                    <a:gd name="T5" fmla="*/ 109 h 130"/>
                    <a:gd name="T6" fmla="*/ 123 w 164"/>
                    <a:gd name="T7" fmla="*/ 103 h 130"/>
                    <a:gd name="T8" fmla="*/ 86 w 164"/>
                    <a:gd name="T9" fmla="*/ 43 h 130"/>
                    <a:gd name="T10" fmla="*/ 67 w 164"/>
                    <a:gd name="T11" fmla="*/ 24 h 130"/>
                    <a:gd name="T12" fmla="*/ 52 w 164"/>
                    <a:gd name="T13" fmla="*/ 12 h 130"/>
                    <a:gd name="T14" fmla="*/ 41 w 164"/>
                    <a:gd name="T15" fmla="*/ 6 h 130"/>
                    <a:gd name="T16" fmla="*/ 27 w 164"/>
                    <a:gd name="T17" fmla="*/ 2 h 130"/>
                    <a:gd name="T18" fmla="*/ 14 w 164"/>
                    <a:gd name="T19" fmla="*/ 0 h 130"/>
                    <a:gd name="T20" fmla="*/ 5 w 164"/>
                    <a:gd name="T21" fmla="*/ 0 h 130"/>
                    <a:gd name="T22" fmla="*/ 0 w 164"/>
                    <a:gd name="T23" fmla="*/ 8 h 13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48" name="Freeform 21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>
                    <a:gd name="T0" fmla="*/ 0 w 218"/>
                    <a:gd name="T1" fmla="*/ 139 h 140"/>
                    <a:gd name="T2" fmla="*/ 32 w 218"/>
                    <a:gd name="T3" fmla="*/ 108 h 140"/>
                    <a:gd name="T4" fmla="*/ 59 w 218"/>
                    <a:gd name="T5" fmla="*/ 73 h 140"/>
                    <a:gd name="T6" fmla="*/ 73 w 218"/>
                    <a:gd name="T7" fmla="*/ 58 h 140"/>
                    <a:gd name="T8" fmla="*/ 93 w 218"/>
                    <a:gd name="T9" fmla="*/ 41 h 140"/>
                    <a:gd name="T10" fmla="*/ 119 w 218"/>
                    <a:gd name="T11" fmla="*/ 23 h 140"/>
                    <a:gd name="T12" fmla="*/ 139 w 218"/>
                    <a:gd name="T13" fmla="*/ 11 h 140"/>
                    <a:gd name="T14" fmla="*/ 153 w 218"/>
                    <a:gd name="T15" fmla="*/ 5 h 140"/>
                    <a:gd name="T16" fmla="*/ 173 w 218"/>
                    <a:gd name="T17" fmla="*/ 1 h 140"/>
                    <a:gd name="T18" fmla="*/ 196 w 218"/>
                    <a:gd name="T19" fmla="*/ 0 h 140"/>
                    <a:gd name="T20" fmla="*/ 206 w 218"/>
                    <a:gd name="T21" fmla="*/ 3 h 140"/>
                    <a:gd name="T22" fmla="*/ 217 w 218"/>
                    <a:gd name="T23" fmla="*/ 13 h 14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49" name="Freeform 22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>
                    <a:gd name="T0" fmla="*/ 0 w 150"/>
                    <a:gd name="T1" fmla="*/ 344 h 345"/>
                    <a:gd name="T2" fmla="*/ 0 w 150"/>
                    <a:gd name="T3" fmla="*/ 311 h 345"/>
                    <a:gd name="T4" fmla="*/ 0 w 150"/>
                    <a:gd name="T5" fmla="*/ 287 h 345"/>
                    <a:gd name="T6" fmla="*/ 3 w 150"/>
                    <a:gd name="T7" fmla="*/ 270 h 345"/>
                    <a:gd name="T8" fmla="*/ 5 w 150"/>
                    <a:gd name="T9" fmla="*/ 249 h 345"/>
                    <a:gd name="T10" fmla="*/ 5 w 150"/>
                    <a:gd name="T11" fmla="*/ 228 h 345"/>
                    <a:gd name="T12" fmla="*/ 5 w 150"/>
                    <a:gd name="T13" fmla="*/ 211 h 345"/>
                    <a:gd name="T14" fmla="*/ 10 w 150"/>
                    <a:gd name="T15" fmla="*/ 194 h 345"/>
                    <a:gd name="T16" fmla="*/ 14 w 150"/>
                    <a:gd name="T17" fmla="*/ 165 h 345"/>
                    <a:gd name="T18" fmla="*/ 22 w 150"/>
                    <a:gd name="T19" fmla="*/ 134 h 345"/>
                    <a:gd name="T20" fmla="*/ 31 w 150"/>
                    <a:gd name="T21" fmla="*/ 102 h 345"/>
                    <a:gd name="T22" fmla="*/ 38 w 150"/>
                    <a:gd name="T23" fmla="*/ 68 h 345"/>
                    <a:gd name="T24" fmla="*/ 45 w 150"/>
                    <a:gd name="T25" fmla="*/ 48 h 345"/>
                    <a:gd name="T26" fmla="*/ 50 w 150"/>
                    <a:gd name="T27" fmla="*/ 40 h 345"/>
                    <a:gd name="T28" fmla="*/ 64 w 150"/>
                    <a:gd name="T29" fmla="*/ 27 h 345"/>
                    <a:gd name="T30" fmla="*/ 77 w 150"/>
                    <a:gd name="T31" fmla="*/ 16 h 345"/>
                    <a:gd name="T32" fmla="*/ 91 w 150"/>
                    <a:gd name="T33" fmla="*/ 8 h 345"/>
                    <a:gd name="T34" fmla="*/ 106 w 150"/>
                    <a:gd name="T35" fmla="*/ 2 h 345"/>
                    <a:gd name="T36" fmla="*/ 117 w 150"/>
                    <a:gd name="T37" fmla="*/ 0 h 345"/>
                    <a:gd name="T38" fmla="*/ 131 w 150"/>
                    <a:gd name="T39" fmla="*/ 0 h 345"/>
                    <a:gd name="T40" fmla="*/ 143 w 150"/>
                    <a:gd name="T41" fmla="*/ 2 h 345"/>
                    <a:gd name="T42" fmla="*/ 149 w 150"/>
                    <a:gd name="T43" fmla="*/ 5 h 34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50" name="Freeform 23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>
                    <a:gd name="T0" fmla="*/ 260 w 261"/>
                    <a:gd name="T1" fmla="*/ 311 h 312"/>
                    <a:gd name="T2" fmla="*/ 252 w 261"/>
                    <a:gd name="T3" fmla="*/ 286 h 312"/>
                    <a:gd name="T4" fmla="*/ 171 w 261"/>
                    <a:gd name="T5" fmla="*/ 117 h 312"/>
                    <a:gd name="T6" fmla="*/ 134 w 261"/>
                    <a:gd name="T7" fmla="*/ 65 h 312"/>
                    <a:gd name="T8" fmla="*/ 124 w 261"/>
                    <a:gd name="T9" fmla="*/ 48 h 312"/>
                    <a:gd name="T10" fmla="*/ 109 w 261"/>
                    <a:gd name="T11" fmla="*/ 28 h 312"/>
                    <a:gd name="T12" fmla="*/ 94 w 261"/>
                    <a:gd name="T13" fmla="*/ 13 h 312"/>
                    <a:gd name="T14" fmla="*/ 78 w 261"/>
                    <a:gd name="T15" fmla="*/ 5 h 312"/>
                    <a:gd name="T16" fmla="*/ 59 w 261"/>
                    <a:gd name="T17" fmla="*/ 0 h 312"/>
                    <a:gd name="T18" fmla="*/ 40 w 261"/>
                    <a:gd name="T19" fmla="*/ 0 h 312"/>
                    <a:gd name="T20" fmla="*/ 27 w 261"/>
                    <a:gd name="T21" fmla="*/ 5 h 312"/>
                    <a:gd name="T22" fmla="*/ 0 w 261"/>
                    <a:gd name="T23" fmla="*/ 35 h 31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51" name="Freeform 24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>
                    <a:gd name="T0" fmla="*/ 0 w 236"/>
                    <a:gd name="T1" fmla="*/ 478 h 479"/>
                    <a:gd name="T2" fmla="*/ 84 w 236"/>
                    <a:gd name="T3" fmla="*/ 300 h 479"/>
                    <a:gd name="T4" fmla="*/ 93 w 236"/>
                    <a:gd name="T5" fmla="*/ 272 h 479"/>
                    <a:gd name="T6" fmla="*/ 114 w 236"/>
                    <a:gd name="T7" fmla="*/ 226 h 479"/>
                    <a:gd name="T8" fmla="*/ 133 w 236"/>
                    <a:gd name="T9" fmla="*/ 178 h 479"/>
                    <a:gd name="T10" fmla="*/ 144 w 236"/>
                    <a:gd name="T11" fmla="*/ 152 h 479"/>
                    <a:gd name="T12" fmla="*/ 149 w 236"/>
                    <a:gd name="T13" fmla="*/ 124 h 479"/>
                    <a:gd name="T14" fmla="*/ 157 w 236"/>
                    <a:gd name="T15" fmla="*/ 98 h 479"/>
                    <a:gd name="T16" fmla="*/ 169 w 236"/>
                    <a:gd name="T17" fmla="*/ 68 h 479"/>
                    <a:gd name="T18" fmla="*/ 183 w 236"/>
                    <a:gd name="T19" fmla="*/ 40 h 479"/>
                    <a:gd name="T20" fmla="*/ 200 w 236"/>
                    <a:gd name="T21" fmla="*/ 16 h 479"/>
                    <a:gd name="T22" fmla="*/ 214 w 236"/>
                    <a:gd name="T23" fmla="*/ 1 h 479"/>
                    <a:gd name="T24" fmla="*/ 222 w 236"/>
                    <a:gd name="T25" fmla="*/ 0 h 479"/>
                    <a:gd name="T26" fmla="*/ 230 w 236"/>
                    <a:gd name="T27" fmla="*/ 8 h 479"/>
                    <a:gd name="T28" fmla="*/ 235 w 236"/>
                    <a:gd name="T29" fmla="*/ 34 h 47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52" name="Freeform 25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>
                    <a:gd name="T0" fmla="*/ 0 w 189"/>
                    <a:gd name="T1" fmla="*/ 177 h 178"/>
                    <a:gd name="T2" fmla="*/ 35 w 189"/>
                    <a:gd name="T3" fmla="*/ 138 h 178"/>
                    <a:gd name="T4" fmla="*/ 57 w 189"/>
                    <a:gd name="T5" fmla="*/ 94 h 178"/>
                    <a:gd name="T6" fmla="*/ 70 w 189"/>
                    <a:gd name="T7" fmla="*/ 74 h 178"/>
                    <a:gd name="T8" fmla="*/ 86 w 189"/>
                    <a:gd name="T9" fmla="*/ 51 h 178"/>
                    <a:gd name="T10" fmla="*/ 107 w 189"/>
                    <a:gd name="T11" fmla="*/ 28 h 178"/>
                    <a:gd name="T12" fmla="*/ 123 w 189"/>
                    <a:gd name="T13" fmla="*/ 13 h 178"/>
                    <a:gd name="T14" fmla="*/ 136 w 189"/>
                    <a:gd name="T15" fmla="*/ 6 h 178"/>
                    <a:gd name="T16" fmla="*/ 152 w 189"/>
                    <a:gd name="T17" fmla="*/ 1 h 178"/>
                    <a:gd name="T18" fmla="*/ 171 w 189"/>
                    <a:gd name="T19" fmla="*/ 0 h 178"/>
                    <a:gd name="T20" fmla="*/ 179 w 189"/>
                    <a:gd name="T21" fmla="*/ 3 h 178"/>
                    <a:gd name="T22" fmla="*/ 188 w 189"/>
                    <a:gd name="T23" fmla="*/ 15 h 1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53" name="Freeform 26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>
                    <a:gd name="T0" fmla="*/ 0 w 91"/>
                    <a:gd name="T1" fmla="*/ 0 h 87"/>
                    <a:gd name="T2" fmla="*/ 15 w 91"/>
                    <a:gd name="T3" fmla="*/ 5 h 87"/>
                    <a:gd name="T4" fmla="*/ 33 w 91"/>
                    <a:gd name="T5" fmla="*/ 11 h 87"/>
                    <a:gd name="T6" fmla="*/ 50 w 91"/>
                    <a:gd name="T7" fmla="*/ 23 h 87"/>
                    <a:gd name="T8" fmla="*/ 65 w 91"/>
                    <a:gd name="T9" fmla="*/ 33 h 87"/>
                    <a:gd name="T10" fmla="*/ 77 w 91"/>
                    <a:gd name="T11" fmla="*/ 44 h 87"/>
                    <a:gd name="T12" fmla="*/ 84 w 91"/>
                    <a:gd name="T13" fmla="*/ 53 h 87"/>
                    <a:gd name="T14" fmla="*/ 87 w 91"/>
                    <a:gd name="T15" fmla="*/ 62 h 87"/>
                    <a:gd name="T16" fmla="*/ 90 w 91"/>
                    <a:gd name="T17" fmla="*/ 74 h 87"/>
                    <a:gd name="T18" fmla="*/ 90 w 91"/>
                    <a:gd name="T19" fmla="*/ 86 h 8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54" name="Freeform 27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>
                    <a:gd name="T0" fmla="*/ 0 w 227"/>
                    <a:gd name="T1" fmla="*/ 967 h 968"/>
                    <a:gd name="T2" fmla="*/ 80 w 227"/>
                    <a:gd name="T3" fmla="*/ 608 h 968"/>
                    <a:gd name="T4" fmla="*/ 89 w 227"/>
                    <a:gd name="T5" fmla="*/ 550 h 968"/>
                    <a:gd name="T6" fmla="*/ 109 w 227"/>
                    <a:gd name="T7" fmla="*/ 458 h 968"/>
                    <a:gd name="T8" fmla="*/ 128 w 227"/>
                    <a:gd name="T9" fmla="*/ 361 h 968"/>
                    <a:gd name="T10" fmla="*/ 138 w 227"/>
                    <a:gd name="T11" fmla="*/ 307 h 968"/>
                    <a:gd name="T12" fmla="*/ 143 w 227"/>
                    <a:gd name="T13" fmla="*/ 252 h 968"/>
                    <a:gd name="T14" fmla="*/ 151 w 227"/>
                    <a:gd name="T15" fmla="*/ 199 h 968"/>
                    <a:gd name="T16" fmla="*/ 163 w 227"/>
                    <a:gd name="T17" fmla="*/ 138 h 968"/>
                    <a:gd name="T18" fmla="*/ 175 w 227"/>
                    <a:gd name="T19" fmla="*/ 81 h 968"/>
                    <a:gd name="T20" fmla="*/ 192 w 227"/>
                    <a:gd name="T21" fmla="*/ 32 h 968"/>
                    <a:gd name="T22" fmla="*/ 206 w 227"/>
                    <a:gd name="T23" fmla="*/ 2 h 968"/>
                    <a:gd name="T24" fmla="*/ 214 w 227"/>
                    <a:gd name="T25" fmla="*/ 0 h 968"/>
                    <a:gd name="T26" fmla="*/ 221 w 227"/>
                    <a:gd name="T27" fmla="*/ 15 h 968"/>
                    <a:gd name="T28" fmla="*/ 226 w 227"/>
                    <a:gd name="T29" fmla="*/ 69 h 96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55" name="Freeform 28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>
                    <a:gd name="T0" fmla="*/ 0 w 179"/>
                    <a:gd name="T1" fmla="*/ 359 h 360"/>
                    <a:gd name="T2" fmla="*/ 33 w 179"/>
                    <a:gd name="T3" fmla="*/ 281 h 360"/>
                    <a:gd name="T4" fmla="*/ 54 w 179"/>
                    <a:gd name="T5" fmla="*/ 191 h 360"/>
                    <a:gd name="T6" fmla="*/ 65 w 179"/>
                    <a:gd name="T7" fmla="*/ 151 h 360"/>
                    <a:gd name="T8" fmla="*/ 81 w 179"/>
                    <a:gd name="T9" fmla="*/ 105 h 360"/>
                    <a:gd name="T10" fmla="*/ 101 w 179"/>
                    <a:gd name="T11" fmla="*/ 57 h 360"/>
                    <a:gd name="T12" fmla="*/ 117 w 179"/>
                    <a:gd name="T13" fmla="*/ 28 h 360"/>
                    <a:gd name="T14" fmla="*/ 128 w 179"/>
                    <a:gd name="T15" fmla="*/ 13 h 360"/>
                    <a:gd name="T16" fmla="*/ 144 w 179"/>
                    <a:gd name="T17" fmla="*/ 2 h 360"/>
                    <a:gd name="T18" fmla="*/ 162 w 179"/>
                    <a:gd name="T19" fmla="*/ 0 h 360"/>
                    <a:gd name="T20" fmla="*/ 169 w 179"/>
                    <a:gd name="T21" fmla="*/ 8 h 360"/>
                    <a:gd name="T22" fmla="*/ 178 w 179"/>
                    <a:gd name="T23" fmla="*/ 31 h 36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56" name="Freeform 29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>
                    <a:gd name="T0" fmla="*/ 0 w 88"/>
                    <a:gd name="T1" fmla="*/ 0 h 174"/>
                    <a:gd name="T2" fmla="*/ 14 w 88"/>
                    <a:gd name="T3" fmla="*/ 10 h 174"/>
                    <a:gd name="T4" fmla="*/ 32 w 88"/>
                    <a:gd name="T5" fmla="*/ 24 h 174"/>
                    <a:gd name="T6" fmla="*/ 48 w 88"/>
                    <a:gd name="T7" fmla="*/ 47 h 174"/>
                    <a:gd name="T8" fmla="*/ 62 w 88"/>
                    <a:gd name="T9" fmla="*/ 68 h 174"/>
                    <a:gd name="T10" fmla="*/ 75 w 88"/>
                    <a:gd name="T11" fmla="*/ 90 h 174"/>
                    <a:gd name="T12" fmla="*/ 81 w 88"/>
                    <a:gd name="T13" fmla="*/ 108 h 174"/>
                    <a:gd name="T14" fmla="*/ 84 w 88"/>
                    <a:gd name="T15" fmla="*/ 125 h 174"/>
                    <a:gd name="T16" fmla="*/ 87 w 88"/>
                    <a:gd name="T17" fmla="*/ 148 h 174"/>
                    <a:gd name="T18" fmla="*/ 87 w 88"/>
                    <a:gd name="T19" fmla="*/ 173 h 17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57" name="Freeform 30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>
                    <a:gd name="T0" fmla="*/ 121 w 123"/>
                    <a:gd name="T1" fmla="*/ 804 h 805"/>
                    <a:gd name="T2" fmla="*/ 122 w 123"/>
                    <a:gd name="T3" fmla="*/ 687 h 805"/>
                    <a:gd name="T4" fmla="*/ 122 w 123"/>
                    <a:gd name="T5" fmla="*/ 634 h 805"/>
                    <a:gd name="T6" fmla="*/ 119 w 123"/>
                    <a:gd name="T7" fmla="*/ 596 h 805"/>
                    <a:gd name="T8" fmla="*/ 117 w 123"/>
                    <a:gd name="T9" fmla="*/ 551 h 805"/>
                    <a:gd name="T10" fmla="*/ 118 w 123"/>
                    <a:gd name="T11" fmla="*/ 503 h 805"/>
                    <a:gd name="T12" fmla="*/ 116 w 123"/>
                    <a:gd name="T13" fmla="*/ 464 h 805"/>
                    <a:gd name="T14" fmla="*/ 114 w 123"/>
                    <a:gd name="T15" fmla="*/ 428 h 805"/>
                    <a:gd name="T16" fmla="*/ 109 w 123"/>
                    <a:gd name="T17" fmla="*/ 365 h 805"/>
                    <a:gd name="T18" fmla="*/ 103 w 123"/>
                    <a:gd name="T19" fmla="*/ 296 h 805"/>
                    <a:gd name="T20" fmla="*/ 96 w 123"/>
                    <a:gd name="T21" fmla="*/ 226 h 805"/>
                    <a:gd name="T22" fmla="*/ 90 w 123"/>
                    <a:gd name="T23" fmla="*/ 151 h 805"/>
                    <a:gd name="T24" fmla="*/ 84 w 123"/>
                    <a:gd name="T25" fmla="*/ 106 h 805"/>
                    <a:gd name="T26" fmla="*/ 80 w 123"/>
                    <a:gd name="T27" fmla="*/ 89 h 805"/>
                    <a:gd name="T28" fmla="*/ 68 w 123"/>
                    <a:gd name="T29" fmla="*/ 59 h 805"/>
                    <a:gd name="T30" fmla="*/ 58 w 123"/>
                    <a:gd name="T31" fmla="*/ 37 h 805"/>
                    <a:gd name="T32" fmla="*/ 47 w 123"/>
                    <a:gd name="T33" fmla="*/ 18 h 805"/>
                    <a:gd name="T34" fmla="*/ 34 w 123"/>
                    <a:gd name="T35" fmla="*/ 4 h 805"/>
                    <a:gd name="T36" fmla="*/ 26 w 123"/>
                    <a:gd name="T37" fmla="*/ 0 h 805"/>
                    <a:gd name="T38" fmla="*/ 14 w 123"/>
                    <a:gd name="T39" fmla="*/ 0 h 805"/>
                    <a:gd name="T40" fmla="*/ 5 w 123"/>
                    <a:gd name="T41" fmla="*/ 5 h 805"/>
                    <a:gd name="T42" fmla="*/ 0 w 123"/>
                    <a:gd name="T43" fmla="*/ 13 h 80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</p:grpSp>
          <p:sp>
            <p:nvSpPr>
              <p:cNvPr id="2102" name="Freeform 31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>
                  <a:gd name="T0" fmla="*/ 27 w 29"/>
                  <a:gd name="T1" fmla="*/ 35 h 224"/>
                  <a:gd name="T2" fmla="*/ 21 w 29"/>
                  <a:gd name="T3" fmla="*/ 0 h 224"/>
                  <a:gd name="T4" fmla="*/ 17 w 29"/>
                  <a:gd name="T5" fmla="*/ 0 h 224"/>
                  <a:gd name="T6" fmla="*/ 14 w 29"/>
                  <a:gd name="T7" fmla="*/ 2 h 224"/>
                  <a:gd name="T8" fmla="*/ 12 w 29"/>
                  <a:gd name="T9" fmla="*/ 11 h 224"/>
                  <a:gd name="T10" fmla="*/ 5 w 29"/>
                  <a:gd name="T11" fmla="*/ 40 h 224"/>
                  <a:gd name="T12" fmla="*/ 3 w 29"/>
                  <a:gd name="T13" fmla="*/ 53 h 224"/>
                  <a:gd name="T14" fmla="*/ 2 w 29"/>
                  <a:gd name="T15" fmla="*/ 66 h 224"/>
                  <a:gd name="T16" fmla="*/ 0 w 29"/>
                  <a:gd name="T17" fmla="*/ 104 h 224"/>
                  <a:gd name="T18" fmla="*/ 0 w 29"/>
                  <a:gd name="T19" fmla="*/ 116 h 224"/>
                  <a:gd name="T20" fmla="*/ 0 w 29"/>
                  <a:gd name="T21" fmla="*/ 130 h 224"/>
                  <a:gd name="T22" fmla="*/ 1 w 29"/>
                  <a:gd name="T23" fmla="*/ 146 h 224"/>
                  <a:gd name="T24" fmla="*/ 3 w 29"/>
                  <a:gd name="T25" fmla="*/ 169 h 224"/>
                  <a:gd name="T26" fmla="*/ 6 w 29"/>
                  <a:gd name="T27" fmla="*/ 185 h 224"/>
                  <a:gd name="T28" fmla="*/ 9 w 29"/>
                  <a:gd name="T29" fmla="*/ 202 h 224"/>
                  <a:gd name="T30" fmla="*/ 15 w 29"/>
                  <a:gd name="T31" fmla="*/ 223 h 224"/>
                  <a:gd name="T32" fmla="*/ 12 w 29"/>
                  <a:gd name="T33" fmla="*/ 197 h 224"/>
                  <a:gd name="T34" fmla="*/ 9 w 29"/>
                  <a:gd name="T35" fmla="*/ 173 h 224"/>
                  <a:gd name="T36" fmla="*/ 8 w 29"/>
                  <a:gd name="T37" fmla="*/ 152 h 224"/>
                  <a:gd name="T38" fmla="*/ 9 w 29"/>
                  <a:gd name="T39" fmla="*/ 130 h 224"/>
                  <a:gd name="T40" fmla="*/ 9 w 29"/>
                  <a:gd name="T41" fmla="*/ 116 h 224"/>
                  <a:gd name="T42" fmla="*/ 8 w 29"/>
                  <a:gd name="T43" fmla="*/ 97 h 224"/>
                  <a:gd name="T44" fmla="*/ 7 w 29"/>
                  <a:gd name="T45" fmla="*/ 83 h 224"/>
                  <a:gd name="T46" fmla="*/ 10 w 29"/>
                  <a:gd name="T47" fmla="*/ 53 h 224"/>
                  <a:gd name="T48" fmla="*/ 10 w 29"/>
                  <a:gd name="T49" fmla="*/ 38 h 224"/>
                  <a:gd name="T50" fmla="*/ 12 w 29"/>
                  <a:gd name="T51" fmla="*/ 25 h 224"/>
                  <a:gd name="T52" fmla="*/ 17 w 29"/>
                  <a:gd name="T53" fmla="*/ 8 h 224"/>
                  <a:gd name="T54" fmla="*/ 19 w 29"/>
                  <a:gd name="T55" fmla="*/ 21 h 224"/>
                  <a:gd name="T56" fmla="*/ 28 w 29"/>
                  <a:gd name="T57" fmla="*/ 42 h 224"/>
                  <a:gd name="T58" fmla="*/ 27 w 29"/>
                  <a:gd name="T59" fmla="*/ 35 h 22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grpSp>
            <p:nvGrpSpPr>
              <p:cNvPr id="2103" name="Group 32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2138" name="Freeform 33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>
                    <a:gd name="T0" fmla="*/ 7 w 38"/>
                    <a:gd name="T1" fmla="*/ 0 h 206"/>
                    <a:gd name="T2" fmla="*/ 14 w 38"/>
                    <a:gd name="T3" fmla="*/ 15 h 206"/>
                    <a:gd name="T4" fmla="*/ 22 w 38"/>
                    <a:gd name="T5" fmla="*/ 40 h 206"/>
                    <a:gd name="T6" fmla="*/ 29 w 38"/>
                    <a:gd name="T7" fmla="*/ 74 h 206"/>
                    <a:gd name="T8" fmla="*/ 37 w 38"/>
                    <a:gd name="T9" fmla="*/ 118 h 206"/>
                    <a:gd name="T10" fmla="*/ 37 w 38"/>
                    <a:gd name="T11" fmla="*/ 164 h 206"/>
                    <a:gd name="T12" fmla="*/ 33 w 38"/>
                    <a:gd name="T13" fmla="*/ 205 h 206"/>
                    <a:gd name="T14" fmla="*/ 29 w 38"/>
                    <a:gd name="T15" fmla="*/ 205 h 206"/>
                    <a:gd name="T16" fmla="*/ 33 w 38"/>
                    <a:gd name="T17" fmla="*/ 164 h 206"/>
                    <a:gd name="T18" fmla="*/ 33 w 38"/>
                    <a:gd name="T19" fmla="*/ 130 h 206"/>
                    <a:gd name="T20" fmla="*/ 26 w 38"/>
                    <a:gd name="T21" fmla="*/ 93 h 206"/>
                    <a:gd name="T22" fmla="*/ 14 w 38"/>
                    <a:gd name="T23" fmla="*/ 56 h 206"/>
                    <a:gd name="T24" fmla="*/ 0 w 38"/>
                    <a:gd name="T25" fmla="*/ 9 h 206"/>
                    <a:gd name="T26" fmla="*/ 7 w 38"/>
                    <a:gd name="T27" fmla="*/ 0 h 20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39" name="Freeform 34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>
                    <a:gd name="T0" fmla="*/ 58 w 61"/>
                    <a:gd name="T1" fmla="*/ 32 h 205"/>
                    <a:gd name="T2" fmla="*/ 46 w 61"/>
                    <a:gd name="T3" fmla="*/ 0 h 205"/>
                    <a:gd name="T4" fmla="*/ 37 w 61"/>
                    <a:gd name="T5" fmla="*/ 0 h 205"/>
                    <a:gd name="T6" fmla="*/ 31 w 61"/>
                    <a:gd name="T7" fmla="*/ 2 h 205"/>
                    <a:gd name="T8" fmla="*/ 26 w 61"/>
                    <a:gd name="T9" fmla="*/ 10 h 205"/>
                    <a:gd name="T10" fmla="*/ 12 w 61"/>
                    <a:gd name="T11" fmla="*/ 37 h 205"/>
                    <a:gd name="T12" fmla="*/ 7 w 61"/>
                    <a:gd name="T13" fmla="*/ 48 h 205"/>
                    <a:gd name="T14" fmla="*/ 4 w 61"/>
                    <a:gd name="T15" fmla="*/ 60 h 205"/>
                    <a:gd name="T16" fmla="*/ 0 w 61"/>
                    <a:gd name="T17" fmla="*/ 95 h 205"/>
                    <a:gd name="T18" fmla="*/ 0 w 61"/>
                    <a:gd name="T19" fmla="*/ 106 h 205"/>
                    <a:gd name="T20" fmla="*/ 0 w 61"/>
                    <a:gd name="T21" fmla="*/ 119 h 205"/>
                    <a:gd name="T22" fmla="*/ 2 w 61"/>
                    <a:gd name="T23" fmla="*/ 133 h 205"/>
                    <a:gd name="T24" fmla="*/ 8 w 61"/>
                    <a:gd name="T25" fmla="*/ 155 h 205"/>
                    <a:gd name="T26" fmla="*/ 13 w 61"/>
                    <a:gd name="T27" fmla="*/ 169 h 205"/>
                    <a:gd name="T28" fmla="*/ 20 w 61"/>
                    <a:gd name="T29" fmla="*/ 184 h 205"/>
                    <a:gd name="T30" fmla="*/ 33 w 61"/>
                    <a:gd name="T31" fmla="*/ 204 h 205"/>
                    <a:gd name="T32" fmla="*/ 26 w 61"/>
                    <a:gd name="T33" fmla="*/ 180 h 205"/>
                    <a:gd name="T34" fmla="*/ 20 w 61"/>
                    <a:gd name="T35" fmla="*/ 158 h 205"/>
                    <a:gd name="T36" fmla="*/ 18 w 61"/>
                    <a:gd name="T37" fmla="*/ 138 h 205"/>
                    <a:gd name="T38" fmla="*/ 18 w 61"/>
                    <a:gd name="T39" fmla="*/ 119 h 205"/>
                    <a:gd name="T40" fmla="*/ 20 w 61"/>
                    <a:gd name="T41" fmla="*/ 106 h 205"/>
                    <a:gd name="T42" fmla="*/ 18 w 61"/>
                    <a:gd name="T43" fmla="*/ 89 h 205"/>
                    <a:gd name="T44" fmla="*/ 16 w 61"/>
                    <a:gd name="T45" fmla="*/ 76 h 205"/>
                    <a:gd name="T46" fmla="*/ 22 w 61"/>
                    <a:gd name="T47" fmla="*/ 48 h 205"/>
                    <a:gd name="T48" fmla="*/ 23 w 61"/>
                    <a:gd name="T49" fmla="*/ 35 h 205"/>
                    <a:gd name="T50" fmla="*/ 28 w 61"/>
                    <a:gd name="T51" fmla="*/ 23 h 205"/>
                    <a:gd name="T52" fmla="*/ 37 w 61"/>
                    <a:gd name="T53" fmla="*/ 8 h 205"/>
                    <a:gd name="T54" fmla="*/ 42 w 61"/>
                    <a:gd name="T55" fmla="*/ 19 h 205"/>
                    <a:gd name="T56" fmla="*/ 60 w 61"/>
                    <a:gd name="T57" fmla="*/ 38 h 205"/>
                    <a:gd name="T58" fmla="*/ 58 w 61"/>
                    <a:gd name="T59" fmla="*/ 32 h 20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40" name="Freeform 35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>
                    <a:gd name="T0" fmla="*/ 48 w 150"/>
                    <a:gd name="T1" fmla="*/ 4 h 369"/>
                    <a:gd name="T2" fmla="*/ 52 w 150"/>
                    <a:gd name="T3" fmla="*/ 15 h 369"/>
                    <a:gd name="T4" fmla="*/ 85 w 150"/>
                    <a:gd name="T5" fmla="*/ 13 h 369"/>
                    <a:gd name="T6" fmla="*/ 72 w 150"/>
                    <a:gd name="T7" fmla="*/ 19 h 369"/>
                    <a:gd name="T8" fmla="*/ 58 w 150"/>
                    <a:gd name="T9" fmla="*/ 24 h 369"/>
                    <a:gd name="T10" fmla="*/ 89 w 150"/>
                    <a:gd name="T11" fmla="*/ 34 h 369"/>
                    <a:gd name="T12" fmla="*/ 65 w 150"/>
                    <a:gd name="T13" fmla="*/ 38 h 369"/>
                    <a:gd name="T14" fmla="*/ 63 w 150"/>
                    <a:gd name="T15" fmla="*/ 48 h 369"/>
                    <a:gd name="T16" fmla="*/ 133 w 150"/>
                    <a:gd name="T17" fmla="*/ 100 h 369"/>
                    <a:gd name="T18" fmla="*/ 68 w 150"/>
                    <a:gd name="T19" fmla="*/ 62 h 369"/>
                    <a:gd name="T20" fmla="*/ 82 w 150"/>
                    <a:gd name="T21" fmla="*/ 84 h 369"/>
                    <a:gd name="T22" fmla="*/ 73 w 150"/>
                    <a:gd name="T23" fmla="*/ 85 h 369"/>
                    <a:gd name="T24" fmla="*/ 85 w 150"/>
                    <a:gd name="T25" fmla="*/ 115 h 369"/>
                    <a:gd name="T26" fmla="*/ 112 w 150"/>
                    <a:gd name="T27" fmla="*/ 146 h 369"/>
                    <a:gd name="T28" fmla="*/ 82 w 150"/>
                    <a:gd name="T29" fmla="*/ 123 h 369"/>
                    <a:gd name="T30" fmla="*/ 107 w 150"/>
                    <a:gd name="T31" fmla="*/ 170 h 369"/>
                    <a:gd name="T32" fmla="*/ 85 w 150"/>
                    <a:gd name="T33" fmla="*/ 139 h 369"/>
                    <a:gd name="T34" fmla="*/ 79 w 150"/>
                    <a:gd name="T35" fmla="*/ 139 h 369"/>
                    <a:gd name="T36" fmla="*/ 87 w 150"/>
                    <a:gd name="T37" fmla="*/ 166 h 369"/>
                    <a:gd name="T38" fmla="*/ 81 w 150"/>
                    <a:gd name="T39" fmla="*/ 166 h 369"/>
                    <a:gd name="T40" fmla="*/ 94 w 150"/>
                    <a:gd name="T41" fmla="*/ 198 h 369"/>
                    <a:gd name="T42" fmla="*/ 86 w 150"/>
                    <a:gd name="T43" fmla="*/ 190 h 369"/>
                    <a:gd name="T44" fmla="*/ 93 w 150"/>
                    <a:gd name="T45" fmla="*/ 220 h 369"/>
                    <a:gd name="T46" fmla="*/ 87 w 150"/>
                    <a:gd name="T47" fmla="*/ 210 h 369"/>
                    <a:gd name="T48" fmla="*/ 81 w 150"/>
                    <a:gd name="T49" fmla="*/ 207 h 369"/>
                    <a:gd name="T50" fmla="*/ 85 w 150"/>
                    <a:gd name="T51" fmla="*/ 229 h 369"/>
                    <a:gd name="T52" fmla="*/ 99 w 150"/>
                    <a:gd name="T53" fmla="*/ 269 h 369"/>
                    <a:gd name="T54" fmla="*/ 81 w 150"/>
                    <a:gd name="T55" fmla="*/ 238 h 369"/>
                    <a:gd name="T56" fmla="*/ 77 w 150"/>
                    <a:gd name="T57" fmla="*/ 233 h 369"/>
                    <a:gd name="T58" fmla="*/ 78 w 150"/>
                    <a:gd name="T59" fmla="*/ 267 h 369"/>
                    <a:gd name="T60" fmla="*/ 72 w 150"/>
                    <a:gd name="T61" fmla="*/ 283 h 369"/>
                    <a:gd name="T62" fmla="*/ 70 w 150"/>
                    <a:gd name="T63" fmla="*/ 264 h 369"/>
                    <a:gd name="T64" fmla="*/ 17 w 150"/>
                    <a:gd name="T65" fmla="*/ 315 h 369"/>
                    <a:gd name="T66" fmla="*/ 65 w 150"/>
                    <a:gd name="T67" fmla="*/ 241 h 369"/>
                    <a:gd name="T68" fmla="*/ 55 w 150"/>
                    <a:gd name="T69" fmla="*/ 257 h 369"/>
                    <a:gd name="T70" fmla="*/ 69 w 150"/>
                    <a:gd name="T71" fmla="*/ 216 h 369"/>
                    <a:gd name="T72" fmla="*/ 10 w 150"/>
                    <a:gd name="T73" fmla="*/ 248 h 369"/>
                    <a:gd name="T74" fmla="*/ 69 w 150"/>
                    <a:gd name="T75" fmla="*/ 204 h 369"/>
                    <a:gd name="T76" fmla="*/ 61 w 150"/>
                    <a:gd name="T77" fmla="*/ 193 h 369"/>
                    <a:gd name="T78" fmla="*/ 67 w 150"/>
                    <a:gd name="T79" fmla="*/ 177 h 369"/>
                    <a:gd name="T80" fmla="*/ 58 w 150"/>
                    <a:gd name="T81" fmla="*/ 177 h 369"/>
                    <a:gd name="T82" fmla="*/ 32 w 150"/>
                    <a:gd name="T83" fmla="*/ 208 h 369"/>
                    <a:gd name="T84" fmla="*/ 57 w 150"/>
                    <a:gd name="T85" fmla="*/ 148 h 369"/>
                    <a:gd name="T86" fmla="*/ 62 w 150"/>
                    <a:gd name="T87" fmla="*/ 126 h 369"/>
                    <a:gd name="T88" fmla="*/ 55 w 150"/>
                    <a:gd name="T89" fmla="*/ 122 h 369"/>
                    <a:gd name="T90" fmla="*/ 57 w 150"/>
                    <a:gd name="T91" fmla="*/ 101 h 369"/>
                    <a:gd name="T92" fmla="*/ 53 w 150"/>
                    <a:gd name="T93" fmla="*/ 99 h 369"/>
                    <a:gd name="T94" fmla="*/ 35 w 150"/>
                    <a:gd name="T95" fmla="*/ 117 h 369"/>
                    <a:gd name="T96" fmla="*/ 49 w 150"/>
                    <a:gd name="T97" fmla="*/ 87 h 369"/>
                    <a:gd name="T98" fmla="*/ 48 w 150"/>
                    <a:gd name="T99" fmla="*/ 62 h 369"/>
                    <a:gd name="T100" fmla="*/ 49 w 150"/>
                    <a:gd name="T101" fmla="*/ 46 h 369"/>
                    <a:gd name="T102" fmla="*/ 34 w 150"/>
                    <a:gd name="T103" fmla="*/ 46 h 369"/>
                    <a:gd name="T104" fmla="*/ 38 w 150"/>
                    <a:gd name="T105" fmla="*/ 24 h 369"/>
                    <a:gd name="T106" fmla="*/ 31 w 150"/>
                    <a:gd name="T107" fmla="*/ 19 h 369"/>
                    <a:gd name="T108" fmla="*/ 33 w 150"/>
                    <a:gd name="T109" fmla="*/ 0 h 36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</p:grpSp>
          <p:sp>
            <p:nvSpPr>
              <p:cNvPr id="2104" name="Freeform 36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>
                  <a:gd name="T0" fmla="*/ 2 w 17"/>
                  <a:gd name="T1" fmla="*/ 0 h 225"/>
                  <a:gd name="T2" fmla="*/ 6 w 17"/>
                  <a:gd name="T3" fmla="*/ 16 h 225"/>
                  <a:gd name="T4" fmla="*/ 9 w 17"/>
                  <a:gd name="T5" fmla="*/ 43 h 225"/>
                  <a:gd name="T6" fmla="*/ 13 w 17"/>
                  <a:gd name="T7" fmla="*/ 81 h 225"/>
                  <a:gd name="T8" fmla="*/ 16 w 17"/>
                  <a:gd name="T9" fmla="*/ 128 h 225"/>
                  <a:gd name="T10" fmla="*/ 16 w 17"/>
                  <a:gd name="T11" fmla="*/ 179 h 225"/>
                  <a:gd name="T12" fmla="*/ 14 w 17"/>
                  <a:gd name="T13" fmla="*/ 224 h 225"/>
                  <a:gd name="T14" fmla="*/ 13 w 17"/>
                  <a:gd name="T15" fmla="*/ 224 h 225"/>
                  <a:gd name="T16" fmla="*/ 14 w 17"/>
                  <a:gd name="T17" fmla="*/ 179 h 225"/>
                  <a:gd name="T18" fmla="*/ 14 w 17"/>
                  <a:gd name="T19" fmla="*/ 142 h 225"/>
                  <a:gd name="T20" fmla="*/ 10 w 17"/>
                  <a:gd name="T21" fmla="*/ 101 h 225"/>
                  <a:gd name="T22" fmla="*/ 6 w 17"/>
                  <a:gd name="T23" fmla="*/ 61 h 225"/>
                  <a:gd name="T24" fmla="*/ 0 w 17"/>
                  <a:gd name="T25" fmla="*/ 10 h 225"/>
                  <a:gd name="T26" fmla="*/ 2 w 17"/>
                  <a:gd name="T27" fmla="*/ 0 h 22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05" name="Freeform 37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>
                  <a:gd name="T0" fmla="*/ 22 w 70"/>
                  <a:gd name="T1" fmla="*/ 5 h 404"/>
                  <a:gd name="T2" fmla="*/ 23 w 70"/>
                  <a:gd name="T3" fmla="*/ 16 h 404"/>
                  <a:gd name="T4" fmla="*/ 39 w 70"/>
                  <a:gd name="T5" fmla="*/ 15 h 404"/>
                  <a:gd name="T6" fmla="*/ 33 w 70"/>
                  <a:gd name="T7" fmla="*/ 20 h 404"/>
                  <a:gd name="T8" fmla="*/ 26 w 70"/>
                  <a:gd name="T9" fmla="*/ 27 h 404"/>
                  <a:gd name="T10" fmla="*/ 41 w 70"/>
                  <a:gd name="T11" fmla="*/ 37 h 404"/>
                  <a:gd name="T12" fmla="*/ 30 w 70"/>
                  <a:gd name="T13" fmla="*/ 40 h 404"/>
                  <a:gd name="T14" fmla="*/ 29 w 70"/>
                  <a:gd name="T15" fmla="*/ 52 h 404"/>
                  <a:gd name="T16" fmla="*/ 61 w 70"/>
                  <a:gd name="T17" fmla="*/ 109 h 404"/>
                  <a:gd name="T18" fmla="*/ 31 w 70"/>
                  <a:gd name="T19" fmla="*/ 68 h 404"/>
                  <a:gd name="T20" fmla="*/ 38 w 70"/>
                  <a:gd name="T21" fmla="*/ 92 h 404"/>
                  <a:gd name="T22" fmla="*/ 34 w 70"/>
                  <a:gd name="T23" fmla="*/ 94 h 404"/>
                  <a:gd name="T24" fmla="*/ 39 w 70"/>
                  <a:gd name="T25" fmla="*/ 126 h 404"/>
                  <a:gd name="T26" fmla="*/ 51 w 70"/>
                  <a:gd name="T27" fmla="*/ 160 h 404"/>
                  <a:gd name="T28" fmla="*/ 38 w 70"/>
                  <a:gd name="T29" fmla="*/ 135 h 404"/>
                  <a:gd name="T30" fmla="*/ 49 w 70"/>
                  <a:gd name="T31" fmla="*/ 186 h 404"/>
                  <a:gd name="T32" fmla="*/ 39 w 70"/>
                  <a:gd name="T33" fmla="*/ 152 h 404"/>
                  <a:gd name="T34" fmla="*/ 37 w 70"/>
                  <a:gd name="T35" fmla="*/ 152 h 404"/>
                  <a:gd name="T36" fmla="*/ 40 w 70"/>
                  <a:gd name="T37" fmla="*/ 182 h 404"/>
                  <a:gd name="T38" fmla="*/ 37 w 70"/>
                  <a:gd name="T39" fmla="*/ 182 h 404"/>
                  <a:gd name="T40" fmla="*/ 44 w 70"/>
                  <a:gd name="T41" fmla="*/ 217 h 404"/>
                  <a:gd name="T42" fmla="*/ 39 w 70"/>
                  <a:gd name="T43" fmla="*/ 208 h 404"/>
                  <a:gd name="T44" fmla="*/ 43 w 70"/>
                  <a:gd name="T45" fmla="*/ 240 h 404"/>
                  <a:gd name="T46" fmla="*/ 40 w 70"/>
                  <a:gd name="T47" fmla="*/ 230 h 404"/>
                  <a:gd name="T48" fmla="*/ 37 w 70"/>
                  <a:gd name="T49" fmla="*/ 227 h 404"/>
                  <a:gd name="T50" fmla="*/ 39 w 70"/>
                  <a:gd name="T51" fmla="*/ 251 h 404"/>
                  <a:gd name="T52" fmla="*/ 46 w 70"/>
                  <a:gd name="T53" fmla="*/ 295 h 404"/>
                  <a:gd name="T54" fmla="*/ 37 w 70"/>
                  <a:gd name="T55" fmla="*/ 261 h 404"/>
                  <a:gd name="T56" fmla="*/ 35 w 70"/>
                  <a:gd name="T57" fmla="*/ 255 h 404"/>
                  <a:gd name="T58" fmla="*/ 36 w 70"/>
                  <a:gd name="T59" fmla="*/ 292 h 404"/>
                  <a:gd name="T60" fmla="*/ 33 w 70"/>
                  <a:gd name="T61" fmla="*/ 310 h 404"/>
                  <a:gd name="T62" fmla="*/ 32 w 70"/>
                  <a:gd name="T63" fmla="*/ 290 h 404"/>
                  <a:gd name="T64" fmla="*/ 7 w 70"/>
                  <a:gd name="T65" fmla="*/ 345 h 404"/>
                  <a:gd name="T66" fmla="*/ 30 w 70"/>
                  <a:gd name="T67" fmla="*/ 264 h 404"/>
                  <a:gd name="T68" fmla="*/ 26 w 70"/>
                  <a:gd name="T69" fmla="*/ 282 h 404"/>
                  <a:gd name="T70" fmla="*/ 31 w 70"/>
                  <a:gd name="T71" fmla="*/ 236 h 404"/>
                  <a:gd name="T72" fmla="*/ 5 w 70"/>
                  <a:gd name="T73" fmla="*/ 272 h 404"/>
                  <a:gd name="T74" fmla="*/ 31 w 70"/>
                  <a:gd name="T75" fmla="*/ 223 h 404"/>
                  <a:gd name="T76" fmla="*/ 28 w 70"/>
                  <a:gd name="T77" fmla="*/ 212 h 404"/>
                  <a:gd name="T78" fmla="*/ 31 w 70"/>
                  <a:gd name="T79" fmla="*/ 193 h 404"/>
                  <a:gd name="T80" fmla="*/ 26 w 70"/>
                  <a:gd name="T81" fmla="*/ 193 h 404"/>
                  <a:gd name="T82" fmla="*/ 15 w 70"/>
                  <a:gd name="T83" fmla="*/ 228 h 404"/>
                  <a:gd name="T84" fmla="*/ 26 w 70"/>
                  <a:gd name="T85" fmla="*/ 162 h 404"/>
                  <a:gd name="T86" fmla="*/ 29 w 70"/>
                  <a:gd name="T87" fmla="*/ 138 h 404"/>
                  <a:gd name="T88" fmla="*/ 26 w 70"/>
                  <a:gd name="T89" fmla="*/ 133 h 404"/>
                  <a:gd name="T90" fmla="*/ 26 w 70"/>
                  <a:gd name="T91" fmla="*/ 111 h 404"/>
                  <a:gd name="T92" fmla="*/ 24 w 70"/>
                  <a:gd name="T93" fmla="*/ 108 h 404"/>
                  <a:gd name="T94" fmla="*/ 16 w 70"/>
                  <a:gd name="T95" fmla="*/ 129 h 404"/>
                  <a:gd name="T96" fmla="*/ 23 w 70"/>
                  <a:gd name="T97" fmla="*/ 96 h 404"/>
                  <a:gd name="T98" fmla="*/ 22 w 70"/>
                  <a:gd name="T99" fmla="*/ 68 h 404"/>
                  <a:gd name="T100" fmla="*/ 23 w 70"/>
                  <a:gd name="T101" fmla="*/ 51 h 404"/>
                  <a:gd name="T102" fmla="*/ 15 w 70"/>
                  <a:gd name="T103" fmla="*/ 50 h 404"/>
                  <a:gd name="T104" fmla="*/ 18 w 70"/>
                  <a:gd name="T105" fmla="*/ 27 h 404"/>
                  <a:gd name="T106" fmla="*/ 14 w 70"/>
                  <a:gd name="T107" fmla="*/ 21 h 404"/>
                  <a:gd name="T108" fmla="*/ 15 w 70"/>
                  <a:gd name="T109" fmla="*/ 0 h 40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grpSp>
            <p:nvGrpSpPr>
              <p:cNvPr id="2106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2136" name="Freeform 39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>
                    <a:gd name="T0" fmla="*/ 37 w 48"/>
                    <a:gd name="T1" fmla="*/ 0 h 255"/>
                    <a:gd name="T2" fmla="*/ 34 w 48"/>
                    <a:gd name="T3" fmla="*/ 5 h 255"/>
                    <a:gd name="T4" fmla="*/ 18 w 48"/>
                    <a:gd name="T5" fmla="*/ 50 h 255"/>
                    <a:gd name="T6" fmla="*/ 9 w 48"/>
                    <a:gd name="T7" fmla="*/ 92 h 255"/>
                    <a:gd name="T8" fmla="*/ 0 w 48"/>
                    <a:gd name="T9" fmla="*/ 145 h 255"/>
                    <a:gd name="T10" fmla="*/ 0 w 48"/>
                    <a:gd name="T11" fmla="*/ 203 h 255"/>
                    <a:gd name="T12" fmla="*/ 4 w 48"/>
                    <a:gd name="T13" fmla="*/ 254 h 255"/>
                    <a:gd name="T14" fmla="*/ 9 w 48"/>
                    <a:gd name="T15" fmla="*/ 254 h 255"/>
                    <a:gd name="T16" fmla="*/ 4 w 48"/>
                    <a:gd name="T17" fmla="*/ 203 h 255"/>
                    <a:gd name="T18" fmla="*/ 4 w 48"/>
                    <a:gd name="T19" fmla="*/ 161 h 255"/>
                    <a:gd name="T20" fmla="*/ 14 w 48"/>
                    <a:gd name="T21" fmla="*/ 115 h 255"/>
                    <a:gd name="T22" fmla="*/ 28 w 48"/>
                    <a:gd name="T23" fmla="*/ 69 h 255"/>
                    <a:gd name="T24" fmla="*/ 47 w 48"/>
                    <a:gd name="T25" fmla="*/ 11 h 255"/>
                    <a:gd name="T26" fmla="*/ 37 w 48"/>
                    <a:gd name="T27" fmla="*/ 0 h 255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37" name="Freeform 40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>
                    <a:gd name="T0" fmla="*/ 84 w 186"/>
                    <a:gd name="T1" fmla="*/ 8 h 326"/>
                    <a:gd name="T2" fmla="*/ 13 w 186"/>
                    <a:gd name="T3" fmla="*/ 14 h 326"/>
                    <a:gd name="T4" fmla="*/ 79 w 186"/>
                    <a:gd name="T5" fmla="*/ 14 h 326"/>
                    <a:gd name="T6" fmla="*/ 68 w 186"/>
                    <a:gd name="T7" fmla="*/ 28 h 326"/>
                    <a:gd name="T8" fmla="*/ 68 w 186"/>
                    <a:gd name="T9" fmla="*/ 34 h 326"/>
                    <a:gd name="T10" fmla="*/ 36 w 186"/>
                    <a:gd name="T11" fmla="*/ 49 h 326"/>
                    <a:gd name="T12" fmla="*/ 60 w 186"/>
                    <a:gd name="T13" fmla="*/ 43 h 326"/>
                    <a:gd name="T14" fmla="*/ 60 w 186"/>
                    <a:gd name="T15" fmla="*/ 51 h 326"/>
                    <a:gd name="T16" fmla="*/ 66 w 186"/>
                    <a:gd name="T17" fmla="*/ 54 h 326"/>
                    <a:gd name="T18" fmla="*/ 8 w 186"/>
                    <a:gd name="T19" fmla="*/ 88 h 326"/>
                    <a:gd name="T20" fmla="*/ 63 w 186"/>
                    <a:gd name="T21" fmla="*/ 71 h 326"/>
                    <a:gd name="T22" fmla="*/ 49 w 186"/>
                    <a:gd name="T23" fmla="*/ 94 h 326"/>
                    <a:gd name="T24" fmla="*/ 8 w 186"/>
                    <a:gd name="T25" fmla="*/ 109 h 326"/>
                    <a:gd name="T26" fmla="*/ 52 w 186"/>
                    <a:gd name="T27" fmla="*/ 97 h 326"/>
                    <a:gd name="T28" fmla="*/ 18 w 186"/>
                    <a:gd name="T29" fmla="*/ 122 h 326"/>
                    <a:gd name="T30" fmla="*/ 39 w 186"/>
                    <a:gd name="T31" fmla="*/ 111 h 326"/>
                    <a:gd name="T32" fmla="*/ 52 w 186"/>
                    <a:gd name="T33" fmla="*/ 109 h 326"/>
                    <a:gd name="T34" fmla="*/ 52 w 186"/>
                    <a:gd name="T35" fmla="*/ 117 h 326"/>
                    <a:gd name="T36" fmla="*/ 44 w 186"/>
                    <a:gd name="T37" fmla="*/ 133 h 326"/>
                    <a:gd name="T38" fmla="*/ 5 w 186"/>
                    <a:gd name="T39" fmla="*/ 154 h 326"/>
                    <a:gd name="T40" fmla="*/ 49 w 186"/>
                    <a:gd name="T41" fmla="*/ 136 h 326"/>
                    <a:gd name="T42" fmla="*/ 42 w 186"/>
                    <a:gd name="T43" fmla="*/ 160 h 326"/>
                    <a:gd name="T44" fmla="*/ 32 w 186"/>
                    <a:gd name="T45" fmla="*/ 174 h 326"/>
                    <a:gd name="T46" fmla="*/ 36 w 186"/>
                    <a:gd name="T47" fmla="*/ 174 h 326"/>
                    <a:gd name="T48" fmla="*/ 36 w 186"/>
                    <a:gd name="T49" fmla="*/ 182 h 326"/>
                    <a:gd name="T50" fmla="*/ 8 w 186"/>
                    <a:gd name="T51" fmla="*/ 202 h 326"/>
                    <a:gd name="T52" fmla="*/ 32 w 186"/>
                    <a:gd name="T53" fmla="*/ 199 h 326"/>
                    <a:gd name="T54" fmla="*/ 32 w 186"/>
                    <a:gd name="T55" fmla="*/ 202 h 326"/>
                    <a:gd name="T56" fmla="*/ 34 w 186"/>
                    <a:gd name="T57" fmla="*/ 211 h 326"/>
                    <a:gd name="T58" fmla="*/ 28 w 186"/>
                    <a:gd name="T59" fmla="*/ 228 h 326"/>
                    <a:gd name="T60" fmla="*/ 34 w 186"/>
                    <a:gd name="T61" fmla="*/ 237 h 326"/>
                    <a:gd name="T62" fmla="*/ 36 w 186"/>
                    <a:gd name="T63" fmla="*/ 273 h 326"/>
                    <a:gd name="T64" fmla="*/ 42 w 186"/>
                    <a:gd name="T65" fmla="*/ 228 h 326"/>
                    <a:gd name="T66" fmla="*/ 86 w 186"/>
                    <a:gd name="T67" fmla="*/ 325 h 326"/>
                    <a:gd name="T68" fmla="*/ 60 w 186"/>
                    <a:gd name="T69" fmla="*/ 211 h 326"/>
                    <a:gd name="T70" fmla="*/ 60 w 186"/>
                    <a:gd name="T71" fmla="*/ 208 h 326"/>
                    <a:gd name="T72" fmla="*/ 63 w 186"/>
                    <a:gd name="T73" fmla="*/ 199 h 326"/>
                    <a:gd name="T74" fmla="*/ 100 w 186"/>
                    <a:gd name="T75" fmla="*/ 256 h 326"/>
                    <a:gd name="T76" fmla="*/ 76 w 186"/>
                    <a:gd name="T77" fmla="*/ 225 h 326"/>
                    <a:gd name="T78" fmla="*/ 68 w 186"/>
                    <a:gd name="T79" fmla="*/ 174 h 326"/>
                    <a:gd name="T80" fmla="*/ 70 w 186"/>
                    <a:gd name="T81" fmla="*/ 160 h 326"/>
                    <a:gd name="T82" fmla="*/ 84 w 186"/>
                    <a:gd name="T83" fmla="*/ 193 h 326"/>
                    <a:gd name="T84" fmla="*/ 76 w 186"/>
                    <a:gd name="T85" fmla="*/ 142 h 326"/>
                    <a:gd name="T86" fmla="*/ 89 w 186"/>
                    <a:gd name="T87" fmla="*/ 133 h 326"/>
                    <a:gd name="T88" fmla="*/ 100 w 186"/>
                    <a:gd name="T89" fmla="*/ 168 h 326"/>
                    <a:gd name="T90" fmla="*/ 86 w 186"/>
                    <a:gd name="T91" fmla="*/ 109 h 326"/>
                    <a:gd name="T92" fmla="*/ 89 w 186"/>
                    <a:gd name="T93" fmla="*/ 102 h 326"/>
                    <a:gd name="T94" fmla="*/ 92 w 186"/>
                    <a:gd name="T95" fmla="*/ 74 h 326"/>
                    <a:gd name="T96" fmla="*/ 105 w 186"/>
                    <a:gd name="T97" fmla="*/ 76 h 326"/>
                    <a:gd name="T98" fmla="*/ 152 w 186"/>
                    <a:gd name="T99" fmla="*/ 151 h 326"/>
                    <a:gd name="T100" fmla="*/ 118 w 186"/>
                    <a:gd name="T101" fmla="*/ 109 h 326"/>
                    <a:gd name="T102" fmla="*/ 100 w 186"/>
                    <a:gd name="T103" fmla="*/ 49 h 326"/>
                    <a:gd name="T104" fmla="*/ 105 w 186"/>
                    <a:gd name="T105" fmla="*/ 38 h 326"/>
                    <a:gd name="T106" fmla="*/ 128 w 186"/>
                    <a:gd name="T107" fmla="*/ 71 h 326"/>
                    <a:gd name="T108" fmla="*/ 123 w 186"/>
                    <a:gd name="T109" fmla="*/ 68 h 326"/>
                    <a:gd name="T110" fmla="*/ 113 w 186"/>
                    <a:gd name="T111" fmla="*/ 22 h 326"/>
                    <a:gd name="T112" fmla="*/ 142 w 186"/>
                    <a:gd name="T113" fmla="*/ 68 h 326"/>
                    <a:gd name="T114" fmla="*/ 123 w 186"/>
                    <a:gd name="T115" fmla="*/ 46 h 326"/>
                    <a:gd name="T116" fmla="*/ 108 w 186"/>
                    <a:gd name="T117" fmla="*/ 2 h 32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</p:grpSp>
          <p:sp>
            <p:nvSpPr>
              <p:cNvPr id="2107" name="Freeform 41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>
                  <a:gd name="T0" fmla="*/ 48 w 108"/>
                  <a:gd name="T1" fmla="*/ 15 h 566"/>
                  <a:gd name="T2" fmla="*/ 8 w 108"/>
                  <a:gd name="T3" fmla="*/ 24 h 566"/>
                  <a:gd name="T4" fmla="*/ 45 w 108"/>
                  <a:gd name="T5" fmla="*/ 24 h 566"/>
                  <a:gd name="T6" fmla="*/ 38 w 108"/>
                  <a:gd name="T7" fmla="*/ 50 h 566"/>
                  <a:gd name="T8" fmla="*/ 38 w 108"/>
                  <a:gd name="T9" fmla="*/ 59 h 566"/>
                  <a:gd name="T10" fmla="*/ 20 w 108"/>
                  <a:gd name="T11" fmla="*/ 83 h 566"/>
                  <a:gd name="T12" fmla="*/ 35 w 108"/>
                  <a:gd name="T13" fmla="*/ 75 h 566"/>
                  <a:gd name="T14" fmla="*/ 35 w 108"/>
                  <a:gd name="T15" fmla="*/ 90 h 566"/>
                  <a:gd name="T16" fmla="*/ 38 w 108"/>
                  <a:gd name="T17" fmla="*/ 94 h 566"/>
                  <a:gd name="T18" fmla="*/ 3 w 108"/>
                  <a:gd name="T19" fmla="*/ 154 h 566"/>
                  <a:gd name="T20" fmla="*/ 36 w 108"/>
                  <a:gd name="T21" fmla="*/ 124 h 566"/>
                  <a:gd name="T22" fmla="*/ 28 w 108"/>
                  <a:gd name="T23" fmla="*/ 163 h 566"/>
                  <a:gd name="T24" fmla="*/ 3 w 108"/>
                  <a:gd name="T25" fmla="*/ 188 h 566"/>
                  <a:gd name="T26" fmla="*/ 30 w 108"/>
                  <a:gd name="T27" fmla="*/ 168 h 566"/>
                  <a:gd name="T28" fmla="*/ 10 w 108"/>
                  <a:gd name="T29" fmla="*/ 214 h 566"/>
                  <a:gd name="T30" fmla="*/ 21 w 108"/>
                  <a:gd name="T31" fmla="*/ 192 h 566"/>
                  <a:gd name="T32" fmla="*/ 30 w 108"/>
                  <a:gd name="T33" fmla="*/ 188 h 566"/>
                  <a:gd name="T34" fmla="*/ 30 w 108"/>
                  <a:gd name="T35" fmla="*/ 203 h 566"/>
                  <a:gd name="T36" fmla="*/ 26 w 108"/>
                  <a:gd name="T37" fmla="*/ 232 h 566"/>
                  <a:gd name="T38" fmla="*/ 2 w 108"/>
                  <a:gd name="T39" fmla="*/ 267 h 566"/>
                  <a:gd name="T40" fmla="*/ 28 w 108"/>
                  <a:gd name="T41" fmla="*/ 238 h 566"/>
                  <a:gd name="T42" fmla="*/ 24 w 108"/>
                  <a:gd name="T43" fmla="*/ 278 h 566"/>
                  <a:gd name="T44" fmla="*/ 18 w 108"/>
                  <a:gd name="T45" fmla="*/ 302 h 566"/>
                  <a:gd name="T46" fmla="*/ 20 w 108"/>
                  <a:gd name="T47" fmla="*/ 302 h 566"/>
                  <a:gd name="T48" fmla="*/ 20 w 108"/>
                  <a:gd name="T49" fmla="*/ 318 h 566"/>
                  <a:gd name="T50" fmla="*/ 3 w 108"/>
                  <a:gd name="T51" fmla="*/ 351 h 566"/>
                  <a:gd name="T52" fmla="*/ 18 w 108"/>
                  <a:gd name="T53" fmla="*/ 347 h 566"/>
                  <a:gd name="T54" fmla="*/ 18 w 108"/>
                  <a:gd name="T55" fmla="*/ 351 h 566"/>
                  <a:gd name="T56" fmla="*/ 19 w 108"/>
                  <a:gd name="T57" fmla="*/ 367 h 566"/>
                  <a:gd name="T58" fmla="*/ 16 w 108"/>
                  <a:gd name="T59" fmla="*/ 396 h 566"/>
                  <a:gd name="T60" fmla="*/ 19 w 108"/>
                  <a:gd name="T61" fmla="*/ 411 h 566"/>
                  <a:gd name="T62" fmla="*/ 20 w 108"/>
                  <a:gd name="T63" fmla="*/ 475 h 566"/>
                  <a:gd name="T64" fmla="*/ 24 w 108"/>
                  <a:gd name="T65" fmla="*/ 396 h 566"/>
                  <a:gd name="T66" fmla="*/ 50 w 108"/>
                  <a:gd name="T67" fmla="*/ 565 h 566"/>
                  <a:gd name="T68" fmla="*/ 35 w 108"/>
                  <a:gd name="T69" fmla="*/ 367 h 566"/>
                  <a:gd name="T70" fmla="*/ 35 w 108"/>
                  <a:gd name="T71" fmla="*/ 362 h 566"/>
                  <a:gd name="T72" fmla="*/ 36 w 108"/>
                  <a:gd name="T73" fmla="*/ 347 h 566"/>
                  <a:gd name="T74" fmla="*/ 58 w 108"/>
                  <a:gd name="T75" fmla="*/ 446 h 566"/>
                  <a:gd name="T76" fmla="*/ 44 w 108"/>
                  <a:gd name="T77" fmla="*/ 391 h 566"/>
                  <a:gd name="T78" fmla="*/ 38 w 108"/>
                  <a:gd name="T79" fmla="*/ 302 h 566"/>
                  <a:gd name="T80" fmla="*/ 40 w 108"/>
                  <a:gd name="T81" fmla="*/ 278 h 566"/>
                  <a:gd name="T82" fmla="*/ 48 w 108"/>
                  <a:gd name="T83" fmla="*/ 336 h 566"/>
                  <a:gd name="T84" fmla="*/ 44 w 108"/>
                  <a:gd name="T85" fmla="*/ 248 h 566"/>
                  <a:gd name="T86" fmla="*/ 52 w 108"/>
                  <a:gd name="T87" fmla="*/ 232 h 566"/>
                  <a:gd name="T88" fmla="*/ 58 w 108"/>
                  <a:gd name="T89" fmla="*/ 292 h 566"/>
                  <a:gd name="T90" fmla="*/ 50 w 108"/>
                  <a:gd name="T91" fmla="*/ 188 h 566"/>
                  <a:gd name="T92" fmla="*/ 52 w 108"/>
                  <a:gd name="T93" fmla="*/ 177 h 566"/>
                  <a:gd name="T94" fmla="*/ 53 w 108"/>
                  <a:gd name="T95" fmla="*/ 128 h 566"/>
                  <a:gd name="T96" fmla="*/ 61 w 108"/>
                  <a:gd name="T97" fmla="*/ 135 h 566"/>
                  <a:gd name="T98" fmla="*/ 88 w 108"/>
                  <a:gd name="T99" fmla="*/ 263 h 566"/>
                  <a:gd name="T100" fmla="*/ 68 w 108"/>
                  <a:gd name="T101" fmla="*/ 188 h 566"/>
                  <a:gd name="T102" fmla="*/ 58 w 108"/>
                  <a:gd name="T103" fmla="*/ 83 h 566"/>
                  <a:gd name="T104" fmla="*/ 61 w 108"/>
                  <a:gd name="T105" fmla="*/ 65 h 566"/>
                  <a:gd name="T106" fmla="*/ 74 w 108"/>
                  <a:gd name="T107" fmla="*/ 124 h 566"/>
                  <a:gd name="T108" fmla="*/ 71 w 108"/>
                  <a:gd name="T109" fmla="*/ 118 h 566"/>
                  <a:gd name="T110" fmla="*/ 65 w 108"/>
                  <a:gd name="T111" fmla="*/ 40 h 566"/>
                  <a:gd name="T112" fmla="*/ 82 w 108"/>
                  <a:gd name="T113" fmla="*/ 118 h 566"/>
                  <a:gd name="T114" fmla="*/ 71 w 108"/>
                  <a:gd name="T115" fmla="*/ 79 h 566"/>
                  <a:gd name="T116" fmla="*/ 62 w 108"/>
                  <a:gd name="T117" fmla="*/ 4 h 56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grpSp>
            <p:nvGrpSpPr>
              <p:cNvPr id="2108" name="Group 42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2129" name="Freeform 43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>
                    <a:gd name="T0" fmla="*/ 21 w 28"/>
                    <a:gd name="T1" fmla="*/ 0 h 371"/>
                    <a:gd name="T2" fmla="*/ 19 w 28"/>
                    <a:gd name="T3" fmla="*/ 7 h 371"/>
                    <a:gd name="T4" fmla="*/ 11 w 28"/>
                    <a:gd name="T5" fmla="*/ 72 h 371"/>
                    <a:gd name="T6" fmla="*/ 5 w 28"/>
                    <a:gd name="T7" fmla="*/ 135 h 371"/>
                    <a:gd name="T8" fmla="*/ 0 w 28"/>
                    <a:gd name="T9" fmla="*/ 212 h 371"/>
                    <a:gd name="T10" fmla="*/ 0 w 28"/>
                    <a:gd name="T11" fmla="*/ 296 h 371"/>
                    <a:gd name="T12" fmla="*/ 3 w 28"/>
                    <a:gd name="T13" fmla="*/ 370 h 371"/>
                    <a:gd name="T14" fmla="*/ 5 w 28"/>
                    <a:gd name="T15" fmla="*/ 370 h 371"/>
                    <a:gd name="T16" fmla="*/ 3 w 28"/>
                    <a:gd name="T17" fmla="*/ 296 h 371"/>
                    <a:gd name="T18" fmla="*/ 3 w 28"/>
                    <a:gd name="T19" fmla="*/ 234 h 371"/>
                    <a:gd name="T20" fmla="*/ 8 w 28"/>
                    <a:gd name="T21" fmla="*/ 167 h 371"/>
                    <a:gd name="T22" fmla="*/ 15 w 28"/>
                    <a:gd name="T23" fmla="*/ 101 h 371"/>
                    <a:gd name="T24" fmla="*/ 27 w 28"/>
                    <a:gd name="T25" fmla="*/ 16 h 371"/>
                    <a:gd name="T26" fmla="*/ 21 w 28"/>
                    <a:gd name="T27" fmla="*/ 0 h 37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30" name="Freeform 44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>
                    <a:gd name="T0" fmla="*/ 86 w 88"/>
                    <a:gd name="T1" fmla="*/ 70 h 450"/>
                    <a:gd name="T2" fmla="*/ 79 w 88"/>
                    <a:gd name="T3" fmla="*/ 40 h 450"/>
                    <a:gd name="T4" fmla="*/ 76 w 88"/>
                    <a:gd name="T5" fmla="*/ 29 h 450"/>
                    <a:gd name="T6" fmla="*/ 70 w 88"/>
                    <a:gd name="T7" fmla="*/ 18 h 450"/>
                    <a:gd name="T8" fmla="*/ 64 w 88"/>
                    <a:gd name="T9" fmla="*/ 10 h 450"/>
                    <a:gd name="T10" fmla="*/ 56 w 88"/>
                    <a:gd name="T11" fmla="*/ 1 h 450"/>
                    <a:gd name="T12" fmla="*/ 49 w 88"/>
                    <a:gd name="T13" fmla="*/ 0 h 450"/>
                    <a:gd name="T14" fmla="*/ 42 w 88"/>
                    <a:gd name="T15" fmla="*/ 4 h 450"/>
                    <a:gd name="T16" fmla="*/ 35 w 88"/>
                    <a:gd name="T17" fmla="*/ 8 h 450"/>
                    <a:gd name="T18" fmla="*/ 27 w 88"/>
                    <a:gd name="T19" fmla="*/ 16 h 450"/>
                    <a:gd name="T20" fmla="*/ 22 w 88"/>
                    <a:gd name="T21" fmla="*/ 33 h 450"/>
                    <a:gd name="T22" fmla="*/ 17 w 88"/>
                    <a:gd name="T23" fmla="*/ 57 h 450"/>
                    <a:gd name="T24" fmla="*/ 12 w 88"/>
                    <a:gd name="T25" fmla="*/ 76 h 450"/>
                    <a:gd name="T26" fmla="*/ 7 w 88"/>
                    <a:gd name="T27" fmla="*/ 95 h 450"/>
                    <a:gd name="T28" fmla="*/ 2 w 88"/>
                    <a:gd name="T29" fmla="*/ 121 h 450"/>
                    <a:gd name="T30" fmla="*/ 0 w 88"/>
                    <a:gd name="T31" fmla="*/ 175 h 450"/>
                    <a:gd name="T32" fmla="*/ 0 w 88"/>
                    <a:gd name="T33" fmla="*/ 216 h 450"/>
                    <a:gd name="T34" fmla="*/ 5 w 88"/>
                    <a:gd name="T35" fmla="*/ 275 h 450"/>
                    <a:gd name="T36" fmla="*/ 12 w 88"/>
                    <a:gd name="T37" fmla="*/ 327 h 450"/>
                    <a:gd name="T38" fmla="*/ 27 w 88"/>
                    <a:gd name="T39" fmla="*/ 449 h 450"/>
                    <a:gd name="T40" fmla="*/ 21 w 88"/>
                    <a:gd name="T41" fmla="*/ 318 h 450"/>
                    <a:gd name="T42" fmla="*/ 18 w 88"/>
                    <a:gd name="T43" fmla="*/ 273 h 450"/>
                    <a:gd name="T44" fmla="*/ 15 w 88"/>
                    <a:gd name="T45" fmla="*/ 232 h 450"/>
                    <a:gd name="T46" fmla="*/ 15 w 88"/>
                    <a:gd name="T47" fmla="*/ 190 h 450"/>
                    <a:gd name="T48" fmla="*/ 17 w 88"/>
                    <a:gd name="T49" fmla="*/ 143 h 450"/>
                    <a:gd name="T50" fmla="*/ 19 w 88"/>
                    <a:gd name="T51" fmla="*/ 106 h 450"/>
                    <a:gd name="T52" fmla="*/ 23 w 88"/>
                    <a:gd name="T53" fmla="*/ 62 h 450"/>
                    <a:gd name="T54" fmla="*/ 29 w 88"/>
                    <a:gd name="T55" fmla="*/ 40 h 450"/>
                    <a:gd name="T56" fmla="*/ 37 w 88"/>
                    <a:gd name="T57" fmla="*/ 32 h 450"/>
                    <a:gd name="T58" fmla="*/ 59 w 88"/>
                    <a:gd name="T59" fmla="*/ 27 h 450"/>
                    <a:gd name="T60" fmla="*/ 72 w 88"/>
                    <a:gd name="T61" fmla="*/ 42 h 450"/>
                    <a:gd name="T62" fmla="*/ 87 w 88"/>
                    <a:gd name="T63" fmla="*/ 75 h 450"/>
                    <a:gd name="T64" fmla="*/ 86 w 88"/>
                    <a:gd name="T65" fmla="*/ 70 h 45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grpSp>
              <p:nvGrpSpPr>
                <p:cNvPr id="2131" name="Group 45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2134" name="Freeform 46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>
                      <a:gd name="T0" fmla="*/ 114 w 122"/>
                      <a:gd name="T1" fmla="*/ 14 h 641"/>
                      <a:gd name="T2" fmla="*/ 112 w 122"/>
                      <a:gd name="T3" fmla="*/ 0 h 641"/>
                      <a:gd name="T4" fmla="*/ 104 w 122"/>
                      <a:gd name="T5" fmla="*/ 5 h 641"/>
                      <a:gd name="T6" fmla="*/ 99 w 122"/>
                      <a:gd name="T7" fmla="*/ 22 h 641"/>
                      <a:gd name="T8" fmla="*/ 3 w 122"/>
                      <a:gd name="T9" fmla="*/ 140 h 641"/>
                      <a:gd name="T10" fmla="*/ 89 w 122"/>
                      <a:gd name="T11" fmla="*/ 57 h 641"/>
                      <a:gd name="T12" fmla="*/ 90 w 122"/>
                      <a:gd name="T13" fmla="*/ 73 h 641"/>
                      <a:gd name="T14" fmla="*/ 47 w 122"/>
                      <a:gd name="T15" fmla="*/ 173 h 641"/>
                      <a:gd name="T16" fmla="*/ 100 w 122"/>
                      <a:gd name="T17" fmla="*/ 93 h 641"/>
                      <a:gd name="T18" fmla="*/ 93 w 122"/>
                      <a:gd name="T19" fmla="*/ 126 h 641"/>
                      <a:gd name="T20" fmla="*/ 76 w 122"/>
                      <a:gd name="T21" fmla="*/ 181 h 641"/>
                      <a:gd name="T22" fmla="*/ 26 w 122"/>
                      <a:gd name="T23" fmla="*/ 326 h 641"/>
                      <a:gd name="T24" fmla="*/ 28 w 122"/>
                      <a:gd name="T25" fmla="*/ 315 h 641"/>
                      <a:gd name="T26" fmla="*/ 61 w 122"/>
                      <a:gd name="T27" fmla="*/ 224 h 641"/>
                      <a:gd name="T28" fmla="*/ 87 w 122"/>
                      <a:gd name="T29" fmla="*/ 154 h 641"/>
                      <a:gd name="T30" fmla="*/ 99 w 122"/>
                      <a:gd name="T31" fmla="*/ 120 h 641"/>
                      <a:gd name="T32" fmla="*/ 101 w 122"/>
                      <a:gd name="T33" fmla="*/ 132 h 641"/>
                      <a:gd name="T34" fmla="*/ 87 w 122"/>
                      <a:gd name="T35" fmla="*/ 176 h 641"/>
                      <a:gd name="T36" fmla="*/ 67 w 122"/>
                      <a:gd name="T37" fmla="*/ 237 h 641"/>
                      <a:gd name="T38" fmla="*/ 93 w 122"/>
                      <a:gd name="T39" fmla="*/ 154 h 641"/>
                      <a:gd name="T40" fmla="*/ 101 w 122"/>
                      <a:gd name="T41" fmla="*/ 132 h 641"/>
                      <a:gd name="T42" fmla="*/ 102 w 122"/>
                      <a:gd name="T43" fmla="*/ 156 h 641"/>
                      <a:gd name="T44" fmla="*/ 93 w 122"/>
                      <a:gd name="T45" fmla="*/ 198 h 641"/>
                      <a:gd name="T46" fmla="*/ 67 w 122"/>
                      <a:gd name="T47" fmla="*/ 254 h 641"/>
                      <a:gd name="T48" fmla="*/ 44 w 122"/>
                      <a:gd name="T49" fmla="*/ 305 h 641"/>
                      <a:gd name="T50" fmla="*/ 70 w 122"/>
                      <a:gd name="T51" fmla="*/ 253 h 641"/>
                      <a:gd name="T52" fmla="*/ 97 w 122"/>
                      <a:gd name="T53" fmla="*/ 193 h 641"/>
                      <a:gd name="T54" fmla="*/ 96 w 122"/>
                      <a:gd name="T55" fmla="*/ 213 h 641"/>
                      <a:gd name="T56" fmla="*/ 97 w 122"/>
                      <a:gd name="T57" fmla="*/ 248 h 641"/>
                      <a:gd name="T58" fmla="*/ 92 w 122"/>
                      <a:gd name="T59" fmla="*/ 266 h 641"/>
                      <a:gd name="T60" fmla="*/ 71 w 122"/>
                      <a:gd name="T61" fmla="*/ 317 h 641"/>
                      <a:gd name="T62" fmla="*/ 30 w 122"/>
                      <a:gd name="T63" fmla="*/ 399 h 641"/>
                      <a:gd name="T64" fmla="*/ 36 w 122"/>
                      <a:gd name="T65" fmla="*/ 381 h 641"/>
                      <a:gd name="T66" fmla="*/ 87 w 122"/>
                      <a:gd name="T67" fmla="*/ 282 h 641"/>
                      <a:gd name="T68" fmla="*/ 103 w 122"/>
                      <a:gd name="T69" fmla="*/ 239 h 641"/>
                      <a:gd name="T70" fmla="*/ 62 w 122"/>
                      <a:gd name="T71" fmla="*/ 367 h 641"/>
                      <a:gd name="T72" fmla="*/ 102 w 122"/>
                      <a:gd name="T73" fmla="*/ 277 h 641"/>
                      <a:gd name="T74" fmla="*/ 101 w 122"/>
                      <a:gd name="T75" fmla="*/ 313 h 641"/>
                      <a:gd name="T76" fmla="*/ 81 w 122"/>
                      <a:gd name="T77" fmla="*/ 399 h 641"/>
                      <a:gd name="T78" fmla="*/ 46 w 122"/>
                      <a:gd name="T79" fmla="*/ 460 h 641"/>
                      <a:gd name="T80" fmla="*/ 14 w 122"/>
                      <a:gd name="T81" fmla="*/ 515 h 641"/>
                      <a:gd name="T82" fmla="*/ 63 w 122"/>
                      <a:gd name="T83" fmla="*/ 438 h 641"/>
                      <a:gd name="T84" fmla="*/ 83 w 122"/>
                      <a:gd name="T85" fmla="*/ 393 h 641"/>
                      <a:gd name="T86" fmla="*/ 101 w 122"/>
                      <a:gd name="T87" fmla="*/ 328 h 641"/>
                      <a:gd name="T88" fmla="*/ 99 w 122"/>
                      <a:gd name="T89" fmla="*/ 357 h 641"/>
                      <a:gd name="T90" fmla="*/ 98 w 122"/>
                      <a:gd name="T91" fmla="*/ 386 h 641"/>
                      <a:gd name="T92" fmla="*/ 99 w 122"/>
                      <a:gd name="T93" fmla="*/ 415 h 641"/>
                      <a:gd name="T94" fmla="*/ 81 w 122"/>
                      <a:gd name="T95" fmla="*/ 471 h 641"/>
                      <a:gd name="T96" fmla="*/ 47 w 122"/>
                      <a:gd name="T97" fmla="*/ 521 h 641"/>
                      <a:gd name="T98" fmla="*/ 50 w 122"/>
                      <a:gd name="T99" fmla="*/ 517 h 641"/>
                      <a:gd name="T100" fmla="*/ 91 w 122"/>
                      <a:gd name="T101" fmla="*/ 449 h 641"/>
                      <a:gd name="T102" fmla="*/ 89 w 122"/>
                      <a:gd name="T103" fmla="*/ 466 h 641"/>
                      <a:gd name="T104" fmla="*/ 91 w 122"/>
                      <a:gd name="T105" fmla="*/ 476 h 641"/>
                      <a:gd name="T106" fmla="*/ 93 w 122"/>
                      <a:gd name="T107" fmla="*/ 492 h 641"/>
                      <a:gd name="T108" fmla="*/ 73 w 122"/>
                      <a:gd name="T109" fmla="*/ 544 h 641"/>
                      <a:gd name="T110" fmla="*/ 50 w 122"/>
                      <a:gd name="T111" fmla="*/ 555 h 641"/>
                      <a:gd name="T112" fmla="*/ 91 w 122"/>
                      <a:gd name="T113" fmla="*/ 510 h 641"/>
                      <a:gd name="T114" fmla="*/ 89 w 122"/>
                      <a:gd name="T115" fmla="*/ 536 h 641"/>
                      <a:gd name="T116" fmla="*/ 92 w 122"/>
                      <a:gd name="T117" fmla="*/ 550 h 641"/>
                      <a:gd name="T118" fmla="*/ 44 w 122"/>
                      <a:gd name="T119" fmla="*/ 640 h 641"/>
                      <a:gd name="T120" fmla="*/ 89 w 122"/>
                      <a:gd name="T121" fmla="*/ 571 h 641"/>
                      <a:gd name="T122" fmla="*/ 98 w 122"/>
                      <a:gd name="T123" fmla="*/ 546 h 641"/>
                      <a:gd name="T124" fmla="*/ 105 w 122"/>
                      <a:gd name="T125" fmla="*/ 523 h 641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2135" name="Freeform 47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>
                      <a:gd name="T0" fmla="*/ 0 w 114"/>
                      <a:gd name="T1" fmla="*/ 529 h 641"/>
                      <a:gd name="T2" fmla="*/ 4 w 114"/>
                      <a:gd name="T3" fmla="*/ 507 h 641"/>
                      <a:gd name="T4" fmla="*/ 32 w 114"/>
                      <a:gd name="T5" fmla="*/ 640 h 641"/>
                      <a:gd name="T6" fmla="*/ 10 w 114"/>
                      <a:gd name="T7" fmla="*/ 510 h 641"/>
                      <a:gd name="T8" fmla="*/ 12 w 114"/>
                      <a:gd name="T9" fmla="*/ 496 h 641"/>
                      <a:gd name="T10" fmla="*/ 39 w 114"/>
                      <a:gd name="T11" fmla="*/ 591 h 641"/>
                      <a:gd name="T12" fmla="*/ 11 w 114"/>
                      <a:gd name="T13" fmla="*/ 490 h 641"/>
                      <a:gd name="T14" fmla="*/ 15 w 114"/>
                      <a:gd name="T15" fmla="*/ 469 h 641"/>
                      <a:gd name="T16" fmla="*/ 18 w 114"/>
                      <a:gd name="T17" fmla="*/ 446 h 641"/>
                      <a:gd name="T18" fmla="*/ 16 w 114"/>
                      <a:gd name="T19" fmla="*/ 430 h 641"/>
                      <a:gd name="T20" fmla="*/ 20 w 114"/>
                      <a:gd name="T21" fmla="*/ 420 h 641"/>
                      <a:gd name="T22" fmla="*/ 18 w 114"/>
                      <a:gd name="T23" fmla="*/ 418 h 641"/>
                      <a:gd name="T24" fmla="*/ 18 w 114"/>
                      <a:gd name="T25" fmla="*/ 395 h 641"/>
                      <a:gd name="T26" fmla="*/ 20 w 114"/>
                      <a:gd name="T27" fmla="*/ 379 h 641"/>
                      <a:gd name="T28" fmla="*/ 53 w 114"/>
                      <a:gd name="T29" fmla="*/ 491 h 641"/>
                      <a:gd name="T30" fmla="*/ 18 w 114"/>
                      <a:gd name="T31" fmla="*/ 374 h 641"/>
                      <a:gd name="T32" fmla="*/ 22 w 114"/>
                      <a:gd name="T33" fmla="*/ 374 h 641"/>
                      <a:gd name="T34" fmla="*/ 22 w 114"/>
                      <a:gd name="T35" fmla="*/ 340 h 641"/>
                      <a:gd name="T36" fmla="*/ 64 w 114"/>
                      <a:gd name="T37" fmla="*/ 419 h 641"/>
                      <a:gd name="T38" fmla="*/ 31 w 114"/>
                      <a:gd name="T39" fmla="*/ 364 h 641"/>
                      <a:gd name="T40" fmla="*/ 19 w 114"/>
                      <a:gd name="T41" fmla="*/ 318 h 641"/>
                      <a:gd name="T42" fmla="*/ 20 w 114"/>
                      <a:gd name="T43" fmla="*/ 301 h 641"/>
                      <a:gd name="T44" fmla="*/ 27 w 114"/>
                      <a:gd name="T45" fmla="*/ 316 h 641"/>
                      <a:gd name="T46" fmla="*/ 28 w 114"/>
                      <a:gd name="T47" fmla="*/ 295 h 641"/>
                      <a:gd name="T48" fmla="*/ 59 w 114"/>
                      <a:gd name="T49" fmla="*/ 330 h 641"/>
                      <a:gd name="T50" fmla="*/ 47 w 114"/>
                      <a:gd name="T51" fmla="*/ 313 h 641"/>
                      <a:gd name="T52" fmla="*/ 23 w 114"/>
                      <a:gd name="T53" fmla="*/ 269 h 641"/>
                      <a:gd name="T54" fmla="*/ 22 w 114"/>
                      <a:gd name="T55" fmla="*/ 240 h 641"/>
                      <a:gd name="T56" fmla="*/ 24 w 114"/>
                      <a:gd name="T57" fmla="*/ 222 h 641"/>
                      <a:gd name="T58" fmla="*/ 32 w 114"/>
                      <a:gd name="T59" fmla="*/ 235 h 641"/>
                      <a:gd name="T60" fmla="*/ 31 w 114"/>
                      <a:gd name="T61" fmla="*/ 206 h 641"/>
                      <a:gd name="T62" fmla="*/ 28 w 114"/>
                      <a:gd name="T63" fmla="*/ 185 h 641"/>
                      <a:gd name="T64" fmla="*/ 30 w 114"/>
                      <a:gd name="T65" fmla="*/ 174 h 641"/>
                      <a:gd name="T66" fmla="*/ 63 w 114"/>
                      <a:gd name="T67" fmla="*/ 228 h 641"/>
                      <a:gd name="T68" fmla="*/ 101 w 114"/>
                      <a:gd name="T69" fmla="*/ 269 h 641"/>
                      <a:gd name="T70" fmla="*/ 47 w 114"/>
                      <a:gd name="T71" fmla="*/ 202 h 641"/>
                      <a:gd name="T72" fmla="*/ 30 w 114"/>
                      <a:gd name="T73" fmla="*/ 174 h 641"/>
                      <a:gd name="T74" fmla="*/ 32 w 114"/>
                      <a:gd name="T75" fmla="*/ 158 h 641"/>
                      <a:gd name="T76" fmla="*/ 28 w 114"/>
                      <a:gd name="T77" fmla="*/ 122 h 641"/>
                      <a:gd name="T78" fmla="*/ 30 w 114"/>
                      <a:gd name="T79" fmla="*/ 97 h 641"/>
                      <a:gd name="T80" fmla="*/ 47 w 114"/>
                      <a:gd name="T81" fmla="*/ 127 h 641"/>
                      <a:gd name="T82" fmla="*/ 44 w 114"/>
                      <a:gd name="T83" fmla="*/ 119 h 641"/>
                      <a:gd name="T84" fmla="*/ 32 w 114"/>
                      <a:gd name="T85" fmla="*/ 97 h 641"/>
                      <a:gd name="T86" fmla="*/ 30 w 114"/>
                      <a:gd name="T87" fmla="*/ 86 h 641"/>
                      <a:gd name="T88" fmla="*/ 24 w 114"/>
                      <a:gd name="T89" fmla="*/ 70 h 641"/>
                      <a:gd name="T90" fmla="*/ 59 w 114"/>
                      <a:gd name="T91" fmla="*/ 99 h 641"/>
                      <a:gd name="T92" fmla="*/ 24 w 114"/>
                      <a:gd name="T93" fmla="*/ 47 h 641"/>
                      <a:gd name="T94" fmla="*/ 65 w 114"/>
                      <a:gd name="T95" fmla="*/ 47 h 641"/>
                      <a:gd name="T96" fmla="*/ 84 w 114"/>
                      <a:gd name="T97" fmla="*/ 40 h 641"/>
                      <a:gd name="T98" fmla="*/ 30 w 114"/>
                      <a:gd name="T99" fmla="*/ 47 h 641"/>
                      <a:gd name="T100" fmla="*/ 22 w 114"/>
                      <a:gd name="T101" fmla="*/ 19 h 641"/>
                      <a:gd name="T102" fmla="*/ 10 w 114"/>
                      <a:gd name="T103" fmla="*/ 8 h 641"/>
                      <a:gd name="T104" fmla="*/ 0 w 114"/>
                      <a:gd name="T105" fmla="*/ 556 h 641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132" name="Freeform 48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>
                    <a:gd name="T0" fmla="*/ 5 w 31"/>
                    <a:gd name="T1" fmla="*/ 0 h 490"/>
                    <a:gd name="T2" fmla="*/ 11 w 31"/>
                    <a:gd name="T3" fmla="*/ 37 h 490"/>
                    <a:gd name="T4" fmla="*/ 18 w 31"/>
                    <a:gd name="T5" fmla="*/ 96 h 490"/>
                    <a:gd name="T6" fmla="*/ 24 w 31"/>
                    <a:gd name="T7" fmla="*/ 178 h 490"/>
                    <a:gd name="T8" fmla="*/ 30 w 31"/>
                    <a:gd name="T9" fmla="*/ 282 h 490"/>
                    <a:gd name="T10" fmla="*/ 30 w 31"/>
                    <a:gd name="T11" fmla="*/ 393 h 490"/>
                    <a:gd name="T12" fmla="*/ 27 w 31"/>
                    <a:gd name="T13" fmla="*/ 489 h 490"/>
                    <a:gd name="T14" fmla="*/ 24 w 31"/>
                    <a:gd name="T15" fmla="*/ 489 h 490"/>
                    <a:gd name="T16" fmla="*/ 27 w 31"/>
                    <a:gd name="T17" fmla="*/ 393 h 490"/>
                    <a:gd name="T18" fmla="*/ 27 w 31"/>
                    <a:gd name="T19" fmla="*/ 311 h 490"/>
                    <a:gd name="T20" fmla="*/ 21 w 31"/>
                    <a:gd name="T21" fmla="*/ 222 h 490"/>
                    <a:gd name="T22" fmla="*/ 11 w 31"/>
                    <a:gd name="T23" fmla="*/ 133 h 490"/>
                    <a:gd name="T24" fmla="*/ 0 w 31"/>
                    <a:gd name="T25" fmla="*/ 22 h 490"/>
                    <a:gd name="T26" fmla="*/ 5 w 31"/>
                    <a:gd name="T27" fmla="*/ 0 h 49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33" name="Freeform 49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>
                    <a:gd name="T0" fmla="*/ 25 w 90"/>
                    <a:gd name="T1" fmla="*/ 438 h 439"/>
                    <a:gd name="T2" fmla="*/ 19 w 90"/>
                    <a:gd name="T3" fmla="*/ 362 h 439"/>
                    <a:gd name="T4" fmla="*/ 16 w 90"/>
                    <a:gd name="T5" fmla="*/ 330 h 439"/>
                    <a:gd name="T6" fmla="*/ 10 w 90"/>
                    <a:gd name="T7" fmla="*/ 291 h 439"/>
                    <a:gd name="T8" fmla="*/ 3 w 90"/>
                    <a:gd name="T9" fmla="*/ 253 h 439"/>
                    <a:gd name="T10" fmla="*/ 1 w 90"/>
                    <a:gd name="T11" fmla="*/ 231 h 439"/>
                    <a:gd name="T12" fmla="*/ 0 w 90"/>
                    <a:gd name="T13" fmla="*/ 209 h 439"/>
                    <a:gd name="T14" fmla="*/ 1 w 90"/>
                    <a:gd name="T15" fmla="*/ 176 h 439"/>
                    <a:gd name="T16" fmla="*/ 2 w 90"/>
                    <a:gd name="T17" fmla="*/ 143 h 439"/>
                    <a:gd name="T18" fmla="*/ 13 w 90"/>
                    <a:gd name="T19" fmla="*/ 59 h 439"/>
                    <a:gd name="T20" fmla="*/ 16 w 90"/>
                    <a:gd name="T21" fmla="*/ 40 h 439"/>
                    <a:gd name="T22" fmla="*/ 25 w 90"/>
                    <a:gd name="T23" fmla="*/ 19 h 439"/>
                    <a:gd name="T24" fmla="*/ 32 w 90"/>
                    <a:gd name="T25" fmla="*/ 5 h 439"/>
                    <a:gd name="T26" fmla="*/ 41 w 90"/>
                    <a:gd name="T27" fmla="*/ 0 h 439"/>
                    <a:gd name="T28" fmla="*/ 48 w 90"/>
                    <a:gd name="T29" fmla="*/ 5 h 439"/>
                    <a:gd name="T30" fmla="*/ 58 w 90"/>
                    <a:gd name="T31" fmla="*/ 19 h 439"/>
                    <a:gd name="T32" fmla="*/ 67 w 90"/>
                    <a:gd name="T33" fmla="*/ 44 h 439"/>
                    <a:gd name="T34" fmla="*/ 69 w 90"/>
                    <a:gd name="T35" fmla="*/ 62 h 439"/>
                    <a:gd name="T36" fmla="*/ 75 w 90"/>
                    <a:gd name="T37" fmla="*/ 89 h 439"/>
                    <a:gd name="T38" fmla="*/ 80 w 90"/>
                    <a:gd name="T39" fmla="*/ 112 h 439"/>
                    <a:gd name="T40" fmla="*/ 87 w 90"/>
                    <a:gd name="T41" fmla="*/ 227 h 439"/>
                    <a:gd name="T42" fmla="*/ 89 w 90"/>
                    <a:gd name="T43" fmla="*/ 249 h 439"/>
                    <a:gd name="T44" fmla="*/ 87 w 90"/>
                    <a:gd name="T45" fmla="*/ 285 h 439"/>
                    <a:gd name="T46" fmla="*/ 82 w 90"/>
                    <a:gd name="T47" fmla="*/ 393 h 439"/>
                    <a:gd name="T48" fmla="*/ 82 w 90"/>
                    <a:gd name="T49" fmla="*/ 288 h 439"/>
                    <a:gd name="T50" fmla="*/ 80 w 90"/>
                    <a:gd name="T51" fmla="*/ 242 h 439"/>
                    <a:gd name="T52" fmla="*/ 78 w 90"/>
                    <a:gd name="T53" fmla="*/ 213 h 439"/>
                    <a:gd name="T54" fmla="*/ 75 w 90"/>
                    <a:gd name="T55" fmla="*/ 176 h 439"/>
                    <a:gd name="T56" fmla="*/ 70 w 90"/>
                    <a:gd name="T57" fmla="*/ 138 h 439"/>
                    <a:gd name="T58" fmla="*/ 65 w 90"/>
                    <a:gd name="T59" fmla="*/ 100 h 439"/>
                    <a:gd name="T60" fmla="*/ 59 w 90"/>
                    <a:gd name="T61" fmla="*/ 66 h 439"/>
                    <a:gd name="T62" fmla="*/ 53 w 90"/>
                    <a:gd name="T63" fmla="*/ 35 h 439"/>
                    <a:gd name="T64" fmla="*/ 48 w 90"/>
                    <a:gd name="T65" fmla="*/ 19 h 439"/>
                    <a:gd name="T66" fmla="*/ 42 w 90"/>
                    <a:gd name="T67" fmla="*/ 11 h 439"/>
                    <a:gd name="T68" fmla="*/ 36 w 90"/>
                    <a:gd name="T69" fmla="*/ 19 h 439"/>
                    <a:gd name="T70" fmla="*/ 30 w 90"/>
                    <a:gd name="T71" fmla="*/ 34 h 439"/>
                    <a:gd name="T72" fmla="*/ 28 w 90"/>
                    <a:gd name="T73" fmla="*/ 62 h 439"/>
                    <a:gd name="T74" fmla="*/ 28 w 90"/>
                    <a:gd name="T75" fmla="*/ 84 h 439"/>
                    <a:gd name="T76" fmla="*/ 26 w 90"/>
                    <a:gd name="T77" fmla="*/ 125 h 439"/>
                    <a:gd name="T78" fmla="*/ 24 w 90"/>
                    <a:gd name="T79" fmla="*/ 149 h 439"/>
                    <a:gd name="T80" fmla="*/ 18 w 90"/>
                    <a:gd name="T81" fmla="*/ 188 h 439"/>
                    <a:gd name="T82" fmla="*/ 16 w 90"/>
                    <a:gd name="T83" fmla="*/ 209 h 439"/>
                    <a:gd name="T84" fmla="*/ 15 w 90"/>
                    <a:gd name="T85" fmla="*/ 228 h 439"/>
                    <a:gd name="T86" fmla="*/ 15 w 90"/>
                    <a:gd name="T87" fmla="*/ 258 h 439"/>
                    <a:gd name="T88" fmla="*/ 26 w 90"/>
                    <a:gd name="T89" fmla="*/ 356 h 439"/>
                    <a:gd name="T90" fmla="*/ 25 w 90"/>
                    <a:gd name="T91" fmla="*/ 438 h 439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</p:grpSp>
          <p:sp>
            <p:nvSpPr>
              <p:cNvPr id="2109" name="Freeform 50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>
                  <a:gd name="T0" fmla="*/ 37 w 48"/>
                  <a:gd name="T1" fmla="*/ 0 h 125"/>
                  <a:gd name="T2" fmla="*/ 34 w 48"/>
                  <a:gd name="T3" fmla="*/ 2 h 125"/>
                  <a:gd name="T4" fmla="*/ 18 w 48"/>
                  <a:gd name="T5" fmla="*/ 24 h 125"/>
                  <a:gd name="T6" fmla="*/ 9 w 48"/>
                  <a:gd name="T7" fmla="*/ 45 h 125"/>
                  <a:gd name="T8" fmla="*/ 0 w 48"/>
                  <a:gd name="T9" fmla="*/ 71 h 125"/>
                  <a:gd name="T10" fmla="*/ 0 w 48"/>
                  <a:gd name="T11" fmla="*/ 99 h 125"/>
                  <a:gd name="T12" fmla="*/ 4 w 48"/>
                  <a:gd name="T13" fmla="*/ 124 h 125"/>
                  <a:gd name="T14" fmla="*/ 9 w 48"/>
                  <a:gd name="T15" fmla="*/ 124 h 125"/>
                  <a:gd name="T16" fmla="*/ 4 w 48"/>
                  <a:gd name="T17" fmla="*/ 99 h 125"/>
                  <a:gd name="T18" fmla="*/ 4 w 48"/>
                  <a:gd name="T19" fmla="*/ 78 h 125"/>
                  <a:gd name="T20" fmla="*/ 14 w 48"/>
                  <a:gd name="T21" fmla="*/ 56 h 125"/>
                  <a:gd name="T22" fmla="*/ 28 w 48"/>
                  <a:gd name="T23" fmla="*/ 33 h 125"/>
                  <a:gd name="T24" fmla="*/ 47 w 48"/>
                  <a:gd name="T25" fmla="*/ 5 h 125"/>
                  <a:gd name="T26" fmla="*/ 37 w 48"/>
                  <a:gd name="T27" fmla="*/ 0 h 12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10" name="Freeform 51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>
                  <a:gd name="T0" fmla="*/ 12 w 62"/>
                  <a:gd name="T1" fmla="*/ 0 h 121"/>
                  <a:gd name="T2" fmla="*/ 24 w 62"/>
                  <a:gd name="T3" fmla="*/ 8 h 121"/>
                  <a:gd name="T4" fmla="*/ 36 w 62"/>
                  <a:gd name="T5" fmla="*/ 23 h 121"/>
                  <a:gd name="T6" fmla="*/ 48 w 62"/>
                  <a:gd name="T7" fmla="*/ 43 h 121"/>
                  <a:gd name="T8" fmla="*/ 61 w 62"/>
                  <a:gd name="T9" fmla="*/ 69 h 121"/>
                  <a:gd name="T10" fmla="*/ 61 w 62"/>
                  <a:gd name="T11" fmla="*/ 96 h 121"/>
                  <a:gd name="T12" fmla="*/ 55 w 62"/>
                  <a:gd name="T13" fmla="*/ 120 h 121"/>
                  <a:gd name="T14" fmla="*/ 48 w 62"/>
                  <a:gd name="T15" fmla="*/ 120 h 121"/>
                  <a:gd name="T16" fmla="*/ 55 w 62"/>
                  <a:gd name="T17" fmla="*/ 96 h 121"/>
                  <a:gd name="T18" fmla="*/ 55 w 62"/>
                  <a:gd name="T19" fmla="*/ 76 h 121"/>
                  <a:gd name="T20" fmla="*/ 43 w 62"/>
                  <a:gd name="T21" fmla="*/ 54 h 121"/>
                  <a:gd name="T22" fmla="*/ 24 w 62"/>
                  <a:gd name="T23" fmla="*/ 32 h 121"/>
                  <a:gd name="T24" fmla="*/ 0 w 62"/>
                  <a:gd name="T25" fmla="*/ 5 h 121"/>
                  <a:gd name="T26" fmla="*/ 12 w 62"/>
                  <a:gd name="T27" fmla="*/ 0 h 12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11" name="Freeform 52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>
                  <a:gd name="T0" fmla="*/ 100 w 104"/>
                  <a:gd name="T1" fmla="*/ 19 h 121"/>
                  <a:gd name="T2" fmla="*/ 79 w 104"/>
                  <a:gd name="T3" fmla="*/ 0 h 121"/>
                  <a:gd name="T4" fmla="*/ 65 w 104"/>
                  <a:gd name="T5" fmla="*/ 0 h 121"/>
                  <a:gd name="T6" fmla="*/ 53 w 104"/>
                  <a:gd name="T7" fmla="*/ 1 h 121"/>
                  <a:gd name="T8" fmla="*/ 44 w 104"/>
                  <a:gd name="T9" fmla="*/ 6 h 121"/>
                  <a:gd name="T10" fmla="*/ 20 w 104"/>
                  <a:gd name="T11" fmla="*/ 21 h 121"/>
                  <a:gd name="T12" fmla="*/ 12 w 104"/>
                  <a:gd name="T13" fmla="*/ 28 h 121"/>
                  <a:gd name="T14" fmla="*/ 7 w 104"/>
                  <a:gd name="T15" fmla="*/ 35 h 121"/>
                  <a:gd name="T16" fmla="*/ 1 w 104"/>
                  <a:gd name="T17" fmla="*/ 56 h 121"/>
                  <a:gd name="T18" fmla="*/ 0 w 104"/>
                  <a:gd name="T19" fmla="*/ 62 h 121"/>
                  <a:gd name="T20" fmla="*/ 1 w 104"/>
                  <a:gd name="T21" fmla="*/ 70 h 121"/>
                  <a:gd name="T22" fmla="*/ 5 w 104"/>
                  <a:gd name="T23" fmla="*/ 79 h 121"/>
                  <a:gd name="T24" fmla="*/ 15 w 104"/>
                  <a:gd name="T25" fmla="*/ 91 h 121"/>
                  <a:gd name="T26" fmla="*/ 23 w 104"/>
                  <a:gd name="T27" fmla="*/ 100 h 121"/>
                  <a:gd name="T28" fmla="*/ 34 w 104"/>
                  <a:gd name="T29" fmla="*/ 109 h 121"/>
                  <a:gd name="T30" fmla="*/ 58 w 104"/>
                  <a:gd name="T31" fmla="*/ 120 h 121"/>
                  <a:gd name="T32" fmla="*/ 45 w 104"/>
                  <a:gd name="T33" fmla="*/ 106 h 121"/>
                  <a:gd name="T34" fmla="*/ 36 w 104"/>
                  <a:gd name="T35" fmla="*/ 93 h 121"/>
                  <a:gd name="T36" fmla="*/ 31 w 104"/>
                  <a:gd name="T37" fmla="*/ 81 h 121"/>
                  <a:gd name="T38" fmla="*/ 32 w 104"/>
                  <a:gd name="T39" fmla="*/ 70 h 121"/>
                  <a:gd name="T40" fmla="*/ 34 w 104"/>
                  <a:gd name="T41" fmla="*/ 62 h 121"/>
                  <a:gd name="T42" fmla="*/ 31 w 104"/>
                  <a:gd name="T43" fmla="*/ 52 h 121"/>
                  <a:gd name="T44" fmla="*/ 28 w 104"/>
                  <a:gd name="T45" fmla="*/ 44 h 121"/>
                  <a:gd name="T46" fmla="*/ 37 w 104"/>
                  <a:gd name="T47" fmla="*/ 28 h 121"/>
                  <a:gd name="T48" fmla="*/ 39 w 104"/>
                  <a:gd name="T49" fmla="*/ 20 h 121"/>
                  <a:gd name="T50" fmla="*/ 48 w 104"/>
                  <a:gd name="T51" fmla="*/ 13 h 121"/>
                  <a:gd name="T52" fmla="*/ 65 w 104"/>
                  <a:gd name="T53" fmla="*/ 5 h 121"/>
                  <a:gd name="T54" fmla="*/ 73 w 104"/>
                  <a:gd name="T55" fmla="*/ 11 h 121"/>
                  <a:gd name="T56" fmla="*/ 103 w 104"/>
                  <a:gd name="T57" fmla="*/ 22 h 121"/>
                  <a:gd name="T58" fmla="*/ 100 w 104"/>
                  <a:gd name="T59" fmla="*/ 19 h 12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12" name="Freeform 53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>
                  <a:gd name="T0" fmla="*/ 89 w 196"/>
                  <a:gd name="T1" fmla="*/ 4 h 161"/>
                  <a:gd name="T2" fmla="*/ 13 w 196"/>
                  <a:gd name="T3" fmla="*/ 7 h 161"/>
                  <a:gd name="T4" fmla="*/ 83 w 196"/>
                  <a:gd name="T5" fmla="*/ 7 h 161"/>
                  <a:gd name="T6" fmla="*/ 72 w 196"/>
                  <a:gd name="T7" fmla="*/ 13 h 161"/>
                  <a:gd name="T8" fmla="*/ 72 w 196"/>
                  <a:gd name="T9" fmla="*/ 16 h 161"/>
                  <a:gd name="T10" fmla="*/ 38 w 196"/>
                  <a:gd name="T11" fmla="*/ 24 h 161"/>
                  <a:gd name="T12" fmla="*/ 63 w 196"/>
                  <a:gd name="T13" fmla="*/ 21 h 161"/>
                  <a:gd name="T14" fmla="*/ 63 w 196"/>
                  <a:gd name="T15" fmla="*/ 25 h 161"/>
                  <a:gd name="T16" fmla="*/ 70 w 196"/>
                  <a:gd name="T17" fmla="*/ 27 h 161"/>
                  <a:gd name="T18" fmla="*/ 8 w 196"/>
                  <a:gd name="T19" fmla="*/ 43 h 161"/>
                  <a:gd name="T20" fmla="*/ 66 w 196"/>
                  <a:gd name="T21" fmla="*/ 35 h 161"/>
                  <a:gd name="T22" fmla="*/ 52 w 196"/>
                  <a:gd name="T23" fmla="*/ 46 h 161"/>
                  <a:gd name="T24" fmla="*/ 8 w 196"/>
                  <a:gd name="T25" fmla="*/ 53 h 161"/>
                  <a:gd name="T26" fmla="*/ 55 w 196"/>
                  <a:gd name="T27" fmla="*/ 47 h 161"/>
                  <a:gd name="T28" fmla="*/ 18 w 196"/>
                  <a:gd name="T29" fmla="*/ 60 h 161"/>
                  <a:gd name="T30" fmla="*/ 40 w 196"/>
                  <a:gd name="T31" fmla="*/ 54 h 161"/>
                  <a:gd name="T32" fmla="*/ 55 w 196"/>
                  <a:gd name="T33" fmla="*/ 53 h 161"/>
                  <a:gd name="T34" fmla="*/ 55 w 196"/>
                  <a:gd name="T35" fmla="*/ 57 h 161"/>
                  <a:gd name="T36" fmla="*/ 46 w 196"/>
                  <a:gd name="T37" fmla="*/ 65 h 161"/>
                  <a:gd name="T38" fmla="*/ 5 w 196"/>
                  <a:gd name="T39" fmla="*/ 75 h 161"/>
                  <a:gd name="T40" fmla="*/ 52 w 196"/>
                  <a:gd name="T41" fmla="*/ 67 h 161"/>
                  <a:gd name="T42" fmla="*/ 44 w 196"/>
                  <a:gd name="T43" fmla="*/ 78 h 161"/>
                  <a:gd name="T44" fmla="*/ 33 w 196"/>
                  <a:gd name="T45" fmla="*/ 85 h 161"/>
                  <a:gd name="T46" fmla="*/ 38 w 196"/>
                  <a:gd name="T47" fmla="*/ 85 h 161"/>
                  <a:gd name="T48" fmla="*/ 38 w 196"/>
                  <a:gd name="T49" fmla="*/ 89 h 161"/>
                  <a:gd name="T50" fmla="*/ 8 w 196"/>
                  <a:gd name="T51" fmla="*/ 99 h 161"/>
                  <a:gd name="T52" fmla="*/ 33 w 196"/>
                  <a:gd name="T53" fmla="*/ 98 h 161"/>
                  <a:gd name="T54" fmla="*/ 33 w 196"/>
                  <a:gd name="T55" fmla="*/ 99 h 161"/>
                  <a:gd name="T56" fmla="*/ 35 w 196"/>
                  <a:gd name="T57" fmla="*/ 103 h 161"/>
                  <a:gd name="T58" fmla="*/ 29 w 196"/>
                  <a:gd name="T59" fmla="*/ 112 h 161"/>
                  <a:gd name="T60" fmla="*/ 35 w 196"/>
                  <a:gd name="T61" fmla="*/ 116 h 161"/>
                  <a:gd name="T62" fmla="*/ 38 w 196"/>
                  <a:gd name="T63" fmla="*/ 135 h 161"/>
                  <a:gd name="T64" fmla="*/ 44 w 196"/>
                  <a:gd name="T65" fmla="*/ 112 h 161"/>
                  <a:gd name="T66" fmla="*/ 91 w 196"/>
                  <a:gd name="T67" fmla="*/ 160 h 161"/>
                  <a:gd name="T68" fmla="*/ 63 w 196"/>
                  <a:gd name="T69" fmla="*/ 103 h 161"/>
                  <a:gd name="T70" fmla="*/ 63 w 196"/>
                  <a:gd name="T71" fmla="*/ 103 h 161"/>
                  <a:gd name="T72" fmla="*/ 66 w 196"/>
                  <a:gd name="T73" fmla="*/ 98 h 161"/>
                  <a:gd name="T74" fmla="*/ 105 w 196"/>
                  <a:gd name="T75" fmla="*/ 126 h 161"/>
                  <a:gd name="T76" fmla="*/ 80 w 196"/>
                  <a:gd name="T77" fmla="*/ 111 h 161"/>
                  <a:gd name="T78" fmla="*/ 72 w 196"/>
                  <a:gd name="T79" fmla="*/ 85 h 161"/>
                  <a:gd name="T80" fmla="*/ 74 w 196"/>
                  <a:gd name="T81" fmla="*/ 78 h 161"/>
                  <a:gd name="T82" fmla="*/ 89 w 196"/>
                  <a:gd name="T83" fmla="*/ 95 h 161"/>
                  <a:gd name="T84" fmla="*/ 80 w 196"/>
                  <a:gd name="T85" fmla="*/ 70 h 161"/>
                  <a:gd name="T86" fmla="*/ 94 w 196"/>
                  <a:gd name="T87" fmla="*/ 65 h 161"/>
                  <a:gd name="T88" fmla="*/ 105 w 196"/>
                  <a:gd name="T89" fmla="*/ 83 h 161"/>
                  <a:gd name="T90" fmla="*/ 91 w 196"/>
                  <a:gd name="T91" fmla="*/ 53 h 161"/>
                  <a:gd name="T92" fmla="*/ 94 w 196"/>
                  <a:gd name="T93" fmla="*/ 50 h 161"/>
                  <a:gd name="T94" fmla="*/ 97 w 196"/>
                  <a:gd name="T95" fmla="*/ 36 h 161"/>
                  <a:gd name="T96" fmla="*/ 111 w 196"/>
                  <a:gd name="T97" fmla="*/ 37 h 161"/>
                  <a:gd name="T98" fmla="*/ 161 w 196"/>
                  <a:gd name="T99" fmla="*/ 74 h 161"/>
                  <a:gd name="T100" fmla="*/ 124 w 196"/>
                  <a:gd name="T101" fmla="*/ 53 h 161"/>
                  <a:gd name="T102" fmla="*/ 105 w 196"/>
                  <a:gd name="T103" fmla="*/ 24 h 161"/>
                  <a:gd name="T104" fmla="*/ 111 w 196"/>
                  <a:gd name="T105" fmla="*/ 18 h 161"/>
                  <a:gd name="T106" fmla="*/ 135 w 196"/>
                  <a:gd name="T107" fmla="*/ 35 h 161"/>
                  <a:gd name="T108" fmla="*/ 130 w 196"/>
                  <a:gd name="T109" fmla="*/ 33 h 161"/>
                  <a:gd name="T110" fmla="*/ 119 w 196"/>
                  <a:gd name="T111" fmla="*/ 10 h 161"/>
                  <a:gd name="T112" fmla="*/ 150 w 196"/>
                  <a:gd name="T113" fmla="*/ 33 h 161"/>
                  <a:gd name="T114" fmla="*/ 130 w 196"/>
                  <a:gd name="T115" fmla="*/ 22 h 161"/>
                  <a:gd name="T116" fmla="*/ 114 w 196"/>
                  <a:gd name="T117" fmla="*/ 1 h 16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13" name="Freeform 54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>
                  <a:gd name="T0" fmla="*/ 34 w 148"/>
                  <a:gd name="T1" fmla="*/ 159 h 160"/>
                  <a:gd name="T2" fmla="*/ 5 w 148"/>
                  <a:gd name="T3" fmla="*/ 91 h 160"/>
                  <a:gd name="T4" fmla="*/ 2 w 148"/>
                  <a:gd name="T5" fmla="*/ 88 h 160"/>
                  <a:gd name="T6" fmla="*/ 0 w 148"/>
                  <a:gd name="T7" fmla="*/ 82 h 160"/>
                  <a:gd name="T8" fmla="*/ 0 w 148"/>
                  <a:gd name="T9" fmla="*/ 76 h 160"/>
                  <a:gd name="T10" fmla="*/ 0 w 148"/>
                  <a:gd name="T11" fmla="*/ 71 h 160"/>
                  <a:gd name="T12" fmla="*/ 0 w 148"/>
                  <a:gd name="T13" fmla="*/ 64 h 160"/>
                  <a:gd name="T14" fmla="*/ 4 w 148"/>
                  <a:gd name="T15" fmla="*/ 54 h 160"/>
                  <a:gd name="T16" fmla="*/ 20 w 148"/>
                  <a:gd name="T17" fmla="*/ 17 h 160"/>
                  <a:gd name="T18" fmla="*/ 24 w 148"/>
                  <a:gd name="T19" fmla="*/ 14 h 160"/>
                  <a:gd name="T20" fmla="*/ 31 w 148"/>
                  <a:gd name="T21" fmla="*/ 8 h 160"/>
                  <a:gd name="T22" fmla="*/ 39 w 148"/>
                  <a:gd name="T23" fmla="*/ 3 h 160"/>
                  <a:gd name="T24" fmla="*/ 51 w 148"/>
                  <a:gd name="T25" fmla="*/ 0 h 160"/>
                  <a:gd name="T26" fmla="*/ 61 w 148"/>
                  <a:gd name="T27" fmla="*/ 0 h 160"/>
                  <a:gd name="T28" fmla="*/ 69 w 148"/>
                  <a:gd name="T29" fmla="*/ 2 h 160"/>
                  <a:gd name="T30" fmla="*/ 79 w 148"/>
                  <a:gd name="T31" fmla="*/ 5 h 160"/>
                  <a:gd name="T32" fmla="*/ 92 w 148"/>
                  <a:gd name="T33" fmla="*/ 11 h 160"/>
                  <a:gd name="T34" fmla="*/ 106 w 148"/>
                  <a:gd name="T35" fmla="*/ 19 h 160"/>
                  <a:gd name="T36" fmla="*/ 114 w 148"/>
                  <a:gd name="T37" fmla="*/ 24 h 160"/>
                  <a:gd name="T38" fmla="*/ 120 w 148"/>
                  <a:gd name="T39" fmla="*/ 31 h 160"/>
                  <a:gd name="T40" fmla="*/ 123 w 148"/>
                  <a:gd name="T41" fmla="*/ 35 h 160"/>
                  <a:gd name="T42" fmla="*/ 136 w 148"/>
                  <a:gd name="T43" fmla="*/ 55 h 160"/>
                  <a:gd name="T44" fmla="*/ 136 w 148"/>
                  <a:gd name="T45" fmla="*/ 57 h 160"/>
                  <a:gd name="T46" fmla="*/ 139 w 148"/>
                  <a:gd name="T47" fmla="*/ 65 h 160"/>
                  <a:gd name="T48" fmla="*/ 141 w 148"/>
                  <a:gd name="T49" fmla="*/ 71 h 160"/>
                  <a:gd name="T50" fmla="*/ 147 w 148"/>
                  <a:gd name="T51" fmla="*/ 101 h 160"/>
                  <a:gd name="T52" fmla="*/ 138 w 148"/>
                  <a:gd name="T53" fmla="*/ 83 h 160"/>
                  <a:gd name="T54" fmla="*/ 131 w 148"/>
                  <a:gd name="T55" fmla="*/ 70 h 160"/>
                  <a:gd name="T56" fmla="*/ 123 w 148"/>
                  <a:gd name="T57" fmla="*/ 57 h 160"/>
                  <a:gd name="T58" fmla="*/ 113 w 148"/>
                  <a:gd name="T59" fmla="*/ 43 h 160"/>
                  <a:gd name="T60" fmla="*/ 78 w 148"/>
                  <a:gd name="T61" fmla="*/ 12 h 160"/>
                  <a:gd name="T62" fmla="*/ 69 w 148"/>
                  <a:gd name="T63" fmla="*/ 8 h 160"/>
                  <a:gd name="T64" fmla="*/ 61 w 148"/>
                  <a:gd name="T65" fmla="*/ 6 h 160"/>
                  <a:gd name="T66" fmla="*/ 54 w 148"/>
                  <a:gd name="T67" fmla="*/ 6 h 160"/>
                  <a:gd name="T68" fmla="*/ 48 w 148"/>
                  <a:gd name="T69" fmla="*/ 10 h 160"/>
                  <a:gd name="T70" fmla="*/ 38 w 148"/>
                  <a:gd name="T71" fmla="*/ 21 h 160"/>
                  <a:gd name="T72" fmla="*/ 28 w 148"/>
                  <a:gd name="T73" fmla="*/ 57 h 160"/>
                  <a:gd name="T74" fmla="*/ 18 w 148"/>
                  <a:gd name="T75" fmla="*/ 82 h 160"/>
                  <a:gd name="T76" fmla="*/ 17 w 148"/>
                  <a:gd name="T77" fmla="*/ 88 h 160"/>
                  <a:gd name="T78" fmla="*/ 18 w 148"/>
                  <a:gd name="T79" fmla="*/ 94 h 160"/>
                  <a:gd name="T80" fmla="*/ 19 w 148"/>
                  <a:gd name="T81" fmla="*/ 100 h 160"/>
                  <a:gd name="T82" fmla="*/ 27 w 148"/>
                  <a:gd name="T83" fmla="*/ 112 h 160"/>
                  <a:gd name="T84" fmla="*/ 22 w 148"/>
                  <a:gd name="T85" fmla="*/ 101 h 160"/>
                  <a:gd name="T86" fmla="*/ 32 w 148"/>
                  <a:gd name="T87" fmla="*/ 125 h 160"/>
                  <a:gd name="T88" fmla="*/ 38 w 148"/>
                  <a:gd name="T89" fmla="*/ 137 h 160"/>
                  <a:gd name="T90" fmla="*/ 39 w 148"/>
                  <a:gd name="T91" fmla="*/ 147 h 160"/>
                  <a:gd name="T92" fmla="*/ 35 w 148"/>
                  <a:gd name="T93" fmla="*/ 156 h 160"/>
                  <a:gd name="T94" fmla="*/ 34 w 148"/>
                  <a:gd name="T95" fmla="*/ 159 h 16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14" name="Freeform 55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>
                  <a:gd name="T0" fmla="*/ 160 w 164"/>
                  <a:gd name="T1" fmla="*/ 23 h 152"/>
                  <a:gd name="T2" fmla="*/ 149 w 164"/>
                  <a:gd name="T3" fmla="*/ 13 h 152"/>
                  <a:gd name="T4" fmla="*/ 143 w 164"/>
                  <a:gd name="T5" fmla="*/ 9 h 152"/>
                  <a:gd name="T6" fmla="*/ 131 w 164"/>
                  <a:gd name="T7" fmla="*/ 6 h 152"/>
                  <a:gd name="T8" fmla="*/ 120 w 164"/>
                  <a:gd name="T9" fmla="*/ 3 h 152"/>
                  <a:gd name="T10" fmla="*/ 105 w 164"/>
                  <a:gd name="T11" fmla="*/ 0 h 152"/>
                  <a:gd name="T12" fmla="*/ 92 w 164"/>
                  <a:gd name="T13" fmla="*/ 0 h 152"/>
                  <a:gd name="T14" fmla="*/ 80 w 164"/>
                  <a:gd name="T15" fmla="*/ 1 h 152"/>
                  <a:gd name="T16" fmla="*/ 66 w 164"/>
                  <a:gd name="T17" fmla="*/ 2 h 152"/>
                  <a:gd name="T18" fmla="*/ 51 w 164"/>
                  <a:gd name="T19" fmla="*/ 5 h 152"/>
                  <a:gd name="T20" fmla="*/ 42 w 164"/>
                  <a:gd name="T21" fmla="*/ 10 h 152"/>
                  <a:gd name="T22" fmla="*/ 32 w 164"/>
                  <a:gd name="T23" fmla="*/ 19 h 152"/>
                  <a:gd name="T24" fmla="*/ 22 w 164"/>
                  <a:gd name="T25" fmla="*/ 25 h 152"/>
                  <a:gd name="T26" fmla="*/ 15 w 164"/>
                  <a:gd name="T27" fmla="*/ 32 h 152"/>
                  <a:gd name="T28" fmla="*/ 5 w 164"/>
                  <a:gd name="T29" fmla="*/ 41 h 152"/>
                  <a:gd name="T30" fmla="*/ 0 w 164"/>
                  <a:gd name="T31" fmla="*/ 58 h 152"/>
                  <a:gd name="T32" fmla="*/ 2 w 164"/>
                  <a:gd name="T33" fmla="*/ 72 h 152"/>
                  <a:gd name="T34" fmla="*/ 9 w 164"/>
                  <a:gd name="T35" fmla="*/ 92 h 152"/>
                  <a:gd name="T36" fmla="*/ 22 w 164"/>
                  <a:gd name="T37" fmla="*/ 109 h 152"/>
                  <a:gd name="T38" fmla="*/ 51 w 164"/>
                  <a:gd name="T39" fmla="*/ 151 h 152"/>
                  <a:gd name="T40" fmla="*/ 40 w 164"/>
                  <a:gd name="T41" fmla="*/ 107 h 152"/>
                  <a:gd name="T42" fmla="*/ 34 w 164"/>
                  <a:gd name="T43" fmla="*/ 91 h 152"/>
                  <a:gd name="T44" fmla="*/ 30 w 164"/>
                  <a:gd name="T45" fmla="*/ 78 h 152"/>
                  <a:gd name="T46" fmla="*/ 28 w 164"/>
                  <a:gd name="T47" fmla="*/ 63 h 152"/>
                  <a:gd name="T48" fmla="*/ 32 w 164"/>
                  <a:gd name="T49" fmla="*/ 48 h 152"/>
                  <a:gd name="T50" fmla="*/ 36 w 164"/>
                  <a:gd name="T51" fmla="*/ 35 h 152"/>
                  <a:gd name="T52" fmla="*/ 44 w 164"/>
                  <a:gd name="T53" fmla="*/ 20 h 152"/>
                  <a:gd name="T54" fmla="*/ 56 w 164"/>
                  <a:gd name="T55" fmla="*/ 13 h 152"/>
                  <a:gd name="T56" fmla="*/ 71 w 164"/>
                  <a:gd name="T57" fmla="*/ 10 h 152"/>
                  <a:gd name="T58" fmla="*/ 111 w 164"/>
                  <a:gd name="T59" fmla="*/ 9 h 152"/>
                  <a:gd name="T60" fmla="*/ 136 w 164"/>
                  <a:gd name="T61" fmla="*/ 14 h 152"/>
                  <a:gd name="T62" fmla="*/ 163 w 164"/>
                  <a:gd name="T63" fmla="*/ 25 h 152"/>
                  <a:gd name="T64" fmla="*/ 160 w 164"/>
                  <a:gd name="T65" fmla="*/ 23 h 15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15" name="Freeform 56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>
                  <a:gd name="T0" fmla="*/ 49 w 170"/>
                  <a:gd name="T1" fmla="*/ 147 h 148"/>
                  <a:gd name="T2" fmla="*/ 37 w 170"/>
                  <a:gd name="T3" fmla="*/ 121 h 148"/>
                  <a:gd name="T4" fmla="*/ 32 w 170"/>
                  <a:gd name="T5" fmla="*/ 111 h 148"/>
                  <a:gd name="T6" fmla="*/ 20 w 170"/>
                  <a:gd name="T7" fmla="*/ 97 h 148"/>
                  <a:gd name="T8" fmla="*/ 8 w 170"/>
                  <a:gd name="T9" fmla="*/ 85 h 148"/>
                  <a:gd name="T10" fmla="*/ 1 w 170"/>
                  <a:gd name="T11" fmla="*/ 77 h 148"/>
                  <a:gd name="T12" fmla="*/ 0 w 170"/>
                  <a:gd name="T13" fmla="*/ 69 h 148"/>
                  <a:gd name="T14" fmla="*/ 2 w 170"/>
                  <a:gd name="T15" fmla="*/ 58 h 148"/>
                  <a:gd name="T16" fmla="*/ 5 w 170"/>
                  <a:gd name="T17" fmla="*/ 48 h 148"/>
                  <a:gd name="T18" fmla="*/ 24 w 170"/>
                  <a:gd name="T19" fmla="*/ 20 h 148"/>
                  <a:gd name="T20" fmla="*/ 32 w 170"/>
                  <a:gd name="T21" fmla="*/ 13 h 148"/>
                  <a:gd name="T22" fmla="*/ 48 w 170"/>
                  <a:gd name="T23" fmla="*/ 6 h 148"/>
                  <a:gd name="T24" fmla="*/ 61 w 170"/>
                  <a:gd name="T25" fmla="*/ 1 h 148"/>
                  <a:gd name="T26" fmla="*/ 78 w 170"/>
                  <a:gd name="T27" fmla="*/ 0 h 148"/>
                  <a:gd name="T28" fmla="*/ 92 w 170"/>
                  <a:gd name="T29" fmla="*/ 2 h 148"/>
                  <a:gd name="T30" fmla="*/ 109 w 170"/>
                  <a:gd name="T31" fmla="*/ 6 h 148"/>
                  <a:gd name="T32" fmla="*/ 126 w 170"/>
                  <a:gd name="T33" fmla="*/ 15 h 148"/>
                  <a:gd name="T34" fmla="*/ 132 w 170"/>
                  <a:gd name="T35" fmla="*/ 21 h 148"/>
                  <a:gd name="T36" fmla="*/ 143 w 170"/>
                  <a:gd name="T37" fmla="*/ 29 h 148"/>
                  <a:gd name="T38" fmla="*/ 152 w 170"/>
                  <a:gd name="T39" fmla="*/ 37 h 148"/>
                  <a:gd name="T40" fmla="*/ 167 w 170"/>
                  <a:gd name="T41" fmla="*/ 76 h 148"/>
                  <a:gd name="T42" fmla="*/ 169 w 170"/>
                  <a:gd name="T43" fmla="*/ 83 h 148"/>
                  <a:gd name="T44" fmla="*/ 166 w 170"/>
                  <a:gd name="T45" fmla="*/ 96 h 148"/>
                  <a:gd name="T46" fmla="*/ 156 w 170"/>
                  <a:gd name="T47" fmla="*/ 132 h 148"/>
                  <a:gd name="T48" fmla="*/ 157 w 170"/>
                  <a:gd name="T49" fmla="*/ 96 h 148"/>
                  <a:gd name="T50" fmla="*/ 152 w 170"/>
                  <a:gd name="T51" fmla="*/ 81 h 148"/>
                  <a:gd name="T52" fmla="*/ 148 w 170"/>
                  <a:gd name="T53" fmla="*/ 72 h 148"/>
                  <a:gd name="T54" fmla="*/ 142 w 170"/>
                  <a:gd name="T55" fmla="*/ 58 h 148"/>
                  <a:gd name="T56" fmla="*/ 134 w 170"/>
                  <a:gd name="T57" fmla="*/ 46 h 148"/>
                  <a:gd name="T58" fmla="*/ 124 w 170"/>
                  <a:gd name="T59" fmla="*/ 34 h 148"/>
                  <a:gd name="T60" fmla="*/ 112 w 170"/>
                  <a:gd name="T61" fmla="*/ 22 h 148"/>
                  <a:gd name="T62" fmla="*/ 102 w 170"/>
                  <a:gd name="T63" fmla="*/ 12 h 148"/>
                  <a:gd name="T64" fmla="*/ 92 w 170"/>
                  <a:gd name="T65" fmla="*/ 6 h 148"/>
                  <a:gd name="T66" fmla="*/ 80 w 170"/>
                  <a:gd name="T67" fmla="*/ 4 h 148"/>
                  <a:gd name="T68" fmla="*/ 68 w 170"/>
                  <a:gd name="T69" fmla="*/ 6 h 148"/>
                  <a:gd name="T70" fmla="*/ 59 w 170"/>
                  <a:gd name="T71" fmla="*/ 11 h 148"/>
                  <a:gd name="T72" fmla="*/ 54 w 170"/>
                  <a:gd name="T73" fmla="*/ 21 h 148"/>
                  <a:gd name="T74" fmla="*/ 54 w 170"/>
                  <a:gd name="T75" fmla="*/ 28 h 148"/>
                  <a:gd name="T76" fmla="*/ 50 w 170"/>
                  <a:gd name="T77" fmla="*/ 42 h 148"/>
                  <a:gd name="T78" fmla="*/ 45 w 170"/>
                  <a:gd name="T79" fmla="*/ 50 h 148"/>
                  <a:gd name="T80" fmla="*/ 34 w 170"/>
                  <a:gd name="T81" fmla="*/ 63 h 148"/>
                  <a:gd name="T82" fmla="*/ 32 w 170"/>
                  <a:gd name="T83" fmla="*/ 69 h 148"/>
                  <a:gd name="T84" fmla="*/ 30 w 170"/>
                  <a:gd name="T85" fmla="*/ 77 h 148"/>
                  <a:gd name="T86" fmla="*/ 30 w 170"/>
                  <a:gd name="T87" fmla="*/ 86 h 148"/>
                  <a:gd name="T88" fmla="*/ 50 w 170"/>
                  <a:gd name="T89" fmla="*/ 119 h 148"/>
                  <a:gd name="T90" fmla="*/ 49 w 170"/>
                  <a:gd name="T91" fmla="*/ 147 h 14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16" name="Freeform 57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>
                  <a:gd name="T0" fmla="*/ 210 w 225"/>
                  <a:gd name="T1" fmla="*/ 5 h 215"/>
                  <a:gd name="T2" fmla="*/ 209 w 225"/>
                  <a:gd name="T3" fmla="*/ 0 h 215"/>
                  <a:gd name="T4" fmla="*/ 193 w 225"/>
                  <a:gd name="T5" fmla="*/ 2 h 215"/>
                  <a:gd name="T6" fmla="*/ 184 w 225"/>
                  <a:gd name="T7" fmla="*/ 7 h 215"/>
                  <a:gd name="T8" fmla="*/ 5 w 225"/>
                  <a:gd name="T9" fmla="*/ 46 h 215"/>
                  <a:gd name="T10" fmla="*/ 164 w 225"/>
                  <a:gd name="T11" fmla="*/ 18 h 215"/>
                  <a:gd name="T12" fmla="*/ 166 w 225"/>
                  <a:gd name="T13" fmla="*/ 24 h 215"/>
                  <a:gd name="T14" fmla="*/ 89 w 225"/>
                  <a:gd name="T15" fmla="*/ 57 h 215"/>
                  <a:gd name="T16" fmla="*/ 185 w 225"/>
                  <a:gd name="T17" fmla="*/ 31 h 215"/>
                  <a:gd name="T18" fmla="*/ 172 w 225"/>
                  <a:gd name="T19" fmla="*/ 42 h 215"/>
                  <a:gd name="T20" fmla="*/ 142 w 225"/>
                  <a:gd name="T21" fmla="*/ 60 h 215"/>
                  <a:gd name="T22" fmla="*/ 49 w 225"/>
                  <a:gd name="T23" fmla="*/ 109 h 215"/>
                  <a:gd name="T24" fmla="*/ 52 w 225"/>
                  <a:gd name="T25" fmla="*/ 105 h 215"/>
                  <a:gd name="T26" fmla="*/ 113 w 225"/>
                  <a:gd name="T27" fmla="*/ 75 h 215"/>
                  <a:gd name="T28" fmla="*/ 161 w 225"/>
                  <a:gd name="T29" fmla="*/ 51 h 215"/>
                  <a:gd name="T30" fmla="*/ 184 w 225"/>
                  <a:gd name="T31" fmla="*/ 40 h 215"/>
                  <a:gd name="T32" fmla="*/ 188 w 225"/>
                  <a:gd name="T33" fmla="*/ 44 h 215"/>
                  <a:gd name="T34" fmla="*/ 161 w 225"/>
                  <a:gd name="T35" fmla="*/ 59 h 215"/>
                  <a:gd name="T36" fmla="*/ 124 w 225"/>
                  <a:gd name="T37" fmla="*/ 79 h 215"/>
                  <a:gd name="T38" fmla="*/ 172 w 225"/>
                  <a:gd name="T39" fmla="*/ 51 h 215"/>
                  <a:gd name="T40" fmla="*/ 188 w 225"/>
                  <a:gd name="T41" fmla="*/ 44 h 215"/>
                  <a:gd name="T42" fmla="*/ 190 w 225"/>
                  <a:gd name="T43" fmla="*/ 52 h 215"/>
                  <a:gd name="T44" fmla="*/ 172 w 225"/>
                  <a:gd name="T45" fmla="*/ 66 h 215"/>
                  <a:gd name="T46" fmla="*/ 124 w 225"/>
                  <a:gd name="T47" fmla="*/ 85 h 215"/>
                  <a:gd name="T48" fmla="*/ 82 w 225"/>
                  <a:gd name="T49" fmla="*/ 102 h 215"/>
                  <a:gd name="T50" fmla="*/ 131 w 225"/>
                  <a:gd name="T51" fmla="*/ 84 h 215"/>
                  <a:gd name="T52" fmla="*/ 180 w 225"/>
                  <a:gd name="T53" fmla="*/ 64 h 215"/>
                  <a:gd name="T54" fmla="*/ 178 w 225"/>
                  <a:gd name="T55" fmla="*/ 71 h 215"/>
                  <a:gd name="T56" fmla="*/ 180 w 225"/>
                  <a:gd name="T57" fmla="*/ 83 h 215"/>
                  <a:gd name="T58" fmla="*/ 172 w 225"/>
                  <a:gd name="T59" fmla="*/ 89 h 215"/>
                  <a:gd name="T60" fmla="*/ 132 w 225"/>
                  <a:gd name="T61" fmla="*/ 105 h 215"/>
                  <a:gd name="T62" fmla="*/ 56 w 225"/>
                  <a:gd name="T63" fmla="*/ 133 h 215"/>
                  <a:gd name="T64" fmla="*/ 67 w 225"/>
                  <a:gd name="T65" fmla="*/ 127 h 215"/>
                  <a:gd name="T66" fmla="*/ 161 w 225"/>
                  <a:gd name="T67" fmla="*/ 94 h 215"/>
                  <a:gd name="T68" fmla="*/ 191 w 225"/>
                  <a:gd name="T69" fmla="*/ 80 h 215"/>
                  <a:gd name="T70" fmla="*/ 115 w 225"/>
                  <a:gd name="T71" fmla="*/ 122 h 215"/>
                  <a:gd name="T72" fmla="*/ 190 w 225"/>
                  <a:gd name="T73" fmla="*/ 92 h 215"/>
                  <a:gd name="T74" fmla="*/ 188 w 225"/>
                  <a:gd name="T75" fmla="*/ 105 h 215"/>
                  <a:gd name="T76" fmla="*/ 150 w 225"/>
                  <a:gd name="T77" fmla="*/ 133 h 215"/>
                  <a:gd name="T78" fmla="*/ 86 w 225"/>
                  <a:gd name="T79" fmla="*/ 154 h 215"/>
                  <a:gd name="T80" fmla="*/ 26 w 225"/>
                  <a:gd name="T81" fmla="*/ 172 h 215"/>
                  <a:gd name="T82" fmla="*/ 117 w 225"/>
                  <a:gd name="T83" fmla="*/ 146 h 215"/>
                  <a:gd name="T84" fmla="*/ 153 w 225"/>
                  <a:gd name="T85" fmla="*/ 131 h 215"/>
                  <a:gd name="T86" fmla="*/ 188 w 225"/>
                  <a:gd name="T87" fmla="*/ 109 h 215"/>
                  <a:gd name="T88" fmla="*/ 184 w 225"/>
                  <a:gd name="T89" fmla="*/ 119 h 215"/>
                  <a:gd name="T90" fmla="*/ 182 w 225"/>
                  <a:gd name="T91" fmla="*/ 129 h 215"/>
                  <a:gd name="T92" fmla="*/ 184 w 225"/>
                  <a:gd name="T93" fmla="*/ 138 h 215"/>
                  <a:gd name="T94" fmla="*/ 150 w 225"/>
                  <a:gd name="T95" fmla="*/ 157 h 215"/>
                  <a:gd name="T96" fmla="*/ 88 w 225"/>
                  <a:gd name="T97" fmla="*/ 174 h 215"/>
                  <a:gd name="T98" fmla="*/ 92 w 225"/>
                  <a:gd name="T99" fmla="*/ 173 h 215"/>
                  <a:gd name="T100" fmla="*/ 169 w 225"/>
                  <a:gd name="T101" fmla="*/ 150 h 215"/>
                  <a:gd name="T102" fmla="*/ 165 w 225"/>
                  <a:gd name="T103" fmla="*/ 156 h 215"/>
                  <a:gd name="T104" fmla="*/ 169 w 225"/>
                  <a:gd name="T105" fmla="*/ 159 h 215"/>
                  <a:gd name="T106" fmla="*/ 172 w 225"/>
                  <a:gd name="T107" fmla="*/ 165 h 215"/>
                  <a:gd name="T108" fmla="*/ 135 w 225"/>
                  <a:gd name="T109" fmla="*/ 181 h 215"/>
                  <a:gd name="T110" fmla="*/ 93 w 225"/>
                  <a:gd name="T111" fmla="*/ 185 h 215"/>
                  <a:gd name="T112" fmla="*/ 169 w 225"/>
                  <a:gd name="T113" fmla="*/ 170 h 215"/>
                  <a:gd name="T114" fmla="*/ 165 w 225"/>
                  <a:gd name="T115" fmla="*/ 178 h 215"/>
                  <a:gd name="T116" fmla="*/ 170 w 225"/>
                  <a:gd name="T117" fmla="*/ 184 h 215"/>
                  <a:gd name="T118" fmla="*/ 82 w 225"/>
                  <a:gd name="T119" fmla="*/ 214 h 215"/>
                  <a:gd name="T120" fmla="*/ 166 w 225"/>
                  <a:gd name="T121" fmla="*/ 191 h 215"/>
                  <a:gd name="T122" fmla="*/ 183 w 225"/>
                  <a:gd name="T123" fmla="*/ 182 h 215"/>
                  <a:gd name="T124" fmla="*/ 194 w 225"/>
                  <a:gd name="T125" fmla="*/ 175 h 21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17" name="Freeform 58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>
                  <a:gd name="T0" fmla="*/ 1 w 217"/>
                  <a:gd name="T1" fmla="*/ 178 h 217"/>
                  <a:gd name="T2" fmla="*/ 8 w 217"/>
                  <a:gd name="T3" fmla="*/ 171 h 217"/>
                  <a:gd name="T4" fmla="*/ 62 w 217"/>
                  <a:gd name="T5" fmla="*/ 216 h 217"/>
                  <a:gd name="T6" fmla="*/ 19 w 217"/>
                  <a:gd name="T7" fmla="*/ 172 h 217"/>
                  <a:gd name="T8" fmla="*/ 24 w 217"/>
                  <a:gd name="T9" fmla="*/ 167 h 217"/>
                  <a:gd name="T10" fmla="*/ 76 w 217"/>
                  <a:gd name="T11" fmla="*/ 199 h 217"/>
                  <a:gd name="T12" fmla="*/ 21 w 217"/>
                  <a:gd name="T13" fmla="*/ 165 h 217"/>
                  <a:gd name="T14" fmla="*/ 29 w 217"/>
                  <a:gd name="T15" fmla="*/ 158 h 217"/>
                  <a:gd name="T16" fmla="*/ 35 w 217"/>
                  <a:gd name="T17" fmla="*/ 150 h 217"/>
                  <a:gd name="T18" fmla="*/ 32 w 217"/>
                  <a:gd name="T19" fmla="*/ 144 h 217"/>
                  <a:gd name="T20" fmla="*/ 39 w 217"/>
                  <a:gd name="T21" fmla="*/ 142 h 217"/>
                  <a:gd name="T22" fmla="*/ 35 w 217"/>
                  <a:gd name="T23" fmla="*/ 141 h 217"/>
                  <a:gd name="T24" fmla="*/ 35 w 217"/>
                  <a:gd name="T25" fmla="*/ 133 h 217"/>
                  <a:gd name="T26" fmla="*/ 39 w 217"/>
                  <a:gd name="T27" fmla="*/ 128 h 217"/>
                  <a:gd name="T28" fmla="*/ 102 w 217"/>
                  <a:gd name="T29" fmla="*/ 166 h 217"/>
                  <a:gd name="T30" fmla="*/ 35 w 217"/>
                  <a:gd name="T31" fmla="*/ 126 h 217"/>
                  <a:gd name="T32" fmla="*/ 42 w 217"/>
                  <a:gd name="T33" fmla="*/ 126 h 217"/>
                  <a:gd name="T34" fmla="*/ 42 w 217"/>
                  <a:gd name="T35" fmla="*/ 114 h 217"/>
                  <a:gd name="T36" fmla="*/ 123 w 217"/>
                  <a:gd name="T37" fmla="*/ 141 h 217"/>
                  <a:gd name="T38" fmla="*/ 59 w 217"/>
                  <a:gd name="T39" fmla="*/ 123 h 217"/>
                  <a:gd name="T40" fmla="*/ 37 w 217"/>
                  <a:gd name="T41" fmla="*/ 107 h 217"/>
                  <a:gd name="T42" fmla="*/ 39 w 217"/>
                  <a:gd name="T43" fmla="*/ 101 h 217"/>
                  <a:gd name="T44" fmla="*/ 53 w 217"/>
                  <a:gd name="T45" fmla="*/ 106 h 217"/>
                  <a:gd name="T46" fmla="*/ 54 w 217"/>
                  <a:gd name="T47" fmla="*/ 100 h 217"/>
                  <a:gd name="T48" fmla="*/ 113 w 217"/>
                  <a:gd name="T49" fmla="*/ 112 h 217"/>
                  <a:gd name="T50" fmla="*/ 91 w 217"/>
                  <a:gd name="T51" fmla="*/ 105 h 217"/>
                  <a:gd name="T52" fmla="*/ 45 w 217"/>
                  <a:gd name="T53" fmla="*/ 90 h 217"/>
                  <a:gd name="T54" fmla="*/ 42 w 217"/>
                  <a:gd name="T55" fmla="*/ 81 h 217"/>
                  <a:gd name="T56" fmla="*/ 46 w 217"/>
                  <a:gd name="T57" fmla="*/ 75 h 217"/>
                  <a:gd name="T58" fmla="*/ 62 w 217"/>
                  <a:gd name="T59" fmla="*/ 79 h 217"/>
                  <a:gd name="T60" fmla="*/ 59 w 217"/>
                  <a:gd name="T61" fmla="*/ 69 h 217"/>
                  <a:gd name="T62" fmla="*/ 54 w 217"/>
                  <a:gd name="T63" fmla="*/ 62 h 217"/>
                  <a:gd name="T64" fmla="*/ 58 w 217"/>
                  <a:gd name="T65" fmla="*/ 58 h 217"/>
                  <a:gd name="T66" fmla="*/ 120 w 217"/>
                  <a:gd name="T67" fmla="*/ 76 h 217"/>
                  <a:gd name="T68" fmla="*/ 193 w 217"/>
                  <a:gd name="T69" fmla="*/ 90 h 217"/>
                  <a:gd name="T70" fmla="*/ 91 w 217"/>
                  <a:gd name="T71" fmla="*/ 68 h 217"/>
                  <a:gd name="T72" fmla="*/ 58 w 217"/>
                  <a:gd name="T73" fmla="*/ 58 h 217"/>
                  <a:gd name="T74" fmla="*/ 62 w 217"/>
                  <a:gd name="T75" fmla="*/ 53 h 217"/>
                  <a:gd name="T76" fmla="*/ 56 w 217"/>
                  <a:gd name="T77" fmla="*/ 41 h 217"/>
                  <a:gd name="T78" fmla="*/ 58 w 217"/>
                  <a:gd name="T79" fmla="*/ 32 h 217"/>
                  <a:gd name="T80" fmla="*/ 91 w 217"/>
                  <a:gd name="T81" fmla="*/ 43 h 217"/>
                  <a:gd name="T82" fmla="*/ 84 w 217"/>
                  <a:gd name="T83" fmla="*/ 40 h 217"/>
                  <a:gd name="T84" fmla="*/ 62 w 217"/>
                  <a:gd name="T85" fmla="*/ 32 h 217"/>
                  <a:gd name="T86" fmla="*/ 58 w 217"/>
                  <a:gd name="T87" fmla="*/ 29 h 217"/>
                  <a:gd name="T88" fmla="*/ 46 w 217"/>
                  <a:gd name="T89" fmla="*/ 23 h 217"/>
                  <a:gd name="T90" fmla="*/ 113 w 217"/>
                  <a:gd name="T91" fmla="*/ 33 h 217"/>
                  <a:gd name="T92" fmla="*/ 46 w 217"/>
                  <a:gd name="T93" fmla="*/ 16 h 217"/>
                  <a:gd name="T94" fmla="*/ 125 w 217"/>
                  <a:gd name="T95" fmla="*/ 16 h 217"/>
                  <a:gd name="T96" fmla="*/ 159 w 217"/>
                  <a:gd name="T97" fmla="*/ 13 h 217"/>
                  <a:gd name="T98" fmla="*/ 58 w 217"/>
                  <a:gd name="T99" fmla="*/ 16 h 217"/>
                  <a:gd name="T100" fmla="*/ 42 w 217"/>
                  <a:gd name="T101" fmla="*/ 6 h 217"/>
                  <a:gd name="T102" fmla="*/ 20 w 217"/>
                  <a:gd name="T103" fmla="*/ 2 h 217"/>
                  <a:gd name="T104" fmla="*/ 0 w 217"/>
                  <a:gd name="T105" fmla="*/ 188 h 21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18" name="Freeform 59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>
                  <a:gd name="T0" fmla="*/ 11 w 58"/>
                  <a:gd name="T1" fmla="*/ 0 h 164"/>
                  <a:gd name="T2" fmla="*/ 22 w 58"/>
                  <a:gd name="T3" fmla="*/ 12 h 164"/>
                  <a:gd name="T4" fmla="*/ 34 w 58"/>
                  <a:gd name="T5" fmla="*/ 32 h 164"/>
                  <a:gd name="T6" fmla="*/ 46 w 58"/>
                  <a:gd name="T7" fmla="*/ 59 h 164"/>
                  <a:gd name="T8" fmla="*/ 57 w 58"/>
                  <a:gd name="T9" fmla="*/ 94 h 164"/>
                  <a:gd name="T10" fmla="*/ 57 w 58"/>
                  <a:gd name="T11" fmla="*/ 130 h 164"/>
                  <a:gd name="T12" fmla="*/ 51 w 58"/>
                  <a:gd name="T13" fmla="*/ 163 h 164"/>
                  <a:gd name="T14" fmla="*/ 46 w 58"/>
                  <a:gd name="T15" fmla="*/ 163 h 164"/>
                  <a:gd name="T16" fmla="*/ 51 w 58"/>
                  <a:gd name="T17" fmla="*/ 130 h 164"/>
                  <a:gd name="T18" fmla="*/ 51 w 58"/>
                  <a:gd name="T19" fmla="*/ 103 h 164"/>
                  <a:gd name="T20" fmla="*/ 39 w 58"/>
                  <a:gd name="T21" fmla="*/ 73 h 164"/>
                  <a:gd name="T22" fmla="*/ 22 w 58"/>
                  <a:gd name="T23" fmla="*/ 44 h 164"/>
                  <a:gd name="T24" fmla="*/ 0 w 58"/>
                  <a:gd name="T25" fmla="*/ 7 h 164"/>
                  <a:gd name="T26" fmla="*/ 11 w 58"/>
                  <a:gd name="T27" fmla="*/ 0 h 16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19" name="Freeform 60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>
                  <a:gd name="T0" fmla="*/ 152 w 156"/>
                  <a:gd name="T1" fmla="*/ 47 h 308"/>
                  <a:gd name="T2" fmla="*/ 141 w 156"/>
                  <a:gd name="T3" fmla="*/ 27 h 308"/>
                  <a:gd name="T4" fmla="*/ 136 w 156"/>
                  <a:gd name="T5" fmla="*/ 19 h 308"/>
                  <a:gd name="T6" fmla="*/ 125 w 156"/>
                  <a:gd name="T7" fmla="*/ 13 h 308"/>
                  <a:gd name="T8" fmla="*/ 114 w 156"/>
                  <a:gd name="T9" fmla="*/ 7 h 308"/>
                  <a:gd name="T10" fmla="*/ 100 w 156"/>
                  <a:gd name="T11" fmla="*/ 1 h 308"/>
                  <a:gd name="T12" fmla="*/ 87 w 156"/>
                  <a:gd name="T13" fmla="*/ 0 h 308"/>
                  <a:gd name="T14" fmla="*/ 76 w 156"/>
                  <a:gd name="T15" fmla="*/ 2 h 308"/>
                  <a:gd name="T16" fmla="*/ 63 w 156"/>
                  <a:gd name="T17" fmla="*/ 5 h 308"/>
                  <a:gd name="T18" fmla="*/ 48 w 156"/>
                  <a:gd name="T19" fmla="*/ 11 h 308"/>
                  <a:gd name="T20" fmla="*/ 40 w 156"/>
                  <a:gd name="T21" fmla="*/ 23 h 308"/>
                  <a:gd name="T22" fmla="*/ 30 w 156"/>
                  <a:gd name="T23" fmla="*/ 39 h 308"/>
                  <a:gd name="T24" fmla="*/ 21 w 156"/>
                  <a:gd name="T25" fmla="*/ 51 h 308"/>
                  <a:gd name="T26" fmla="*/ 14 w 156"/>
                  <a:gd name="T27" fmla="*/ 65 h 308"/>
                  <a:gd name="T28" fmla="*/ 5 w 156"/>
                  <a:gd name="T29" fmla="*/ 82 h 308"/>
                  <a:gd name="T30" fmla="*/ 0 w 156"/>
                  <a:gd name="T31" fmla="*/ 119 h 308"/>
                  <a:gd name="T32" fmla="*/ 2 w 156"/>
                  <a:gd name="T33" fmla="*/ 147 h 308"/>
                  <a:gd name="T34" fmla="*/ 9 w 156"/>
                  <a:gd name="T35" fmla="*/ 188 h 308"/>
                  <a:gd name="T36" fmla="*/ 21 w 156"/>
                  <a:gd name="T37" fmla="*/ 223 h 308"/>
                  <a:gd name="T38" fmla="*/ 48 w 156"/>
                  <a:gd name="T39" fmla="*/ 307 h 308"/>
                  <a:gd name="T40" fmla="*/ 38 w 156"/>
                  <a:gd name="T41" fmla="*/ 217 h 308"/>
                  <a:gd name="T42" fmla="*/ 32 w 156"/>
                  <a:gd name="T43" fmla="*/ 186 h 308"/>
                  <a:gd name="T44" fmla="*/ 29 w 156"/>
                  <a:gd name="T45" fmla="*/ 159 h 308"/>
                  <a:gd name="T46" fmla="*/ 27 w 156"/>
                  <a:gd name="T47" fmla="*/ 130 h 308"/>
                  <a:gd name="T48" fmla="*/ 30 w 156"/>
                  <a:gd name="T49" fmla="*/ 97 h 308"/>
                  <a:gd name="T50" fmla="*/ 35 w 156"/>
                  <a:gd name="T51" fmla="*/ 73 h 308"/>
                  <a:gd name="T52" fmla="*/ 41 w 156"/>
                  <a:gd name="T53" fmla="*/ 42 h 308"/>
                  <a:gd name="T54" fmla="*/ 53 w 156"/>
                  <a:gd name="T55" fmla="*/ 27 h 308"/>
                  <a:gd name="T56" fmla="*/ 67 w 156"/>
                  <a:gd name="T57" fmla="*/ 21 h 308"/>
                  <a:gd name="T58" fmla="*/ 106 w 156"/>
                  <a:gd name="T59" fmla="*/ 19 h 308"/>
                  <a:gd name="T60" fmla="*/ 129 w 156"/>
                  <a:gd name="T61" fmla="*/ 29 h 308"/>
                  <a:gd name="T62" fmla="*/ 155 w 156"/>
                  <a:gd name="T63" fmla="*/ 51 h 308"/>
                  <a:gd name="T64" fmla="*/ 152 w 156"/>
                  <a:gd name="T65" fmla="*/ 47 h 30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20" name="Freeform 61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>
                  <a:gd name="T0" fmla="*/ 46 w 160"/>
                  <a:gd name="T1" fmla="*/ 301 h 302"/>
                  <a:gd name="T2" fmla="*/ 35 w 160"/>
                  <a:gd name="T3" fmla="*/ 249 h 302"/>
                  <a:gd name="T4" fmla="*/ 30 w 160"/>
                  <a:gd name="T5" fmla="*/ 227 h 302"/>
                  <a:gd name="T6" fmla="*/ 19 w 160"/>
                  <a:gd name="T7" fmla="*/ 199 h 302"/>
                  <a:gd name="T8" fmla="*/ 8 w 160"/>
                  <a:gd name="T9" fmla="*/ 174 h 302"/>
                  <a:gd name="T10" fmla="*/ 1 w 160"/>
                  <a:gd name="T11" fmla="*/ 158 h 302"/>
                  <a:gd name="T12" fmla="*/ 0 w 160"/>
                  <a:gd name="T13" fmla="*/ 143 h 302"/>
                  <a:gd name="T14" fmla="*/ 2 w 160"/>
                  <a:gd name="T15" fmla="*/ 120 h 302"/>
                  <a:gd name="T16" fmla="*/ 5 w 160"/>
                  <a:gd name="T17" fmla="*/ 98 h 302"/>
                  <a:gd name="T18" fmla="*/ 21 w 160"/>
                  <a:gd name="T19" fmla="*/ 41 h 302"/>
                  <a:gd name="T20" fmla="*/ 30 w 160"/>
                  <a:gd name="T21" fmla="*/ 27 h 302"/>
                  <a:gd name="T22" fmla="*/ 45 w 160"/>
                  <a:gd name="T23" fmla="*/ 12 h 302"/>
                  <a:gd name="T24" fmla="*/ 57 w 160"/>
                  <a:gd name="T25" fmla="*/ 3 h 302"/>
                  <a:gd name="T26" fmla="*/ 74 w 160"/>
                  <a:gd name="T27" fmla="*/ 0 h 302"/>
                  <a:gd name="T28" fmla="*/ 86 w 160"/>
                  <a:gd name="T29" fmla="*/ 6 h 302"/>
                  <a:gd name="T30" fmla="*/ 103 w 160"/>
                  <a:gd name="T31" fmla="*/ 12 h 302"/>
                  <a:gd name="T32" fmla="*/ 119 w 160"/>
                  <a:gd name="T33" fmla="*/ 30 h 302"/>
                  <a:gd name="T34" fmla="*/ 125 w 160"/>
                  <a:gd name="T35" fmla="*/ 43 h 302"/>
                  <a:gd name="T36" fmla="*/ 135 w 160"/>
                  <a:gd name="T37" fmla="*/ 61 h 302"/>
                  <a:gd name="T38" fmla="*/ 143 w 160"/>
                  <a:gd name="T39" fmla="*/ 76 h 302"/>
                  <a:gd name="T40" fmla="*/ 157 w 160"/>
                  <a:gd name="T41" fmla="*/ 155 h 302"/>
                  <a:gd name="T42" fmla="*/ 159 w 160"/>
                  <a:gd name="T43" fmla="*/ 170 h 302"/>
                  <a:gd name="T44" fmla="*/ 156 w 160"/>
                  <a:gd name="T45" fmla="*/ 197 h 302"/>
                  <a:gd name="T46" fmla="*/ 147 w 160"/>
                  <a:gd name="T47" fmla="*/ 270 h 302"/>
                  <a:gd name="T48" fmla="*/ 148 w 160"/>
                  <a:gd name="T49" fmla="*/ 198 h 302"/>
                  <a:gd name="T50" fmla="*/ 143 w 160"/>
                  <a:gd name="T51" fmla="*/ 166 h 302"/>
                  <a:gd name="T52" fmla="*/ 139 w 160"/>
                  <a:gd name="T53" fmla="*/ 147 h 302"/>
                  <a:gd name="T54" fmla="*/ 133 w 160"/>
                  <a:gd name="T55" fmla="*/ 120 h 302"/>
                  <a:gd name="T56" fmla="*/ 126 w 160"/>
                  <a:gd name="T57" fmla="*/ 94 h 302"/>
                  <a:gd name="T58" fmla="*/ 117 w 160"/>
                  <a:gd name="T59" fmla="*/ 69 h 302"/>
                  <a:gd name="T60" fmla="*/ 106 w 160"/>
                  <a:gd name="T61" fmla="*/ 46 h 302"/>
                  <a:gd name="T62" fmla="*/ 96 w 160"/>
                  <a:gd name="T63" fmla="*/ 24 h 302"/>
                  <a:gd name="T64" fmla="*/ 86 w 160"/>
                  <a:gd name="T65" fmla="*/ 12 h 302"/>
                  <a:gd name="T66" fmla="*/ 75 w 160"/>
                  <a:gd name="T67" fmla="*/ 8 h 302"/>
                  <a:gd name="T68" fmla="*/ 64 w 160"/>
                  <a:gd name="T69" fmla="*/ 12 h 302"/>
                  <a:gd name="T70" fmla="*/ 56 w 160"/>
                  <a:gd name="T71" fmla="*/ 24 h 302"/>
                  <a:gd name="T72" fmla="*/ 51 w 160"/>
                  <a:gd name="T73" fmla="*/ 43 h 302"/>
                  <a:gd name="T74" fmla="*/ 51 w 160"/>
                  <a:gd name="T75" fmla="*/ 57 h 302"/>
                  <a:gd name="T76" fmla="*/ 47 w 160"/>
                  <a:gd name="T77" fmla="*/ 85 h 302"/>
                  <a:gd name="T78" fmla="*/ 43 w 160"/>
                  <a:gd name="T79" fmla="*/ 102 h 302"/>
                  <a:gd name="T80" fmla="*/ 32 w 160"/>
                  <a:gd name="T81" fmla="*/ 129 h 302"/>
                  <a:gd name="T82" fmla="*/ 30 w 160"/>
                  <a:gd name="T83" fmla="*/ 143 h 302"/>
                  <a:gd name="T84" fmla="*/ 28 w 160"/>
                  <a:gd name="T85" fmla="*/ 157 h 302"/>
                  <a:gd name="T86" fmla="*/ 28 w 160"/>
                  <a:gd name="T87" fmla="*/ 177 h 302"/>
                  <a:gd name="T88" fmla="*/ 47 w 160"/>
                  <a:gd name="T89" fmla="*/ 244 h 302"/>
                  <a:gd name="T90" fmla="*/ 46 w 160"/>
                  <a:gd name="T91" fmla="*/ 301 h 30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grpSp>
            <p:nvGrpSpPr>
              <p:cNvPr id="2121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2127" name="Freeform 63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>
                    <a:gd name="T0" fmla="*/ 198 w 212"/>
                    <a:gd name="T1" fmla="*/ 10 h 438"/>
                    <a:gd name="T2" fmla="*/ 197 w 212"/>
                    <a:gd name="T3" fmla="*/ 0 h 438"/>
                    <a:gd name="T4" fmla="*/ 182 w 212"/>
                    <a:gd name="T5" fmla="*/ 3 h 438"/>
                    <a:gd name="T6" fmla="*/ 173 w 212"/>
                    <a:gd name="T7" fmla="*/ 15 h 438"/>
                    <a:gd name="T8" fmla="*/ 5 w 212"/>
                    <a:gd name="T9" fmla="*/ 95 h 438"/>
                    <a:gd name="T10" fmla="*/ 155 w 212"/>
                    <a:gd name="T11" fmla="*/ 38 h 438"/>
                    <a:gd name="T12" fmla="*/ 157 w 212"/>
                    <a:gd name="T13" fmla="*/ 49 h 438"/>
                    <a:gd name="T14" fmla="*/ 84 w 212"/>
                    <a:gd name="T15" fmla="*/ 118 h 438"/>
                    <a:gd name="T16" fmla="*/ 174 w 212"/>
                    <a:gd name="T17" fmla="*/ 63 h 438"/>
                    <a:gd name="T18" fmla="*/ 162 w 212"/>
                    <a:gd name="T19" fmla="*/ 86 h 438"/>
                    <a:gd name="T20" fmla="*/ 134 w 212"/>
                    <a:gd name="T21" fmla="*/ 123 h 438"/>
                    <a:gd name="T22" fmla="*/ 46 w 212"/>
                    <a:gd name="T23" fmla="*/ 223 h 438"/>
                    <a:gd name="T24" fmla="*/ 49 w 212"/>
                    <a:gd name="T25" fmla="*/ 215 h 438"/>
                    <a:gd name="T26" fmla="*/ 106 w 212"/>
                    <a:gd name="T27" fmla="*/ 153 h 438"/>
                    <a:gd name="T28" fmla="*/ 152 w 212"/>
                    <a:gd name="T29" fmla="*/ 105 h 438"/>
                    <a:gd name="T30" fmla="*/ 173 w 212"/>
                    <a:gd name="T31" fmla="*/ 82 h 438"/>
                    <a:gd name="T32" fmla="*/ 177 w 212"/>
                    <a:gd name="T33" fmla="*/ 90 h 438"/>
                    <a:gd name="T34" fmla="*/ 152 w 212"/>
                    <a:gd name="T35" fmla="*/ 120 h 438"/>
                    <a:gd name="T36" fmla="*/ 117 w 212"/>
                    <a:gd name="T37" fmla="*/ 162 h 438"/>
                    <a:gd name="T38" fmla="*/ 162 w 212"/>
                    <a:gd name="T39" fmla="*/ 105 h 438"/>
                    <a:gd name="T40" fmla="*/ 177 w 212"/>
                    <a:gd name="T41" fmla="*/ 90 h 438"/>
                    <a:gd name="T42" fmla="*/ 178 w 212"/>
                    <a:gd name="T43" fmla="*/ 106 h 438"/>
                    <a:gd name="T44" fmla="*/ 162 w 212"/>
                    <a:gd name="T45" fmla="*/ 135 h 438"/>
                    <a:gd name="T46" fmla="*/ 117 w 212"/>
                    <a:gd name="T47" fmla="*/ 174 h 438"/>
                    <a:gd name="T48" fmla="*/ 77 w 212"/>
                    <a:gd name="T49" fmla="*/ 208 h 438"/>
                    <a:gd name="T50" fmla="*/ 123 w 212"/>
                    <a:gd name="T51" fmla="*/ 172 h 438"/>
                    <a:gd name="T52" fmla="*/ 169 w 212"/>
                    <a:gd name="T53" fmla="*/ 131 h 438"/>
                    <a:gd name="T54" fmla="*/ 168 w 212"/>
                    <a:gd name="T55" fmla="*/ 145 h 438"/>
                    <a:gd name="T56" fmla="*/ 169 w 212"/>
                    <a:gd name="T57" fmla="*/ 169 h 438"/>
                    <a:gd name="T58" fmla="*/ 162 w 212"/>
                    <a:gd name="T59" fmla="*/ 181 h 438"/>
                    <a:gd name="T60" fmla="*/ 124 w 212"/>
                    <a:gd name="T61" fmla="*/ 216 h 438"/>
                    <a:gd name="T62" fmla="*/ 52 w 212"/>
                    <a:gd name="T63" fmla="*/ 272 h 438"/>
                    <a:gd name="T64" fmla="*/ 63 w 212"/>
                    <a:gd name="T65" fmla="*/ 260 h 438"/>
                    <a:gd name="T66" fmla="*/ 152 w 212"/>
                    <a:gd name="T67" fmla="*/ 192 h 438"/>
                    <a:gd name="T68" fmla="*/ 180 w 212"/>
                    <a:gd name="T69" fmla="*/ 163 h 438"/>
                    <a:gd name="T70" fmla="*/ 109 w 212"/>
                    <a:gd name="T71" fmla="*/ 251 h 438"/>
                    <a:gd name="T72" fmla="*/ 179 w 212"/>
                    <a:gd name="T73" fmla="*/ 189 h 438"/>
                    <a:gd name="T74" fmla="*/ 177 w 212"/>
                    <a:gd name="T75" fmla="*/ 214 h 438"/>
                    <a:gd name="T76" fmla="*/ 142 w 212"/>
                    <a:gd name="T77" fmla="*/ 272 h 438"/>
                    <a:gd name="T78" fmla="*/ 81 w 212"/>
                    <a:gd name="T79" fmla="*/ 314 h 438"/>
                    <a:gd name="T80" fmla="*/ 24 w 212"/>
                    <a:gd name="T81" fmla="*/ 352 h 438"/>
                    <a:gd name="T82" fmla="*/ 109 w 212"/>
                    <a:gd name="T83" fmla="*/ 299 h 438"/>
                    <a:gd name="T84" fmla="*/ 145 w 212"/>
                    <a:gd name="T85" fmla="*/ 268 h 438"/>
                    <a:gd name="T86" fmla="*/ 177 w 212"/>
                    <a:gd name="T87" fmla="*/ 223 h 438"/>
                    <a:gd name="T88" fmla="*/ 173 w 212"/>
                    <a:gd name="T89" fmla="*/ 244 h 438"/>
                    <a:gd name="T90" fmla="*/ 171 w 212"/>
                    <a:gd name="T91" fmla="*/ 264 h 438"/>
                    <a:gd name="T92" fmla="*/ 173 w 212"/>
                    <a:gd name="T93" fmla="*/ 283 h 438"/>
                    <a:gd name="T94" fmla="*/ 142 w 212"/>
                    <a:gd name="T95" fmla="*/ 322 h 438"/>
                    <a:gd name="T96" fmla="*/ 83 w 212"/>
                    <a:gd name="T97" fmla="*/ 356 h 438"/>
                    <a:gd name="T98" fmla="*/ 87 w 212"/>
                    <a:gd name="T99" fmla="*/ 353 h 438"/>
                    <a:gd name="T100" fmla="*/ 159 w 212"/>
                    <a:gd name="T101" fmla="*/ 306 h 438"/>
                    <a:gd name="T102" fmla="*/ 156 w 212"/>
                    <a:gd name="T103" fmla="*/ 318 h 438"/>
                    <a:gd name="T104" fmla="*/ 159 w 212"/>
                    <a:gd name="T105" fmla="*/ 325 h 438"/>
                    <a:gd name="T106" fmla="*/ 162 w 212"/>
                    <a:gd name="T107" fmla="*/ 336 h 438"/>
                    <a:gd name="T108" fmla="*/ 127 w 212"/>
                    <a:gd name="T109" fmla="*/ 371 h 438"/>
                    <a:gd name="T110" fmla="*/ 87 w 212"/>
                    <a:gd name="T111" fmla="*/ 379 h 438"/>
                    <a:gd name="T112" fmla="*/ 159 w 212"/>
                    <a:gd name="T113" fmla="*/ 348 h 438"/>
                    <a:gd name="T114" fmla="*/ 156 w 212"/>
                    <a:gd name="T115" fmla="*/ 365 h 438"/>
                    <a:gd name="T116" fmla="*/ 160 w 212"/>
                    <a:gd name="T117" fmla="*/ 375 h 438"/>
                    <a:gd name="T118" fmla="*/ 77 w 212"/>
                    <a:gd name="T119" fmla="*/ 437 h 438"/>
                    <a:gd name="T120" fmla="*/ 156 w 212"/>
                    <a:gd name="T121" fmla="*/ 390 h 438"/>
                    <a:gd name="T122" fmla="*/ 172 w 212"/>
                    <a:gd name="T123" fmla="*/ 373 h 438"/>
                    <a:gd name="T124" fmla="*/ 183 w 212"/>
                    <a:gd name="T125" fmla="*/ 357 h 43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28" name="Freeform 64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>
                    <a:gd name="T0" fmla="*/ 1 w 205"/>
                    <a:gd name="T1" fmla="*/ 362 h 440"/>
                    <a:gd name="T2" fmla="*/ 8 w 205"/>
                    <a:gd name="T3" fmla="*/ 347 h 440"/>
                    <a:gd name="T4" fmla="*/ 58 w 205"/>
                    <a:gd name="T5" fmla="*/ 439 h 440"/>
                    <a:gd name="T6" fmla="*/ 18 w 205"/>
                    <a:gd name="T7" fmla="*/ 350 h 440"/>
                    <a:gd name="T8" fmla="*/ 22 w 205"/>
                    <a:gd name="T9" fmla="*/ 340 h 440"/>
                    <a:gd name="T10" fmla="*/ 72 w 205"/>
                    <a:gd name="T11" fmla="*/ 405 h 440"/>
                    <a:gd name="T12" fmla="*/ 21 w 205"/>
                    <a:gd name="T13" fmla="*/ 336 h 440"/>
                    <a:gd name="T14" fmla="*/ 27 w 205"/>
                    <a:gd name="T15" fmla="*/ 321 h 440"/>
                    <a:gd name="T16" fmla="*/ 33 w 205"/>
                    <a:gd name="T17" fmla="*/ 305 h 440"/>
                    <a:gd name="T18" fmla="*/ 29 w 205"/>
                    <a:gd name="T19" fmla="*/ 294 h 440"/>
                    <a:gd name="T20" fmla="*/ 37 w 205"/>
                    <a:gd name="T21" fmla="*/ 288 h 440"/>
                    <a:gd name="T22" fmla="*/ 33 w 205"/>
                    <a:gd name="T23" fmla="*/ 287 h 440"/>
                    <a:gd name="T24" fmla="*/ 33 w 205"/>
                    <a:gd name="T25" fmla="*/ 272 h 440"/>
                    <a:gd name="T26" fmla="*/ 37 w 205"/>
                    <a:gd name="T27" fmla="*/ 260 h 440"/>
                    <a:gd name="T28" fmla="*/ 96 w 205"/>
                    <a:gd name="T29" fmla="*/ 337 h 440"/>
                    <a:gd name="T30" fmla="*/ 33 w 205"/>
                    <a:gd name="T31" fmla="*/ 256 h 440"/>
                    <a:gd name="T32" fmla="*/ 40 w 205"/>
                    <a:gd name="T33" fmla="*/ 256 h 440"/>
                    <a:gd name="T34" fmla="*/ 40 w 205"/>
                    <a:gd name="T35" fmla="*/ 233 h 440"/>
                    <a:gd name="T36" fmla="*/ 116 w 205"/>
                    <a:gd name="T37" fmla="*/ 287 h 440"/>
                    <a:gd name="T38" fmla="*/ 56 w 205"/>
                    <a:gd name="T39" fmla="*/ 250 h 440"/>
                    <a:gd name="T40" fmla="*/ 34 w 205"/>
                    <a:gd name="T41" fmla="*/ 218 h 440"/>
                    <a:gd name="T42" fmla="*/ 37 w 205"/>
                    <a:gd name="T43" fmla="*/ 207 h 440"/>
                    <a:gd name="T44" fmla="*/ 50 w 205"/>
                    <a:gd name="T45" fmla="*/ 217 h 440"/>
                    <a:gd name="T46" fmla="*/ 51 w 205"/>
                    <a:gd name="T47" fmla="*/ 203 h 440"/>
                    <a:gd name="T48" fmla="*/ 107 w 205"/>
                    <a:gd name="T49" fmla="*/ 226 h 440"/>
                    <a:gd name="T50" fmla="*/ 86 w 205"/>
                    <a:gd name="T51" fmla="*/ 215 h 440"/>
                    <a:gd name="T52" fmla="*/ 42 w 205"/>
                    <a:gd name="T53" fmla="*/ 185 h 440"/>
                    <a:gd name="T54" fmla="*/ 40 w 205"/>
                    <a:gd name="T55" fmla="*/ 164 h 440"/>
                    <a:gd name="T56" fmla="*/ 44 w 205"/>
                    <a:gd name="T57" fmla="*/ 152 h 440"/>
                    <a:gd name="T58" fmla="*/ 59 w 205"/>
                    <a:gd name="T59" fmla="*/ 161 h 440"/>
                    <a:gd name="T60" fmla="*/ 56 w 205"/>
                    <a:gd name="T61" fmla="*/ 141 h 440"/>
                    <a:gd name="T62" fmla="*/ 51 w 205"/>
                    <a:gd name="T63" fmla="*/ 127 h 440"/>
                    <a:gd name="T64" fmla="*/ 54 w 205"/>
                    <a:gd name="T65" fmla="*/ 119 h 440"/>
                    <a:gd name="T66" fmla="*/ 113 w 205"/>
                    <a:gd name="T67" fmla="*/ 156 h 440"/>
                    <a:gd name="T68" fmla="*/ 182 w 205"/>
                    <a:gd name="T69" fmla="*/ 185 h 440"/>
                    <a:gd name="T70" fmla="*/ 86 w 205"/>
                    <a:gd name="T71" fmla="*/ 139 h 440"/>
                    <a:gd name="T72" fmla="*/ 54 w 205"/>
                    <a:gd name="T73" fmla="*/ 119 h 440"/>
                    <a:gd name="T74" fmla="*/ 58 w 205"/>
                    <a:gd name="T75" fmla="*/ 108 h 440"/>
                    <a:gd name="T76" fmla="*/ 53 w 205"/>
                    <a:gd name="T77" fmla="*/ 84 h 440"/>
                    <a:gd name="T78" fmla="*/ 54 w 205"/>
                    <a:gd name="T79" fmla="*/ 67 h 440"/>
                    <a:gd name="T80" fmla="*/ 86 w 205"/>
                    <a:gd name="T81" fmla="*/ 87 h 440"/>
                    <a:gd name="T82" fmla="*/ 79 w 205"/>
                    <a:gd name="T83" fmla="*/ 81 h 440"/>
                    <a:gd name="T84" fmla="*/ 58 w 205"/>
                    <a:gd name="T85" fmla="*/ 67 h 440"/>
                    <a:gd name="T86" fmla="*/ 54 w 205"/>
                    <a:gd name="T87" fmla="*/ 59 h 440"/>
                    <a:gd name="T88" fmla="*/ 44 w 205"/>
                    <a:gd name="T89" fmla="*/ 48 h 440"/>
                    <a:gd name="T90" fmla="*/ 107 w 205"/>
                    <a:gd name="T91" fmla="*/ 68 h 440"/>
                    <a:gd name="T92" fmla="*/ 44 w 205"/>
                    <a:gd name="T93" fmla="*/ 32 h 440"/>
                    <a:gd name="T94" fmla="*/ 118 w 205"/>
                    <a:gd name="T95" fmla="*/ 32 h 440"/>
                    <a:gd name="T96" fmla="*/ 150 w 205"/>
                    <a:gd name="T97" fmla="*/ 28 h 440"/>
                    <a:gd name="T98" fmla="*/ 54 w 205"/>
                    <a:gd name="T99" fmla="*/ 32 h 440"/>
                    <a:gd name="T100" fmla="*/ 40 w 205"/>
                    <a:gd name="T101" fmla="*/ 13 h 440"/>
                    <a:gd name="T102" fmla="*/ 19 w 205"/>
                    <a:gd name="T103" fmla="*/ 5 h 440"/>
                    <a:gd name="T104" fmla="*/ 0 w 205"/>
                    <a:gd name="T105" fmla="*/ 381 h 440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</p:grpSp>
          <p:sp>
            <p:nvSpPr>
              <p:cNvPr id="2122" name="Freeform 65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>
                  <a:gd name="T0" fmla="*/ 10 w 52"/>
                  <a:gd name="T1" fmla="*/ 0 h 336"/>
                  <a:gd name="T2" fmla="*/ 20 w 52"/>
                  <a:gd name="T3" fmla="*/ 25 h 336"/>
                  <a:gd name="T4" fmla="*/ 30 w 52"/>
                  <a:gd name="T5" fmla="*/ 65 h 336"/>
                  <a:gd name="T6" fmla="*/ 40 w 52"/>
                  <a:gd name="T7" fmla="*/ 122 h 336"/>
                  <a:gd name="T8" fmla="*/ 51 w 52"/>
                  <a:gd name="T9" fmla="*/ 193 h 336"/>
                  <a:gd name="T10" fmla="*/ 51 w 52"/>
                  <a:gd name="T11" fmla="*/ 269 h 336"/>
                  <a:gd name="T12" fmla="*/ 45 w 52"/>
                  <a:gd name="T13" fmla="*/ 335 h 336"/>
                  <a:gd name="T14" fmla="*/ 40 w 52"/>
                  <a:gd name="T15" fmla="*/ 335 h 336"/>
                  <a:gd name="T16" fmla="*/ 45 w 52"/>
                  <a:gd name="T17" fmla="*/ 269 h 336"/>
                  <a:gd name="T18" fmla="*/ 45 w 52"/>
                  <a:gd name="T19" fmla="*/ 213 h 336"/>
                  <a:gd name="T20" fmla="*/ 35 w 52"/>
                  <a:gd name="T21" fmla="*/ 152 h 336"/>
                  <a:gd name="T22" fmla="*/ 20 w 52"/>
                  <a:gd name="T23" fmla="*/ 91 h 336"/>
                  <a:gd name="T24" fmla="*/ 0 w 52"/>
                  <a:gd name="T25" fmla="*/ 15 h 336"/>
                  <a:gd name="T26" fmla="*/ 10 w 52"/>
                  <a:gd name="T27" fmla="*/ 0 h 3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23" name="Freeform 66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>
                  <a:gd name="T0" fmla="*/ 137 w 138"/>
                  <a:gd name="T1" fmla="*/ 161 h 162"/>
                  <a:gd name="T2" fmla="*/ 116 w 138"/>
                  <a:gd name="T3" fmla="*/ 125 h 162"/>
                  <a:gd name="T4" fmla="*/ 99 w 138"/>
                  <a:gd name="T5" fmla="*/ 85 h 162"/>
                  <a:gd name="T6" fmla="*/ 90 w 138"/>
                  <a:gd name="T7" fmla="*/ 68 h 162"/>
                  <a:gd name="T8" fmla="*/ 77 w 138"/>
                  <a:gd name="T9" fmla="*/ 48 h 162"/>
                  <a:gd name="T10" fmla="*/ 61 w 138"/>
                  <a:gd name="T11" fmla="*/ 27 h 162"/>
                  <a:gd name="T12" fmla="*/ 49 w 138"/>
                  <a:gd name="T13" fmla="*/ 13 h 162"/>
                  <a:gd name="T14" fmla="*/ 39 w 138"/>
                  <a:gd name="T15" fmla="*/ 7 h 162"/>
                  <a:gd name="T16" fmla="*/ 27 w 138"/>
                  <a:gd name="T17" fmla="*/ 2 h 162"/>
                  <a:gd name="T18" fmla="*/ 12 w 138"/>
                  <a:gd name="T19" fmla="*/ 0 h 162"/>
                  <a:gd name="T20" fmla="*/ 6 w 138"/>
                  <a:gd name="T21" fmla="*/ 4 h 162"/>
                  <a:gd name="T22" fmla="*/ 0 w 138"/>
                  <a:gd name="T23" fmla="*/ 14 h 16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24" name="Freeform 67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>
                  <a:gd name="T0" fmla="*/ 287 w 427"/>
                  <a:gd name="T1" fmla="*/ 6 h 577"/>
                  <a:gd name="T2" fmla="*/ 275 w 427"/>
                  <a:gd name="T3" fmla="*/ 24 h 577"/>
                  <a:gd name="T4" fmla="*/ 181 w 427"/>
                  <a:gd name="T5" fmla="*/ 21 h 577"/>
                  <a:gd name="T6" fmla="*/ 218 w 427"/>
                  <a:gd name="T7" fmla="*/ 28 h 577"/>
                  <a:gd name="T8" fmla="*/ 259 w 427"/>
                  <a:gd name="T9" fmla="*/ 39 h 577"/>
                  <a:gd name="T10" fmla="*/ 169 w 427"/>
                  <a:gd name="T11" fmla="*/ 54 h 577"/>
                  <a:gd name="T12" fmla="*/ 238 w 427"/>
                  <a:gd name="T13" fmla="*/ 58 h 577"/>
                  <a:gd name="T14" fmla="*/ 245 w 427"/>
                  <a:gd name="T15" fmla="*/ 76 h 577"/>
                  <a:gd name="T16" fmla="*/ 43 w 427"/>
                  <a:gd name="T17" fmla="*/ 157 h 577"/>
                  <a:gd name="T18" fmla="*/ 230 w 427"/>
                  <a:gd name="T19" fmla="*/ 97 h 577"/>
                  <a:gd name="T20" fmla="*/ 190 w 427"/>
                  <a:gd name="T21" fmla="*/ 130 h 577"/>
                  <a:gd name="T22" fmla="*/ 215 w 427"/>
                  <a:gd name="T23" fmla="*/ 134 h 577"/>
                  <a:gd name="T24" fmla="*/ 181 w 427"/>
                  <a:gd name="T25" fmla="*/ 179 h 577"/>
                  <a:gd name="T26" fmla="*/ 106 w 427"/>
                  <a:gd name="T27" fmla="*/ 229 h 577"/>
                  <a:gd name="T28" fmla="*/ 190 w 427"/>
                  <a:gd name="T29" fmla="*/ 192 h 577"/>
                  <a:gd name="T30" fmla="*/ 121 w 427"/>
                  <a:gd name="T31" fmla="*/ 265 h 577"/>
                  <a:gd name="T32" fmla="*/ 184 w 427"/>
                  <a:gd name="T33" fmla="*/ 218 h 577"/>
                  <a:gd name="T34" fmla="*/ 199 w 427"/>
                  <a:gd name="T35" fmla="*/ 218 h 577"/>
                  <a:gd name="T36" fmla="*/ 174 w 427"/>
                  <a:gd name="T37" fmla="*/ 260 h 577"/>
                  <a:gd name="T38" fmla="*/ 195 w 427"/>
                  <a:gd name="T39" fmla="*/ 260 h 577"/>
                  <a:gd name="T40" fmla="*/ 155 w 427"/>
                  <a:gd name="T41" fmla="*/ 310 h 577"/>
                  <a:gd name="T42" fmla="*/ 177 w 427"/>
                  <a:gd name="T43" fmla="*/ 298 h 577"/>
                  <a:gd name="T44" fmla="*/ 158 w 427"/>
                  <a:gd name="T45" fmla="*/ 344 h 577"/>
                  <a:gd name="T46" fmla="*/ 174 w 427"/>
                  <a:gd name="T47" fmla="*/ 329 h 577"/>
                  <a:gd name="T48" fmla="*/ 193 w 427"/>
                  <a:gd name="T49" fmla="*/ 325 h 577"/>
                  <a:gd name="T50" fmla="*/ 181 w 427"/>
                  <a:gd name="T51" fmla="*/ 359 h 577"/>
                  <a:gd name="T52" fmla="*/ 141 w 427"/>
                  <a:gd name="T53" fmla="*/ 423 h 577"/>
                  <a:gd name="T54" fmla="*/ 193 w 427"/>
                  <a:gd name="T55" fmla="*/ 374 h 577"/>
                  <a:gd name="T56" fmla="*/ 204 w 427"/>
                  <a:gd name="T57" fmla="*/ 365 h 577"/>
                  <a:gd name="T58" fmla="*/ 202 w 427"/>
                  <a:gd name="T59" fmla="*/ 418 h 577"/>
                  <a:gd name="T60" fmla="*/ 218 w 427"/>
                  <a:gd name="T61" fmla="*/ 444 h 577"/>
                  <a:gd name="T62" fmla="*/ 225 w 427"/>
                  <a:gd name="T63" fmla="*/ 414 h 577"/>
                  <a:gd name="T64" fmla="*/ 376 w 427"/>
                  <a:gd name="T65" fmla="*/ 494 h 577"/>
                  <a:gd name="T66" fmla="*/ 238 w 427"/>
                  <a:gd name="T67" fmla="*/ 378 h 577"/>
                  <a:gd name="T68" fmla="*/ 268 w 427"/>
                  <a:gd name="T69" fmla="*/ 402 h 577"/>
                  <a:gd name="T70" fmla="*/ 228 w 427"/>
                  <a:gd name="T71" fmla="*/ 339 h 577"/>
                  <a:gd name="T72" fmla="*/ 394 w 427"/>
                  <a:gd name="T73" fmla="*/ 390 h 577"/>
                  <a:gd name="T74" fmla="*/ 228 w 427"/>
                  <a:gd name="T75" fmla="*/ 319 h 577"/>
                  <a:gd name="T76" fmla="*/ 251 w 427"/>
                  <a:gd name="T77" fmla="*/ 302 h 577"/>
                  <a:gd name="T78" fmla="*/ 232 w 427"/>
                  <a:gd name="T79" fmla="*/ 277 h 577"/>
                  <a:gd name="T80" fmla="*/ 259 w 427"/>
                  <a:gd name="T81" fmla="*/ 277 h 577"/>
                  <a:gd name="T82" fmla="*/ 333 w 427"/>
                  <a:gd name="T83" fmla="*/ 326 h 577"/>
                  <a:gd name="T84" fmla="*/ 262 w 427"/>
                  <a:gd name="T85" fmla="*/ 232 h 577"/>
                  <a:gd name="T86" fmla="*/ 248 w 427"/>
                  <a:gd name="T87" fmla="*/ 198 h 577"/>
                  <a:gd name="T88" fmla="*/ 268 w 427"/>
                  <a:gd name="T89" fmla="*/ 192 h 577"/>
                  <a:gd name="T90" fmla="*/ 264 w 427"/>
                  <a:gd name="T91" fmla="*/ 159 h 577"/>
                  <a:gd name="T92" fmla="*/ 273 w 427"/>
                  <a:gd name="T93" fmla="*/ 155 h 577"/>
                  <a:gd name="T94" fmla="*/ 324 w 427"/>
                  <a:gd name="T95" fmla="*/ 185 h 577"/>
                  <a:gd name="T96" fmla="*/ 284 w 427"/>
                  <a:gd name="T97" fmla="*/ 137 h 577"/>
                  <a:gd name="T98" fmla="*/ 287 w 427"/>
                  <a:gd name="T99" fmla="*/ 96 h 577"/>
                  <a:gd name="T100" fmla="*/ 284 w 427"/>
                  <a:gd name="T101" fmla="*/ 73 h 577"/>
                  <a:gd name="T102" fmla="*/ 327 w 427"/>
                  <a:gd name="T103" fmla="*/ 72 h 577"/>
                  <a:gd name="T104" fmla="*/ 317 w 427"/>
                  <a:gd name="T105" fmla="*/ 39 h 577"/>
                  <a:gd name="T106" fmla="*/ 336 w 427"/>
                  <a:gd name="T107" fmla="*/ 30 h 577"/>
                  <a:gd name="T108" fmla="*/ 330 w 427"/>
                  <a:gd name="T109" fmla="*/ 0 h 57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25" name="Freeform 68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>
                  <a:gd name="T0" fmla="*/ 157 w 158"/>
                  <a:gd name="T1" fmla="*/ 94 h 263"/>
                  <a:gd name="T2" fmla="*/ 140 w 158"/>
                  <a:gd name="T3" fmla="*/ 9 h 263"/>
                  <a:gd name="T4" fmla="*/ 119 w 158"/>
                  <a:gd name="T5" fmla="*/ 1 h 263"/>
                  <a:gd name="T6" fmla="*/ 102 w 158"/>
                  <a:gd name="T7" fmla="*/ 0 h 263"/>
                  <a:gd name="T8" fmla="*/ 75 w 158"/>
                  <a:gd name="T9" fmla="*/ 3 h 263"/>
                  <a:gd name="T10" fmla="*/ 59 w 158"/>
                  <a:gd name="T11" fmla="*/ 13 h 263"/>
                  <a:gd name="T12" fmla="*/ 40 w 158"/>
                  <a:gd name="T13" fmla="*/ 26 h 263"/>
                  <a:gd name="T14" fmla="*/ 22 w 158"/>
                  <a:gd name="T15" fmla="*/ 49 h 263"/>
                  <a:gd name="T16" fmla="*/ 12 w 158"/>
                  <a:gd name="T17" fmla="*/ 82 h 263"/>
                  <a:gd name="T18" fmla="*/ 7 w 158"/>
                  <a:gd name="T19" fmla="*/ 110 h 263"/>
                  <a:gd name="T20" fmla="*/ 0 w 158"/>
                  <a:gd name="T21" fmla="*/ 149 h 263"/>
                  <a:gd name="T22" fmla="*/ 0 w 158"/>
                  <a:gd name="T23" fmla="*/ 174 h 263"/>
                  <a:gd name="T24" fmla="*/ 12 w 158"/>
                  <a:gd name="T25" fmla="*/ 209 h 263"/>
                  <a:gd name="T26" fmla="*/ 35 w 158"/>
                  <a:gd name="T27" fmla="*/ 238 h 263"/>
                  <a:gd name="T28" fmla="*/ 59 w 158"/>
                  <a:gd name="T29" fmla="*/ 262 h 263"/>
                  <a:gd name="T30" fmla="*/ 46 w 158"/>
                  <a:gd name="T31" fmla="*/ 226 h 263"/>
                  <a:gd name="T32" fmla="*/ 40 w 158"/>
                  <a:gd name="T33" fmla="*/ 193 h 263"/>
                  <a:gd name="T34" fmla="*/ 43 w 158"/>
                  <a:gd name="T35" fmla="*/ 158 h 263"/>
                  <a:gd name="T36" fmla="*/ 46 w 158"/>
                  <a:gd name="T37" fmla="*/ 128 h 263"/>
                  <a:gd name="T38" fmla="*/ 51 w 158"/>
                  <a:gd name="T39" fmla="*/ 97 h 263"/>
                  <a:gd name="T40" fmla="*/ 59 w 158"/>
                  <a:gd name="T41" fmla="*/ 70 h 263"/>
                  <a:gd name="T42" fmla="*/ 61 w 158"/>
                  <a:gd name="T43" fmla="*/ 49 h 263"/>
                  <a:gd name="T44" fmla="*/ 71 w 158"/>
                  <a:gd name="T45" fmla="*/ 27 h 263"/>
                  <a:gd name="T46" fmla="*/ 94 w 158"/>
                  <a:gd name="T47" fmla="*/ 10 h 263"/>
                  <a:gd name="T48" fmla="*/ 114 w 158"/>
                  <a:gd name="T49" fmla="*/ 11 h 263"/>
                  <a:gd name="T50" fmla="*/ 135 w 158"/>
                  <a:gd name="T51" fmla="*/ 59 h 263"/>
                  <a:gd name="T52" fmla="*/ 150 w 158"/>
                  <a:gd name="T53" fmla="*/ 70 h 263"/>
                  <a:gd name="T54" fmla="*/ 157 w 158"/>
                  <a:gd name="T55" fmla="*/ 94 h 26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126" name="Freeform 69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>
                  <a:gd name="T0" fmla="*/ 3 w 176"/>
                  <a:gd name="T1" fmla="*/ 51 h 322"/>
                  <a:gd name="T2" fmla="*/ 40 w 176"/>
                  <a:gd name="T3" fmla="*/ 0 h 322"/>
                  <a:gd name="T4" fmla="*/ 63 w 176"/>
                  <a:gd name="T5" fmla="*/ 1 h 322"/>
                  <a:gd name="T6" fmla="*/ 83 w 176"/>
                  <a:gd name="T7" fmla="*/ 4 h 322"/>
                  <a:gd name="T8" fmla="*/ 99 w 176"/>
                  <a:gd name="T9" fmla="*/ 18 h 322"/>
                  <a:gd name="T10" fmla="*/ 139 w 176"/>
                  <a:gd name="T11" fmla="*/ 59 h 322"/>
                  <a:gd name="T12" fmla="*/ 152 w 176"/>
                  <a:gd name="T13" fmla="*/ 77 h 322"/>
                  <a:gd name="T14" fmla="*/ 161 w 176"/>
                  <a:gd name="T15" fmla="*/ 96 h 322"/>
                  <a:gd name="T16" fmla="*/ 171 w 176"/>
                  <a:gd name="T17" fmla="*/ 150 h 322"/>
                  <a:gd name="T18" fmla="*/ 175 w 176"/>
                  <a:gd name="T19" fmla="*/ 167 h 322"/>
                  <a:gd name="T20" fmla="*/ 171 w 176"/>
                  <a:gd name="T21" fmla="*/ 188 h 322"/>
                  <a:gd name="T22" fmla="*/ 164 w 176"/>
                  <a:gd name="T23" fmla="*/ 210 h 322"/>
                  <a:gd name="T24" fmla="*/ 148 w 176"/>
                  <a:gd name="T25" fmla="*/ 244 h 322"/>
                  <a:gd name="T26" fmla="*/ 136 w 176"/>
                  <a:gd name="T27" fmla="*/ 267 h 322"/>
                  <a:gd name="T28" fmla="*/ 115 w 176"/>
                  <a:gd name="T29" fmla="*/ 291 h 322"/>
                  <a:gd name="T30" fmla="*/ 76 w 176"/>
                  <a:gd name="T31" fmla="*/ 321 h 322"/>
                  <a:gd name="T32" fmla="*/ 96 w 176"/>
                  <a:gd name="T33" fmla="*/ 283 h 322"/>
                  <a:gd name="T34" fmla="*/ 113 w 176"/>
                  <a:gd name="T35" fmla="*/ 249 h 322"/>
                  <a:gd name="T36" fmla="*/ 123 w 176"/>
                  <a:gd name="T37" fmla="*/ 217 h 322"/>
                  <a:gd name="T38" fmla="*/ 118 w 176"/>
                  <a:gd name="T39" fmla="*/ 188 h 322"/>
                  <a:gd name="T40" fmla="*/ 115 w 176"/>
                  <a:gd name="T41" fmla="*/ 167 h 322"/>
                  <a:gd name="T42" fmla="*/ 123 w 176"/>
                  <a:gd name="T43" fmla="*/ 141 h 322"/>
                  <a:gd name="T44" fmla="*/ 126 w 176"/>
                  <a:gd name="T45" fmla="*/ 119 h 322"/>
                  <a:gd name="T46" fmla="*/ 109 w 176"/>
                  <a:gd name="T47" fmla="*/ 77 h 322"/>
                  <a:gd name="T48" fmla="*/ 106 w 176"/>
                  <a:gd name="T49" fmla="*/ 54 h 322"/>
                  <a:gd name="T50" fmla="*/ 92 w 176"/>
                  <a:gd name="T51" fmla="*/ 37 h 322"/>
                  <a:gd name="T52" fmla="*/ 63 w 176"/>
                  <a:gd name="T53" fmla="*/ 13 h 322"/>
                  <a:gd name="T54" fmla="*/ 49 w 176"/>
                  <a:gd name="T55" fmla="*/ 32 h 322"/>
                  <a:gd name="T56" fmla="*/ 0 w 176"/>
                  <a:gd name="T57" fmla="*/ 61 h 322"/>
                  <a:gd name="T58" fmla="*/ 3 w 176"/>
                  <a:gd name="T59" fmla="*/ 51 h 32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</p:grpSp>
        <p:grpSp>
          <p:nvGrpSpPr>
            <p:cNvPr id="2058" name="Group 70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2059" name="Group 71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2086" name="Freeform 72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>
                    <a:gd name="T0" fmla="*/ 0 w 148"/>
                    <a:gd name="T1" fmla="*/ 229 h 230"/>
                    <a:gd name="T2" fmla="*/ 21 w 148"/>
                    <a:gd name="T3" fmla="*/ 177 h 230"/>
                    <a:gd name="T4" fmla="*/ 40 w 148"/>
                    <a:gd name="T5" fmla="*/ 121 h 230"/>
                    <a:gd name="T6" fmla="*/ 49 w 148"/>
                    <a:gd name="T7" fmla="*/ 96 h 230"/>
                    <a:gd name="T8" fmla="*/ 62 w 148"/>
                    <a:gd name="T9" fmla="*/ 68 h 230"/>
                    <a:gd name="T10" fmla="*/ 80 w 148"/>
                    <a:gd name="T11" fmla="*/ 37 h 230"/>
                    <a:gd name="T12" fmla="*/ 94 w 148"/>
                    <a:gd name="T13" fmla="*/ 18 h 230"/>
                    <a:gd name="T14" fmla="*/ 104 w 148"/>
                    <a:gd name="T15" fmla="*/ 9 h 230"/>
                    <a:gd name="T16" fmla="*/ 118 w 148"/>
                    <a:gd name="T17" fmla="*/ 2 h 230"/>
                    <a:gd name="T18" fmla="*/ 132 w 148"/>
                    <a:gd name="T19" fmla="*/ 0 h 230"/>
                    <a:gd name="T20" fmla="*/ 139 w 148"/>
                    <a:gd name="T21" fmla="*/ 6 h 230"/>
                    <a:gd name="T22" fmla="*/ 147 w 148"/>
                    <a:gd name="T23" fmla="*/ 21 h 23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087" name="Freeform 73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>
                    <a:gd name="T0" fmla="*/ 116 w 117"/>
                    <a:gd name="T1" fmla="*/ 389 h 390"/>
                    <a:gd name="T2" fmla="*/ 93 w 117"/>
                    <a:gd name="T3" fmla="*/ 156 h 390"/>
                    <a:gd name="T4" fmla="*/ 75 w 117"/>
                    <a:gd name="T5" fmla="*/ 40 h 390"/>
                    <a:gd name="T6" fmla="*/ 69 w 117"/>
                    <a:gd name="T7" fmla="*/ 16 h 390"/>
                    <a:gd name="T8" fmla="*/ 60 w 117"/>
                    <a:gd name="T9" fmla="*/ 4 h 390"/>
                    <a:gd name="T10" fmla="*/ 43 w 117"/>
                    <a:gd name="T11" fmla="*/ 0 h 390"/>
                    <a:gd name="T12" fmla="*/ 28 w 117"/>
                    <a:gd name="T13" fmla="*/ 4 h 390"/>
                    <a:gd name="T14" fmla="*/ 13 w 117"/>
                    <a:gd name="T15" fmla="*/ 17 h 390"/>
                    <a:gd name="T16" fmla="*/ 0 w 117"/>
                    <a:gd name="T17" fmla="*/ 39 h 39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088" name="Freeform 74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>
                    <a:gd name="T0" fmla="*/ 156 w 158"/>
                    <a:gd name="T1" fmla="*/ 987 h 988"/>
                    <a:gd name="T2" fmla="*/ 157 w 158"/>
                    <a:gd name="T3" fmla="*/ 844 h 988"/>
                    <a:gd name="T4" fmla="*/ 157 w 158"/>
                    <a:gd name="T5" fmla="*/ 778 h 988"/>
                    <a:gd name="T6" fmla="*/ 153 w 158"/>
                    <a:gd name="T7" fmla="*/ 732 h 988"/>
                    <a:gd name="T8" fmla="*/ 151 w 158"/>
                    <a:gd name="T9" fmla="*/ 676 h 988"/>
                    <a:gd name="T10" fmla="*/ 152 w 158"/>
                    <a:gd name="T11" fmla="*/ 618 h 988"/>
                    <a:gd name="T12" fmla="*/ 150 w 158"/>
                    <a:gd name="T13" fmla="*/ 569 h 988"/>
                    <a:gd name="T14" fmla="*/ 146 w 158"/>
                    <a:gd name="T15" fmla="*/ 526 h 988"/>
                    <a:gd name="T16" fmla="*/ 141 w 158"/>
                    <a:gd name="T17" fmla="*/ 448 h 988"/>
                    <a:gd name="T18" fmla="*/ 133 w 158"/>
                    <a:gd name="T19" fmla="*/ 363 h 988"/>
                    <a:gd name="T20" fmla="*/ 123 w 158"/>
                    <a:gd name="T21" fmla="*/ 277 h 988"/>
                    <a:gd name="T22" fmla="*/ 115 w 158"/>
                    <a:gd name="T23" fmla="*/ 185 h 988"/>
                    <a:gd name="T24" fmla="*/ 109 w 158"/>
                    <a:gd name="T25" fmla="*/ 131 h 988"/>
                    <a:gd name="T26" fmla="*/ 103 w 158"/>
                    <a:gd name="T27" fmla="*/ 109 h 988"/>
                    <a:gd name="T28" fmla="*/ 88 w 158"/>
                    <a:gd name="T29" fmla="*/ 72 h 988"/>
                    <a:gd name="T30" fmla="*/ 76 w 158"/>
                    <a:gd name="T31" fmla="*/ 45 h 988"/>
                    <a:gd name="T32" fmla="*/ 60 w 158"/>
                    <a:gd name="T33" fmla="*/ 23 h 988"/>
                    <a:gd name="T34" fmla="*/ 44 w 158"/>
                    <a:gd name="T35" fmla="*/ 5 h 988"/>
                    <a:gd name="T36" fmla="*/ 33 w 158"/>
                    <a:gd name="T37" fmla="*/ 0 h 988"/>
                    <a:gd name="T38" fmla="*/ 18 w 158"/>
                    <a:gd name="T39" fmla="*/ 0 h 988"/>
                    <a:gd name="T40" fmla="*/ 6 w 158"/>
                    <a:gd name="T41" fmla="*/ 5 h 988"/>
                    <a:gd name="T42" fmla="*/ 0 w 158"/>
                    <a:gd name="T43" fmla="*/ 16 h 98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089" name="Freeform 75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>
                    <a:gd name="T0" fmla="*/ 162 w 163"/>
                    <a:gd name="T1" fmla="*/ 316 h 317"/>
                    <a:gd name="T2" fmla="*/ 138 w 163"/>
                    <a:gd name="T3" fmla="*/ 245 h 317"/>
                    <a:gd name="T4" fmla="*/ 117 w 163"/>
                    <a:gd name="T5" fmla="*/ 167 h 317"/>
                    <a:gd name="T6" fmla="*/ 106 w 163"/>
                    <a:gd name="T7" fmla="*/ 133 h 317"/>
                    <a:gd name="T8" fmla="*/ 92 w 163"/>
                    <a:gd name="T9" fmla="*/ 94 h 317"/>
                    <a:gd name="T10" fmla="*/ 72 w 163"/>
                    <a:gd name="T11" fmla="*/ 52 h 317"/>
                    <a:gd name="T12" fmla="*/ 57 w 163"/>
                    <a:gd name="T13" fmla="*/ 26 h 317"/>
                    <a:gd name="T14" fmla="*/ 46 w 163"/>
                    <a:gd name="T15" fmla="*/ 14 h 317"/>
                    <a:gd name="T16" fmla="*/ 32 w 163"/>
                    <a:gd name="T17" fmla="*/ 4 h 317"/>
                    <a:gd name="T18" fmla="*/ 15 w 163"/>
                    <a:gd name="T19" fmla="*/ 0 h 317"/>
                    <a:gd name="T20" fmla="*/ 8 w 163"/>
                    <a:gd name="T21" fmla="*/ 9 h 317"/>
                    <a:gd name="T22" fmla="*/ 0 w 163"/>
                    <a:gd name="T23" fmla="*/ 28 h 31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090" name="Freeform 76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>
                    <a:gd name="T0" fmla="*/ 156 w 157"/>
                    <a:gd name="T1" fmla="*/ 346 h 347"/>
                    <a:gd name="T2" fmla="*/ 133 w 157"/>
                    <a:gd name="T3" fmla="*/ 313 h 347"/>
                    <a:gd name="T4" fmla="*/ 123 w 157"/>
                    <a:gd name="T5" fmla="*/ 292 h 347"/>
                    <a:gd name="T6" fmla="*/ 117 w 157"/>
                    <a:gd name="T7" fmla="*/ 275 h 347"/>
                    <a:gd name="T8" fmla="*/ 82 w 157"/>
                    <a:gd name="T9" fmla="*/ 116 h 347"/>
                    <a:gd name="T10" fmla="*/ 64 w 157"/>
                    <a:gd name="T11" fmla="*/ 65 h 347"/>
                    <a:gd name="T12" fmla="*/ 50 w 157"/>
                    <a:gd name="T13" fmla="*/ 32 h 347"/>
                    <a:gd name="T14" fmla="*/ 39 w 157"/>
                    <a:gd name="T15" fmla="*/ 17 h 347"/>
                    <a:gd name="T16" fmla="*/ 27 w 157"/>
                    <a:gd name="T17" fmla="*/ 4 h 347"/>
                    <a:gd name="T18" fmla="*/ 13 w 157"/>
                    <a:gd name="T19" fmla="*/ 0 h 347"/>
                    <a:gd name="T20" fmla="*/ 4 w 157"/>
                    <a:gd name="T21" fmla="*/ 3 h 347"/>
                    <a:gd name="T22" fmla="*/ 0 w 157"/>
                    <a:gd name="T23" fmla="*/ 23 h 34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091" name="Freeform 77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>
                    <a:gd name="T0" fmla="*/ 339 w 340"/>
                    <a:gd name="T1" fmla="*/ 525 h 526"/>
                    <a:gd name="T2" fmla="*/ 329 w 340"/>
                    <a:gd name="T3" fmla="*/ 483 h 526"/>
                    <a:gd name="T4" fmla="*/ 222 w 340"/>
                    <a:gd name="T5" fmla="*/ 198 h 526"/>
                    <a:gd name="T6" fmla="*/ 175 w 340"/>
                    <a:gd name="T7" fmla="*/ 110 h 526"/>
                    <a:gd name="T8" fmla="*/ 161 w 340"/>
                    <a:gd name="T9" fmla="*/ 80 h 526"/>
                    <a:gd name="T10" fmla="*/ 143 w 340"/>
                    <a:gd name="T11" fmla="*/ 47 h 526"/>
                    <a:gd name="T12" fmla="*/ 121 w 340"/>
                    <a:gd name="T13" fmla="*/ 23 h 526"/>
                    <a:gd name="T14" fmla="*/ 102 w 340"/>
                    <a:gd name="T15" fmla="*/ 9 h 526"/>
                    <a:gd name="T16" fmla="*/ 77 w 340"/>
                    <a:gd name="T17" fmla="*/ 0 h 526"/>
                    <a:gd name="T18" fmla="*/ 53 w 340"/>
                    <a:gd name="T19" fmla="*/ 0 h 526"/>
                    <a:gd name="T20" fmla="*/ 35 w 340"/>
                    <a:gd name="T21" fmla="*/ 9 h 526"/>
                    <a:gd name="T22" fmla="*/ 0 w 340"/>
                    <a:gd name="T23" fmla="*/ 58 h 52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092" name="Freeform 78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>
                    <a:gd name="T0" fmla="*/ 0 w 338"/>
                    <a:gd name="T1" fmla="*/ 869 h 870"/>
                    <a:gd name="T2" fmla="*/ 89 w 338"/>
                    <a:gd name="T3" fmla="*/ 622 h 870"/>
                    <a:gd name="T4" fmla="*/ 137 w 338"/>
                    <a:gd name="T5" fmla="*/ 499 h 870"/>
                    <a:gd name="T6" fmla="*/ 179 w 338"/>
                    <a:gd name="T7" fmla="*/ 381 h 870"/>
                    <a:gd name="T8" fmla="*/ 205 w 338"/>
                    <a:gd name="T9" fmla="*/ 299 h 870"/>
                    <a:gd name="T10" fmla="*/ 217 w 338"/>
                    <a:gd name="T11" fmla="*/ 256 h 870"/>
                    <a:gd name="T12" fmla="*/ 225 w 338"/>
                    <a:gd name="T13" fmla="*/ 209 h 870"/>
                    <a:gd name="T14" fmla="*/ 235 w 338"/>
                    <a:gd name="T15" fmla="*/ 166 h 870"/>
                    <a:gd name="T16" fmla="*/ 251 w 338"/>
                    <a:gd name="T17" fmla="*/ 114 h 870"/>
                    <a:gd name="T18" fmla="*/ 269 w 338"/>
                    <a:gd name="T19" fmla="*/ 68 h 870"/>
                    <a:gd name="T20" fmla="*/ 292 w 338"/>
                    <a:gd name="T21" fmla="*/ 27 h 870"/>
                    <a:gd name="T22" fmla="*/ 309 w 338"/>
                    <a:gd name="T23" fmla="*/ 2 h 870"/>
                    <a:gd name="T24" fmla="*/ 320 w 338"/>
                    <a:gd name="T25" fmla="*/ 0 h 870"/>
                    <a:gd name="T26" fmla="*/ 331 w 338"/>
                    <a:gd name="T27" fmla="*/ 12 h 870"/>
                    <a:gd name="T28" fmla="*/ 337 w 338"/>
                    <a:gd name="T29" fmla="*/ 58 h 87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093" name="Freeform 79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>
                    <a:gd name="T0" fmla="*/ 0 w 248"/>
                    <a:gd name="T1" fmla="*/ 298 h 299"/>
                    <a:gd name="T2" fmla="*/ 46 w 248"/>
                    <a:gd name="T3" fmla="*/ 233 h 299"/>
                    <a:gd name="T4" fmla="*/ 75 w 248"/>
                    <a:gd name="T5" fmla="*/ 159 h 299"/>
                    <a:gd name="T6" fmla="*/ 90 w 248"/>
                    <a:gd name="T7" fmla="*/ 126 h 299"/>
                    <a:gd name="T8" fmla="*/ 111 w 248"/>
                    <a:gd name="T9" fmla="*/ 87 h 299"/>
                    <a:gd name="T10" fmla="*/ 140 w 248"/>
                    <a:gd name="T11" fmla="*/ 47 h 299"/>
                    <a:gd name="T12" fmla="*/ 161 w 248"/>
                    <a:gd name="T13" fmla="*/ 23 h 299"/>
                    <a:gd name="T14" fmla="*/ 176 w 248"/>
                    <a:gd name="T15" fmla="*/ 11 h 299"/>
                    <a:gd name="T16" fmla="*/ 199 w 248"/>
                    <a:gd name="T17" fmla="*/ 1 h 299"/>
                    <a:gd name="T18" fmla="*/ 223 w 248"/>
                    <a:gd name="T19" fmla="*/ 0 h 299"/>
                    <a:gd name="T20" fmla="*/ 233 w 248"/>
                    <a:gd name="T21" fmla="*/ 14 h 299"/>
                    <a:gd name="T22" fmla="*/ 247 w 248"/>
                    <a:gd name="T23" fmla="*/ 36 h 29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094" name="Freeform 80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>
                    <a:gd name="T0" fmla="*/ 0 w 119"/>
                    <a:gd name="T1" fmla="*/ 0 h 146"/>
                    <a:gd name="T2" fmla="*/ 19 w 119"/>
                    <a:gd name="T3" fmla="*/ 9 h 146"/>
                    <a:gd name="T4" fmla="*/ 44 w 119"/>
                    <a:gd name="T5" fmla="*/ 19 h 146"/>
                    <a:gd name="T6" fmla="*/ 65 w 119"/>
                    <a:gd name="T7" fmla="*/ 40 h 146"/>
                    <a:gd name="T8" fmla="*/ 85 w 119"/>
                    <a:gd name="T9" fmla="*/ 57 h 146"/>
                    <a:gd name="T10" fmla="*/ 101 w 119"/>
                    <a:gd name="T11" fmla="*/ 75 h 146"/>
                    <a:gd name="T12" fmla="*/ 109 w 119"/>
                    <a:gd name="T13" fmla="*/ 91 h 146"/>
                    <a:gd name="T14" fmla="*/ 115 w 119"/>
                    <a:gd name="T15" fmla="*/ 105 h 146"/>
                    <a:gd name="T16" fmla="*/ 118 w 119"/>
                    <a:gd name="T17" fmla="*/ 125 h 146"/>
                    <a:gd name="T18" fmla="*/ 118 w 119"/>
                    <a:gd name="T19" fmla="*/ 145 h 14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095" name="Freeform 81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>
                    <a:gd name="T0" fmla="*/ 0 w 100"/>
                    <a:gd name="T1" fmla="*/ 573 h 574"/>
                    <a:gd name="T2" fmla="*/ 0 w 100"/>
                    <a:gd name="T3" fmla="*/ 519 h 574"/>
                    <a:gd name="T4" fmla="*/ 0 w 100"/>
                    <a:gd name="T5" fmla="*/ 479 h 574"/>
                    <a:gd name="T6" fmla="*/ 2 w 100"/>
                    <a:gd name="T7" fmla="*/ 450 h 574"/>
                    <a:gd name="T8" fmla="*/ 3 w 100"/>
                    <a:gd name="T9" fmla="*/ 416 h 574"/>
                    <a:gd name="T10" fmla="*/ 3 w 100"/>
                    <a:gd name="T11" fmla="*/ 380 h 574"/>
                    <a:gd name="T12" fmla="*/ 4 w 100"/>
                    <a:gd name="T13" fmla="*/ 351 h 574"/>
                    <a:gd name="T14" fmla="*/ 6 w 100"/>
                    <a:gd name="T15" fmla="*/ 323 h 574"/>
                    <a:gd name="T16" fmla="*/ 9 w 100"/>
                    <a:gd name="T17" fmla="*/ 276 h 574"/>
                    <a:gd name="T18" fmla="*/ 14 w 100"/>
                    <a:gd name="T19" fmla="*/ 223 h 574"/>
                    <a:gd name="T20" fmla="*/ 21 w 100"/>
                    <a:gd name="T21" fmla="*/ 170 h 574"/>
                    <a:gd name="T22" fmla="*/ 26 w 100"/>
                    <a:gd name="T23" fmla="*/ 114 h 574"/>
                    <a:gd name="T24" fmla="*/ 30 w 100"/>
                    <a:gd name="T25" fmla="*/ 80 h 574"/>
                    <a:gd name="T26" fmla="*/ 33 w 100"/>
                    <a:gd name="T27" fmla="*/ 67 h 574"/>
                    <a:gd name="T28" fmla="*/ 42 w 100"/>
                    <a:gd name="T29" fmla="*/ 44 h 574"/>
                    <a:gd name="T30" fmla="*/ 51 w 100"/>
                    <a:gd name="T31" fmla="*/ 28 h 574"/>
                    <a:gd name="T32" fmla="*/ 61 w 100"/>
                    <a:gd name="T33" fmla="*/ 14 h 574"/>
                    <a:gd name="T34" fmla="*/ 71 w 100"/>
                    <a:gd name="T35" fmla="*/ 3 h 574"/>
                    <a:gd name="T36" fmla="*/ 77 w 100"/>
                    <a:gd name="T37" fmla="*/ 0 h 574"/>
                    <a:gd name="T38" fmla="*/ 87 w 100"/>
                    <a:gd name="T39" fmla="*/ 0 h 574"/>
                    <a:gd name="T40" fmla="*/ 95 w 100"/>
                    <a:gd name="T41" fmla="*/ 4 h 574"/>
                    <a:gd name="T42" fmla="*/ 99 w 100"/>
                    <a:gd name="T43" fmla="*/ 9 h 574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096" name="Freeform 82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>
                    <a:gd name="T0" fmla="*/ 123 w 124"/>
                    <a:gd name="T1" fmla="*/ 160 h 161"/>
                    <a:gd name="T2" fmla="*/ 104 w 124"/>
                    <a:gd name="T3" fmla="*/ 124 h 161"/>
                    <a:gd name="T4" fmla="*/ 89 w 124"/>
                    <a:gd name="T5" fmla="*/ 84 h 161"/>
                    <a:gd name="T6" fmla="*/ 81 w 124"/>
                    <a:gd name="T7" fmla="*/ 67 h 161"/>
                    <a:gd name="T8" fmla="*/ 70 w 124"/>
                    <a:gd name="T9" fmla="*/ 47 h 161"/>
                    <a:gd name="T10" fmla="*/ 55 w 124"/>
                    <a:gd name="T11" fmla="*/ 26 h 161"/>
                    <a:gd name="T12" fmla="*/ 44 w 124"/>
                    <a:gd name="T13" fmla="*/ 13 h 161"/>
                    <a:gd name="T14" fmla="*/ 35 w 124"/>
                    <a:gd name="T15" fmla="*/ 7 h 161"/>
                    <a:gd name="T16" fmla="*/ 24 w 124"/>
                    <a:gd name="T17" fmla="*/ 1 h 161"/>
                    <a:gd name="T18" fmla="*/ 11 w 124"/>
                    <a:gd name="T19" fmla="*/ 0 h 161"/>
                    <a:gd name="T20" fmla="*/ 5 w 124"/>
                    <a:gd name="T21" fmla="*/ 4 h 161"/>
                    <a:gd name="T22" fmla="*/ 0 w 124"/>
                    <a:gd name="T23" fmla="*/ 14 h 16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097" name="Freeform 83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>
                    <a:gd name="T0" fmla="*/ 82 w 84"/>
                    <a:gd name="T1" fmla="*/ 399 h 400"/>
                    <a:gd name="T2" fmla="*/ 83 w 84"/>
                    <a:gd name="T3" fmla="*/ 361 h 400"/>
                    <a:gd name="T4" fmla="*/ 83 w 84"/>
                    <a:gd name="T5" fmla="*/ 333 h 400"/>
                    <a:gd name="T6" fmla="*/ 81 w 84"/>
                    <a:gd name="T7" fmla="*/ 314 h 400"/>
                    <a:gd name="T8" fmla="*/ 80 w 84"/>
                    <a:gd name="T9" fmla="*/ 289 h 400"/>
                    <a:gd name="T10" fmla="*/ 80 w 84"/>
                    <a:gd name="T11" fmla="*/ 264 h 400"/>
                    <a:gd name="T12" fmla="*/ 79 w 84"/>
                    <a:gd name="T13" fmla="*/ 244 h 400"/>
                    <a:gd name="T14" fmla="*/ 77 w 84"/>
                    <a:gd name="T15" fmla="*/ 225 h 400"/>
                    <a:gd name="T16" fmla="*/ 74 w 84"/>
                    <a:gd name="T17" fmla="*/ 191 h 400"/>
                    <a:gd name="T18" fmla="*/ 70 w 84"/>
                    <a:gd name="T19" fmla="*/ 155 h 400"/>
                    <a:gd name="T20" fmla="*/ 65 w 84"/>
                    <a:gd name="T21" fmla="*/ 119 h 400"/>
                    <a:gd name="T22" fmla="*/ 61 w 84"/>
                    <a:gd name="T23" fmla="*/ 79 h 400"/>
                    <a:gd name="T24" fmla="*/ 57 w 84"/>
                    <a:gd name="T25" fmla="*/ 55 h 400"/>
                    <a:gd name="T26" fmla="*/ 54 w 84"/>
                    <a:gd name="T27" fmla="*/ 46 h 400"/>
                    <a:gd name="T28" fmla="*/ 47 w 84"/>
                    <a:gd name="T29" fmla="*/ 31 h 400"/>
                    <a:gd name="T30" fmla="*/ 39 w 84"/>
                    <a:gd name="T31" fmla="*/ 19 h 400"/>
                    <a:gd name="T32" fmla="*/ 31 w 84"/>
                    <a:gd name="T33" fmla="*/ 10 h 400"/>
                    <a:gd name="T34" fmla="*/ 23 w 84"/>
                    <a:gd name="T35" fmla="*/ 2 h 400"/>
                    <a:gd name="T36" fmla="*/ 17 w 84"/>
                    <a:gd name="T37" fmla="*/ 0 h 400"/>
                    <a:gd name="T38" fmla="*/ 9 w 84"/>
                    <a:gd name="T39" fmla="*/ 0 h 400"/>
                    <a:gd name="T40" fmla="*/ 2 w 84"/>
                    <a:gd name="T41" fmla="*/ 3 h 400"/>
                    <a:gd name="T42" fmla="*/ 0 w 84"/>
                    <a:gd name="T43" fmla="*/ 6 h 40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098" name="Freeform 84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>
                    <a:gd name="T0" fmla="*/ 0 w 131"/>
                    <a:gd name="T1" fmla="*/ 150 h 151"/>
                    <a:gd name="T2" fmla="*/ 19 w 131"/>
                    <a:gd name="T3" fmla="*/ 135 h 151"/>
                    <a:gd name="T4" fmla="*/ 26 w 131"/>
                    <a:gd name="T5" fmla="*/ 126 h 151"/>
                    <a:gd name="T6" fmla="*/ 32 w 131"/>
                    <a:gd name="T7" fmla="*/ 119 h 151"/>
                    <a:gd name="T8" fmla="*/ 60 w 131"/>
                    <a:gd name="T9" fmla="*/ 50 h 151"/>
                    <a:gd name="T10" fmla="*/ 76 w 131"/>
                    <a:gd name="T11" fmla="*/ 28 h 151"/>
                    <a:gd name="T12" fmla="*/ 87 w 131"/>
                    <a:gd name="T13" fmla="*/ 14 h 151"/>
                    <a:gd name="T14" fmla="*/ 96 w 131"/>
                    <a:gd name="T15" fmla="*/ 7 h 151"/>
                    <a:gd name="T16" fmla="*/ 107 w 131"/>
                    <a:gd name="T17" fmla="*/ 2 h 151"/>
                    <a:gd name="T18" fmla="*/ 118 w 131"/>
                    <a:gd name="T19" fmla="*/ 0 h 151"/>
                    <a:gd name="T20" fmla="*/ 125 w 131"/>
                    <a:gd name="T21" fmla="*/ 1 h 151"/>
                    <a:gd name="T22" fmla="*/ 130 w 131"/>
                    <a:gd name="T23" fmla="*/ 9 h 15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099" name="Freeform 85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>
                    <a:gd name="T0" fmla="*/ 303 w 304"/>
                    <a:gd name="T1" fmla="*/ 524 h 525"/>
                    <a:gd name="T2" fmla="*/ 292 w 304"/>
                    <a:gd name="T3" fmla="*/ 462 h 525"/>
                    <a:gd name="T4" fmla="*/ 278 w 304"/>
                    <a:gd name="T5" fmla="*/ 396 h 525"/>
                    <a:gd name="T6" fmla="*/ 266 w 304"/>
                    <a:gd name="T7" fmla="*/ 344 h 525"/>
                    <a:gd name="T8" fmla="*/ 253 w 304"/>
                    <a:gd name="T9" fmla="*/ 297 h 525"/>
                    <a:gd name="T10" fmla="*/ 236 w 304"/>
                    <a:gd name="T11" fmla="*/ 257 h 525"/>
                    <a:gd name="T12" fmla="*/ 220 w 304"/>
                    <a:gd name="T13" fmla="*/ 213 h 525"/>
                    <a:gd name="T14" fmla="*/ 197 w 304"/>
                    <a:gd name="T15" fmla="*/ 176 h 525"/>
                    <a:gd name="T16" fmla="*/ 148 w 304"/>
                    <a:gd name="T17" fmla="*/ 102 h 525"/>
                    <a:gd name="T18" fmla="*/ 134 w 304"/>
                    <a:gd name="T19" fmla="*/ 80 h 525"/>
                    <a:gd name="T20" fmla="*/ 124 w 304"/>
                    <a:gd name="T21" fmla="*/ 70 h 525"/>
                    <a:gd name="T22" fmla="*/ 100 w 304"/>
                    <a:gd name="T23" fmla="*/ 42 h 525"/>
                    <a:gd name="T24" fmla="*/ 87 w 304"/>
                    <a:gd name="T25" fmla="*/ 28 h 525"/>
                    <a:gd name="T26" fmla="*/ 71 w 304"/>
                    <a:gd name="T27" fmla="*/ 18 h 525"/>
                    <a:gd name="T28" fmla="*/ 47 w 304"/>
                    <a:gd name="T29" fmla="*/ 6 h 525"/>
                    <a:gd name="T30" fmla="*/ 30 w 304"/>
                    <a:gd name="T31" fmla="*/ 0 h 525"/>
                    <a:gd name="T32" fmla="*/ 18 w 304"/>
                    <a:gd name="T33" fmla="*/ 0 h 525"/>
                    <a:gd name="T34" fmla="*/ 7 w 304"/>
                    <a:gd name="T35" fmla="*/ 3 h 525"/>
                    <a:gd name="T36" fmla="*/ 0 w 304"/>
                    <a:gd name="T37" fmla="*/ 10 h 52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2100" name="Freeform 86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>
                    <a:gd name="T0" fmla="*/ 125 w 126"/>
                    <a:gd name="T1" fmla="*/ 431 h 432"/>
                    <a:gd name="T2" fmla="*/ 57 w 126"/>
                    <a:gd name="T3" fmla="*/ 16 h 432"/>
                    <a:gd name="T4" fmla="*/ 52 w 126"/>
                    <a:gd name="T5" fmla="*/ 10 h 432"/>
                    <a:gd name="T6" fmla="*/ 45 w 126"/>
                    <a:gd name="T7" fmla="*/ 3 h 432"/>
                    <a:gd name="T8" fmla="*/ 38 w 126"/>
                    <a:gd name="T9" fmla="*/ 1 h 432"/>
                    <a:gd name="T10" fmla="*/ 27 w 126"/>
                    <a:gd name="T11" fmla="*/ 0 h 432"/>
                    <a:gd name="T12" fmla="*/ 19 w 126"/>
                    <a:gd name="T13" fmla="*/ 1 h 432"/>
                    <a:gd name="T14" fmla="*/ 12 w 126"/>
                    <a:gd name="T15" fmla="*/ 6 h 432"/>
                    <a:gd name="T16" fmla="*/ 4 w 126"/>
                    <a:gd name="T17" fmla="*/ 14 h 432"/>
                    <a:gd name="T18" fmla="*/ 0 w 126"/>
                    <a:gd name="T19" fmla="*/ 27 h 43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</p:grpSp>
          <p:sp>
            <p:nvSpPr>
              <p:cNvPr id="2060" name="Freeform 87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>
                  <a:gd name="T0" fmla="*/ 45 w 46"/>
                  <a:gd name="T1" fmla="*/ 0 h 270"/>
                  <a:gd name="T2" fmla="*/ 28 w 46"/>
                  <a:gd name="T3" fmla="*/ 17 h 270"/>
                  <a:gd name="T4" fmla="*/ 19 w 46"/>
                  <a:gd name="T5" fmla="*/ 51 h 270"/>
                  <a:gd name="T6" fmla="*/ 9 w 46"/>
                  <a:gd name="T7" fmla="*/ 96 h 270"/>
                  <a:gd name="T8" fmla="*/ 0 w 46"/>
                  <a:gd name="T9" fmla="*/ 153 h 270"/>
                  <a:gd name="T10" fmla="*/ 0 w 46"/>
                  <a:gd name="T11" fmla="*/ 215 h 270"/>
                  <a:gd name="T12" fmla="*/ 5 w 46"/>
                  <a:gd name="T13" fmla="*/ 269 h 270"/>
                  <a:gd name="T14" fmla="*/ 9 w 46"/>
                  <a:gd name="T15" fmla="*/ 269 h 270"/>
                  <a:gd name="T16" fmla="*/ 5 w 46"/>
                  <a:gd name="T17" fmla="*/ 215 h 270"/>
                  <a:gd name="T18" fmla="*/ 5 w 46"/>
                  <a:gd name="T19" fmla="*/ 169 h 270"/>
                  <a:gd name="T20" fmla="*/ 14 w 46"/>
                  <a:gd name="T21" fmla="*/ 121 h 270"/>
                  <a:gd name="T22" fmla="*/ 28 w 46"/>
                  <a:gd name="T23" fmla="*/ 71 h 270"/>
                  <a:gd name="T24" fmla="*/ 44 w 46"/>
                  <a:gd name="T25" fmla="*/ 7 h 270"/>
                  <a:gd name="T26" fmla="*/ 45 w 46"/>
                  <a:gd name="T27" fmla="*/ 0 h 27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61" name="Freeform 88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>
                  <a:gd name="T0" fmla="*/ 14 w 72"/>
                  <a:gd name="T1" fmla="*/ 0 h 278"/>
                  <a:gd name="T2" fmla="*/ 28 w 72"/>
                  <a:gd name="T3" fmla="*/ 21 h 278"/>
                  <a:gd name="T4" fmla="*/ 42 w 72"/>
                  <a:gd name="T5" fmla="*/ 55 h 278"/>
                  <a:gd name="T6" fmla="*/ 56 w 72"/>
                  <a:gd name="T7" fmla="*/ 101 h 278"/>
                  <a:gd name="T8" fmla="*/ 71 w 72"/>
                  <a:gd name="T9" fmla="*/ 159 h 278"/>
                  <a:gd name="T10" fmla="*/ 71 w 72"/>
                  <a:gd name="T11" fmla="*/ 222 h 278"/>
                  <a:gd name="T12" fmla="*/ 64 w 72"/>
                  <a:gd name="T13" fmla="*/ 277 h 278"/>
                  <a:gd name="T14" fmla="*/ 56 w 72"/>
                  <a:gd name="T15" fmla="*/ 277 h 278"/>
                  <a:gd name="T16" fmla="*/ 64 w 72"/>
                  <a:gd name="T17" fmla="*/ 222 h 278"/>
                  <a:gd name="T18" fmla="*/ 64 w 72"/>
                  <a:gd name="T19" fmla="*/ 176 h 278"/>
                  <a:gd name="T20" fmla="*/ 49 w 72"/>
                  <a:gd name="T21" fmla="*/ 125 h 278"/>
                  <a:gd name="T22" fmla="*/ 28 w 72"/>
                  <a:gd name="T23" fmla="*/ 75 h 278"/>
                  <a:gd name="T24" fmla="*/ 0 w 72"/>
                  <a:gd name="T25" fmla="*/ 13 h 278"/>
                  <a:gd name="T26" fmla="*/ 14 w 72"/>
                  <a:gd name="T27" fmla="*/ 0 h 27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62" name="Freeform 89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>
                  <a:gd name="T0" fmla="*/ 114 w 196"/>
                  <a:gd name="T1" fmla="*/ 8 h 332"/>
                  <a:gd name="T2" fmla="*/ 97 w 196"/>
                  <a:gd name="T3" fmla="*/ 21 h 332"/>
                  <a:gd name="T4" fmla="*/ 61 w 196"/>
                  <a:gd name="T5" fmla="*/ 35 h 332"/>
                  <a:gd name="T6" fmla="*/ 75 w 196"/>
                  <a:gd name="T7" fmla="*/ 32 h 332"/>
                  <a:gd name="T8" fmla="*/ 80 w 196"/>
                  <a:gd name="T9" fmla="*/ 41 h 332"/>
                  <a:gd name="T10" fmla="*/ 75 w 196"/>
                  <a:gd name="T11" fmla="*/ 48 h 332"/>
                  <a:gd name="T12" fmla="*/ 55 w 196"/>
                  <a:gd name="T13" fmla="*/ 64 h 332"/>
                  <a:gd name="T14" fmla="*/ 55 w 196"/>
                  <a:gd name="T15" fmla="*/ 68 h 332"/>
                  <a:gd name="T16" fmla="*/ 69 w 196"/>
                  <a:gd name="T17" fmla="*/ 68 h 332"/>
                  <a:gd name="T18" fmla="*/ 64 w 196"/>
                  <a:gd name="T19" fmla="*/ 73 h 332"/>
                  <a:gd name="T20" fmla="*/ 55 w 196"/>
                  <a:gd name="T21" fmla="*/ 89 h 332"/>
                  <a:gd name="T22" fmla="*/ 64 w 196"/>
                  <a:gd name="T23" fmla="*/ 86 h 332"/>
                  <a:gd name="T24" fmla="*/ 67 w 196"/>
                  <a:gd name="T25" fmla="*/ 97 h 332"/>
                  <a:gd name="T26" fmla="*/ 19 w 196"/>
                  <a:gd name="T27" fmla="*/ 124 h 332"/>
                  <a:gd name="T28" fmla="*/ 50 w 196"/>
                  <a:gd name="T29" fmla="*/ 116 h 332"/>
                  <a:gd name="T30" fmla="*/ 38 w 196"/>
                  <a:gd name="T31" fmla="*/ 132 h 332"/>
                  <a:gd name="T32" fmla="*/ 25 w 196"/>
                  <a:gd name="T33" fmla="*/ 135 h 332"/>
                  <a:gd name="T34" fmla="*/ 58 w 196"/>
                  <a:gd name="T35" fmla="*/ 116 h 332"/>
                  <a:gd name="T36" fmla="*/ 67 w 196"/>
                  <a:gd name="T37" fmla="*/ 124 h 332"/>
                  <a:gd name="T38" fmla="*/ 41 w 196"/>
                  <a:gd name="T39" fmla="*/ 149 h 332"/>
                  <a:gd name="T40" fmla="*/ 22 w 196"/>
                  <a:gd name="T41" fmla="*/ 165 h 332"/>
                  <a:gd name="T42" fmla="*/ 45 w 196"/>
                  <a:gd name="T43" fmla="*/ 155 h 332"/>
                  <a:gd name="T44" fmla="*/ 52 w 196"/>
                  <a:gd name="T45" fmla="*/ 162 h 332"/>
                  <a:gd name="T46" fmla="*/ 41 w 196"/>
                  <a:gd name="T47" fmla="*/ 181 h 332"/>
                  <a:gd name="T48" fmla="*/ 25 w 196"/>
                  <a:gd name="T49" fmla="*/ 193 h 332"/>
                  <a:gd name="T50" fmla="*/ 30 w 196"/>
                  <a:gd name="T51" fmla="*/ 198 h 332"/>
                  <a:gd name="T52" fmla="*/ 33 w 196"/>
                  <a:gd name="T53" fmla="*/ 206 h 332"/>
                  <a:gd name="T54" fmla="*/ 30 w 196"/>
                  <a:gd name="T55" fmla="*/ 208 h 332"/>
                  <a:gd name="T56" fmla="*/ 27 w 196"/>
                  <a:gd name="T57" fmla="*/ 217 h 332"/>
                  <a:gd name="T58" fmla="*/ 30 w 196"/>
                  <a:gd name="T59" fmla="*/ 225 h 332"/>
                  <a:gd name="T60" fmla="*/ 5 w 196"/>
                  <a:gd name="T61" fmla="*/ 257 h 332"/>
                  <a:gd name="T62" fmla="*/ 36 w 196"/>
                  <a:gd name="T63" fmla="*/ 238 h 332"/>
                  <a:gd name="T64" fmla="*/ 64 w 196"/>
                  <a:gd name="T65" fmla="*/ 331 h 332"/>
                  <a:gd name="T66" fmla="*/ 41 w 196"/>
                  <a:gd name="T67" fmla="*/ 249 h 332"/>
                  <a:gd name="T68" fmla="*/ 55 w 196"/>
                  <a:gd name="T69" fmla="*/ 227 h 332"/>
                  <a:gd name="T70" fmla="*/ 58 w 196"/>
                  <a:gd name="T71" fmla="*/ 217 h 332"/>
                  <a:gd name="T72" fmla="*/ 67 w 196"/>
                  <a:gd name="T73" fmla="*/ 236 h 332"/>
                  <a:gd name="T74" fmla="*/ 64 w 196"/>
                  <a:gd name="T75" fmla="*/ 200 h 332"/>
                  <a:gd name="T76" fmla="*/ 83 w 196"/>
                  <a:gd name="T77" fmla="*/ 246 h 332"/>
                  <a:gd name="T78" fmla="*/ 92 w 196"/>
                  <a:gd name="T79" fmla="*/ 249 h 332"/>
                  <a:gd name="T80" fmla="*/ 69 w 196"/>
                  <a:gd name="T81" fmla="*/ 217 h 332"/>
                  <a:gd name="T82" fmla="*/ 75 w 196"/>
                  <a:gd name="T83" fmla="*/ 179 h 332"/>
                  <a:gd name="T84" fmla="*/ 134 w 196"/>
                  <a:gd name="T85" fmla="*/ 287 h 332"/>
                  <a:gd name="T86" fmla="*/ 80 w 196"/>
                  <a:gd name="T87" fmla="*/ 187 h 332"/>
                  <a:gd name="T88" fmla="*/ 86 w 196"/>
                  <a:gd name="T89" fmla="*/ 143 h 332"/>
                  <a:gd name="T90" fmla="*/ 114 w 196"/>
                  <a:gd name="T91" fmla="*/ 206 h 332"/>
                  <a:gd name="T92" fmla="*/ 94 w 196"/>
                  <a:gd name="T93" fmla="*/ 146 h 332"/>
                  <a:gd name="T94" fmla="*/ 119 w 196"/>
                  <a:gd name="T95" fmla="*/ 238 h 332"/>
                  <a:gd name="T96" fmla="*/ 97 w 196"/>
                  <a:gd name="T97" fmla="*/ 116 h 332"/>
                  <a:gd name="T98" fmla="*/ 102 w 196"/>
                  <a:gd name="T99" fmla="*/ 86 h 332"/>
                  <a:gd name="T100" fmla="*/ 136 w 196"/>
                  <a:gd name="T101" fmla="*/ 137 h 332"/>
                  <a:gd name="T102" fmla="*/ 136 w 196"/>
                  <a:gd name="T103" fmla="*/ 137 h 332"/>
                  <a:gd name="T104" fmla="*/ 111 w 196"/>
                  <a:gd name="T105" fmla="*/ 92 h 332"/>
                  <a:gd name="T106" fmla="*/ 114 w 196"/>
                  <a:gd name="T107" fmla="*/ 68 h 332"/>
                  <a:gd name="T108" fmla="*/ 122 w 196"/>
                  <a:gd name="T109" fmla="*/ 79 h 332"/>
                  <a:gd name="T110" fmla="*/ 195 w 196"/>
                  <a:gd name="T111" fmla="*/ 127 h 332"/>
                  <a:gd name="T112" fmla="*/ 119 w 196"/>
                  <a:gd name="T113" fmla="*/ 70 h 332"/>
                  <a:gd name="T114" fmla="*/ 134 w 196"/>
                  <a:gd name="T115" fmla="*/ 64 h 332"/>
                  <a:gd name="T116" fmla="*/ 178 w 196"/>
                  <a:gd name="T117" fmla="*/ 119 h 332"/>
                  <a:gd name="T118" fmla="*/ 128 w 196"/>
                  <a:gd name="T119" fmla="*/ 32 h 332"/>
                  <a:gd name="T120" fmla="*/ 125 w 196"/>
                  <a:gd name="T121" fmla="*/ 16 h 332"/>
                  <a:gd name="T122" fmla="*/ 139 w 196"/>
                  <a:gd name="T123" fmla="*/ 0 h 33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63" name="Freeform 90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>
                  <a:gd name="T0" fmla="*/ 121 w 122"/>
                  <a:gd name="T1" fmla="*/ 103 h 289"/>
                  <a:gd name="T2" fmla="*/ 108 w 122"/>
                  <a:gd name="T3" fmla="*/ 10 h 289"/>
                  <a:gd name="T4" fmla="*/ 92 w 122"/>
                  <a:gd name="T5" fmla="*/ 1 h 289"/>
                  <a:gd name="T6" fmla="*/ 79 w 122"/>
                  <a:gd name="T7" fmla="*/ 0 h 289"/>
                  <a:gd name="T8" fmla="*/ 58 w 122"/>
                  <a:gd name="T9" fmla="*/ 4 h 289"/>
                  <a:gd name="T10" fmla="*/ 45 w 122"/>
                  <a:gd name="T11" fmla="*/ 14 h 289"/>
                  <a:gd name="T12" fmla="*/ 31 w 122"/>
                  <a:gd name="T13" fmla="*/ 28 h 289"/>
                  <a:gd name="T14" fmla="*/ 17 w 122"/>
                  <a:gd name="T15" fmla="*/ 54 h 289"/>
                  <a:gd name="T16" fmla="*/ 9 w 122"/>
                  <a:gd name="T17" fmla="*/ 90 h 289"/>
                  <a:gd name="T18" fmla="*/ 5 w 122"/>
                  <a:gd name="T19" fmla="*/ 121 h 289"/>
                  <a:gd name="T20" fmla="*/ 0 w 122"/>
                  <a:gd name="T21" fmla="*/ 164 h 289"/>
                  <a:gd name="T22" fmla="*/ 0 w 122"/>
                  <a:gd name="T23" fmla="*/ 192 h 289"/>
                  <a:gd name="T24" fmla="*/ 9 w 122"/>
                  <a:gd name="T25" fmla="*/ 230 h 289"/>
                  <a:gd name="T26" fmla="*/ 27 w 122"/>
                  <a:gd name="T27" fmla="*/ 262 h 289"/>
                  <a:gd name="T28" fmla="*/ 45 w 122"/>
                  <a:gd name="T29" fmla="*/ 288 h 289"/>
                  <a:gd name="T30" fmla="*/ 35 w 122"/>
                  <a:gd name="T31" fmla="*/ 249 h 289"/>
                  <a:gd name="T32" fmla="*/ 31 w 122"/>
                  <a:gd name="T33" fmla="*/ 212 h 289"/>
                  <a:gd name="T34" fmla="*/ 33 w 122"/>
                  <a:gd name="T35" fmla="*/ 174 h 289"/>
                  <a:gd name="T36" fmla="*/ 35 w 122"/>
                  <a:gd name="T37" fmla="*/ 141 h 289"/>
                  <a:gd name="T38" fmla="*/ 39 w 122"/>
                  <a:gd name="T39" fmla="*/ 107 h 289"/>
                  <a:gd name="T40" fmla="*/ 45 w 122"/>
                  <a:gd name="T41" fmla="*/ 76 h 289"/>
                  <a:gd name="T42" fmla="*/ 47 w 122"/>
                  <a:gd name="T43" fmla="*/ 53 h 289"/>
                  <a:gd name="T44" fmla="*/ 55 w 122"/>
                  <a:gd name="T45" fmla="*/ 30 h 289"/>
                  <a:gd name="T46" fmla="*/ 73 w 122"/>
                  <a:gd name="T47" fmla="*/ 11 h 289"/>
                  <a:gd name="T48" fmla="*/ 88 w 122"/>
                  <a:gd name="T49" fmla="*/ 13 h 289"/>
                  <a:gd name="T50" fmla="*/ 103 w 122"/>
                  <a:gd name="T51" fmla="*/ 65 h 289"/>
                  <a:gd name="T52" fmla="*/ 116 w 122"/>
                  <a:gd name="T53" fmla="*/ 76 h 289"/>
                  <a:gd name="T54" fmla="*/ 121 w 122"/>
                  <a:gd name="T55" fmla="*/ 103 h 28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64" name="Freeform 91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>
                  <a:gd name="T0" fmla="*/ 178 w 266"/>
                  <a:gd name="T1" fmla="*/ 6 h 590"/>
                  <a:gd name="T2" fmla="*/ 171 w 266"/>
                  <a:gd name="T3" fmla="*/ 25 h 590"/>
                  <a:gd name="T4" fmla="*/ 112 w 266"/>
                  <a:gd name="T5" fmla="*/ 21 h 590"/>
                  <a:gd name="T6" fmla="*/ 135 w 266"/>
                  <a:gd name="T7" fmla="*/ 29 h 590"/>
                  <a:gd name="T8" fmla="*/ 161 w 266"/>
                  <a:gd name="T9" fmla="*/ 40 h 590"/>
                  <a:gd name="T10" fmla="*/ 105 w 266"/>
                  <a:gd name="T11" fmla="*/ 55 h 590"/>
                  <a:gd name="T12" fmla="*/ 148 w 266"/>
                  <a:gd name="T13" fmla="*/ 60 h 590"/>
                  <a:gd name="T14" fmla="*/ 152 w 266"/>
                  <a:gd name="T15" fmla="*/ 77 h 590"/>
                  <a:gd name="T16" fmla="*/ 26 w 266"/>
                  <a:gd name="T17" fmla="*/ 160 h 590"/>
                  <a:gd name="T18" fmla="*/ 143 w 266"/>
                  <a:gd name="T19" fmla="*/ 100 h 590"/>
                  <a:gd name="T20" fmla="*/ 118 w 266"/>
                  <a:gd name="T21" fmla="*/ 134 h 590"/>
                  <a:gd name="T22" fmla="*/ 134 w 266"/>
                  <a:gd name="T23" fmla="*/ 137 h 590"/>
                  <a:gd name="T24" fmla="*/ 112 w 266"/>
                  <a:gd name="T25" fmla="*/ 184 h 590"/>
                  <a:gd name="T26" fmla="*/ 66 w 266"/>
                  <a:gd name="T27" fmla="*/ 234 h 590"/>
                  <a:gd name="T28" fmla="*/ 118 w 266"/>
                  <a:gd name="T29" fmla="*/ 197 h 590"/>
                  <a:gd name="T30" fmla="*/ 75 w 266"/>
                  <a:gd name="T31" fmla="*/ 271 h 590"/>
                  <a:gd name="T32" fmla="*/ 115 w 266"/>
                  <a:gd name="T33" fmla="*/ 223 h 590"/>
                  <a:gd name="T34" fmla="*/ 124 w 266"/>
                  <a:gd name="T35" fmla="*/ 223 h 590"/>
                  <a:gd name="T36" fmla="*/ 108 w 266"/>
                  <a:gd name="T37" fmla="*/ 266 h 590"/>
                  <a:gd name="T38" fmla="*/ 121 w 266"/>
                  <a:gd name="T39" fmla="*/ 266 h 590"/>
                  <a:gd name="T40" fmla="*/ 97 w 266"/>
                  <a:gd name="T41" fmla="*/ 317 h 590"/>
                  <a:gd name="T42" fmla="*/ 111 w 266"/>
                  <a:gd name="T43" fmla="*/ 304 h 590"/>
                  <a:gd name="T44" fmla="*/ 98 w 266"/>
                  <a:gd name="T45" fmla="*/ 352 h 590"/>
                  <a:gd name="T46" fmla="*/ 108 w 266"/>
                  <a:gd name="T47" fmla="*/ 336 h 590"/>
                  <a:gd name="T48" fmla="*/ 120 w 266"/>
                  <a:gd name="T49" fmla="*/ 331 h 590"/>
                  <a:gd name="T50" fmla="*/ 112 w 266"/>
                  <a:gd name="T51" fmla="*/ 367 h 590"/>
                  <a:gd name="T52" fmla="*/ 88 w 266"/>
                  <a:gd name="T53" fmla="*/ 432 h 590"/>
                  <a:gd name="T54" fmla="*/ 120 w 266"/>
                  <a:gd name="T55" fmla="*/ 382 h 590"/>
                  <a:gd name="T56" fmla="*/ 127 w 266"/>
                  <a:gd name="T57" fmla="*/ 373 h 590"/>
                  <a:gd name="T58" fmla="*/ 125 w 266"/>
                  <a:gd name="T59" fmla="*/ 427 h 590"/>
                  <a:gd name="T60" fmla="*/ 135 w 266"/>
                  <a:gd name="T61" fmla="*/ 454 h 590"/>
                  <a:gd name="T62" fmla="*/ 139 w 266"/>
                  <a:gd name="T63" fmla="*/ 424 h 590"/>
                  <a:gd name="T64" fmla="*/ 234 w 266"/>
                  <a:gd name="T65" fmla="*/ 504 h 590"/>
                  <a:gd name="T66" fmla="*/ 148 w 266"/>
                  <a:gd name="T67" fmla="*/ 387 h 590"/>
                  <a:gd name="T68" fmla="*/ 167 w 266"/>
                  <a:gd name="T69" fmla="*/ 412 h 590"/>
                  <a:gd name="T70" fmla="*/ 141 w 266"/>
                  <a:gd name="T71" fmla="*/ 346 h 590"/>
                  <a:gd name="T72" fmla="*/ 245 w 266"/>
                  <a:gd name="T73" fmla="*/ 398 h 590"/>
                  <a:gd name="T74" fmla="*/ 141 w 266"/>
                  <a:gd name="T75" fmla="*/ 327 h 590"/>
                  <a:gd name="T76" fmla="*/ 156 w 266"/>
                  <a:gd name="T77" fmla="*/ 310 h 590"/>
                  <a:gd name="T78" fmla="*/ 144 w 266"/>
                  <a:gd name="T79" fmla="*/ 283 h 590"/>
                  <a:gd name="T80" fmla="*/ 161 w 266"/>
                  <a:gd name="T81" fmla="*/ 283 h 590"/>
                  <a:gd name="T82" fmla="*/ 208 w 266"/>
                  <a:gd name="T83" fmla="*/ 333 h 590"/>
                  <a:gd name="T84" fmla="*/ 162 w 266"/>
                  <a:gd name="T85" fmla="*/ 238 h 590"/>
                  <a:gd name="T86" fmla="*/ 153 w 266"/>
                  <a:gd name="T87" fmla="*/ 202 h 590"/>
                  <a:gd name="T88" fmla="*/ 167 w 266"/>
                  <a:gd name="T89" fmla="*/ 196 h 590"/>
                  <a:gd name="T90" fmla="*/ 164 w 266"/>
                  <a:gd name="T91" fmla="*/ 163 h 590"/>
                  <a:gd name="T92" fmla="*/ 170 w 266"/>
                  <a:gd name="T93" fmla="*/ 158 h 590"/>
                  <a:gd name="T94" fmla="*/ 201 w 266"/>
                  <a:gd name="T95" fmla="*/ 189 h 590"/>
                  <a:gd name="T96" fmla="*/ 176 w 266"/>
                  <a:gd name="T97" fmla="*/ 140 h 590"/>
                  <a:gd name="T98" fmla="*/ 178 w 266"/>
                  <a:gd name="T99" fmla="*/ 98 h 590"/>
                  <a:gd name="T100" fmla="*/ 176 w 266"/>
                  <a:gd name="T101" fmla="*/ 75 h 590"/>
                  <a:gd name="T102" fmla="*/ 204 w 266"/>
                  <a:gd name="T103" fmla="*/ 74 h 590"/>
                  <a:gd name="T104" fmla="*/ 197 w 266"/>
                  <a:gd name="T105" fmla="*/ 40 h 590"/>
                  <a:gd name="T106" fmla="*/ 209 w 266"/>
                  <a:gd name="T107" fmla="*/ 32 h 590"/>
                  <a:gd name="T108" fmla="*/ 205 w 266"/>
                  <a:gd name="T109" fmla="*/ 0 h 59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65" name="Freeform 92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>
                  <a:gd name="T0" fmla="*/ 2 w 112"/>
                  <a:gd name="T1" fmla="*/ 52 h 329"/>
                  <a:gd name="T2" fmla="*/ 25 w 112"/>
                  <a:gd name="T3" fmla="*/ 0 h 329"/>
                  <a:gd name="T4" fmla="*/ 40 w 112"/>
                  <a:gd name="T5" fmla="*/ 1 h 329"/>
                  <a:gd name="T6" fmla="*/ 53 w 112"/>
                  <a:gd name="T7" fmla="*/ 4 h 329"/>
                  <a:gd name="T8" fmla="*/ 62 w 112"/>
                  <a:gd name="T9" fmla="*/ 18 h 329"/>
                  <a:gd name="T10" fmla="*/ 87 w 112"/>
                  <a:gd name="T11" fmla="*/ 60 h 329"/>
                  <a:gd name="T12" fmla="*/ 96 w 112"/>
                  <a:gd name="T13" fmla="*/ 79 h 329"/>
                  <a:gd name="T14" fmla="*/ 102 w 112"/>
                  <a:gd name="T15" fmla="*/ 98 h 329"/>
                  <a:gd name="T16" fmla="*/ 108 w 112"/>
                  <a:gd name="T17" fmla="*/ 154 h 329"/>
                  <a:gd name="T18" fmla="*/ 111 w 112"/>
                  <a:gd name="T19" fmla="*/ 170 h 329"/>
                  <a:gd name="T20" fmla="*/ 108 w 112"/>
                  <a:gd name="T21" fmla="*/ 192 h 329"/>
                  <a:gd name="T22" fmla="*/ 104 w 112"/>
                  <a:gd name="T23" fmla="*/ 215 h 329"/>
                  <a:gd name="T24" fmla="*/ 94 w 112"/>
                  <a:gd name="T25" fmla="*/ 250 h 329"/>
                  <a:gd name="T26" fmla="*/ 86 w 112"/>
                  <a:gd name="T27" fmla="*/ 272 h 329"/>
                  <a:gd name="T28" fmla="*/ 73 w 112"/>
                  <a:gd name="T29" fmla="*/ 297 h 329"/>
                  <a:gd name="T30" fmla="*/ 48 w 112"/>
                  <a:gd name="T31" fmla="*/ 328 h 329"/>
                  <a:gd name="T32" fmla="*/ 61 w 112"/>
                  <a:gd name="T33" fmla="*/ 290 h 329"/>
                  <a:gd name="T34" fmla="*/ 72 w 112"/>
                  <a:gd name="T35" fmla="*/ 254 h 329"/>
                  <a:gd name="T36" fmla="*/ 77 w 112"/>
                  <a:gd name="T37" fmla="*/ 222 h 329"/>
                  <a:gd name="T38" fmla="*/ 75 w 112"/>
                  <a:gd name="T39" fmla="*/ 192 h 329"/>
                  <a:gd name="T40" fmla="*/ 73 w 112"/>
                  <a:gd name="T41" fmla="*/ 170 h 329"/>
                  <a:gd name="T42" fmla="*/ 77 w 112"/>
                  <a:gd name="T43" fmla="*/ 144 h 329"/>
                  <a:gd name="T44" fmla="*/ 80 w 112"/>
                  <a:gd name="T45" fmla="*/ 122 h 329"/>
                  <a:gd name="T46" fmla="*/ 69 w 112"/>
                  <a:gd name="T47" fmla="*/ 79 h 329"/>
                  <a:gd name="T48" fmla="*/ 67 w 112"/>
                  <a:gd name="T49" fmla="*/ 56 h 329"/>
                  <a:gd name="T50" fmla="*/ 58 w 112"/>
                  <a:gd name="T51" fmla="*/ 37 h 329"/>
                  <a:gd name="T52" fmla="*/ 40 w 112"/>
                  <a:gd name="T53" fmla="*/ 14 h 329"/>
                  <a:gd name="T54" fmla="*/ 31 w 112"/>
                  <a:gd name="T55" fmla="*/ 32 h 329"/>
                  <a:gd name="T56" fmla="*/ 0 w 112"/>
                  <a:gd name="T57" fmla="*/ 62 h 329"/>
                  <a:gd name="T58" fmla="*/ 2 w 112"/>
                  <a:gd name="T59" fmla="*/ 52 h 32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66" name="Freeform 93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>
                  <a:gd name="T0" fmla="*/ 35 w 46"/>
                  <a:gd name="T1" fmla="*/ 0 h 336"/>
                  <a:gd name="T2" fmla="*/ 32 w 46"/>
                  <a:gd name="T3" fmla="*/ 6 h 336"/>
                  <a:gd name="T4" fmla="*/ 18 w 46"/>
                  <a:gd name="T5" fmla="*/ 66 h 336"/>
                  <a:gd name="T6" fmla="*/ 9 w 46"/>
                  <a:gd name="T7" fmla="*/ 122 h 336"/>
                  <a:gd name="T8" fmla="*/ 0 w 46"/>
                  <a:gd name="T9" fmla="*/ 192 h 336"/>
                  <a:gd name="T10" fmla="*/ 0 w 46"/>
                  <a:gd name="T11" fmla="*/ 268 h 336"/>
                  <a:gd name="T12" fmla="*/ 4 w 46"/>
                  <a:gd name="T13" fmla="*/ 335 h 336"/>
                  <a:gd name="T14" fmla="*/ 9 w 46"/>
                  <a:gd name="T15" fmla="*/ 335 h 336"/>
                  <a:gd name="T16" fmla="*/ 4 w 46"/>
                  <a:gd name="T17" fmla="*/ 268 h 336"/>
                  <a:gd name="T18" fmla="*/ 4 w 46"/>
                  <a:gd name="T19" fmla="*/ 212 h 336"/>
                  <a:gd name="T20" fmla="*/ 13 w 46"/>
                  <a:gd name="T21" fmla="*/ 151 h 336"/>
                  <a:gd name="T22" fmla="*/ 26 w 46"/>
                  <a:gd name="T23" fmla="*/ 91 h 336"/>
                  <a:gd name="T24" fmla="*/ 45 w 46"/>
                  <a:gd name="T25" fmla="*/ 14 h 336"/>
                  <a:gd name="T26" fmla="*/ 35 w 46"/>
                  <a:gd name="T27" fmla="*/ 0 h 3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67" name="Freeform 94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>
                  <a:gd name="T0" fmla="*/ 8 w 41"/>
                  <a:gd name="T1" fmla="*/ 0 h 203"/>
                  <a:gd name="T2" fmla="*/ 16 w 41"/>
                  <a:gd name="T3" fmla="*/ 14 h 203"/>
                  <a:gd name="T4" fmla="*/ 23 w 41"/>
                  <a:gd name="T5" fmla="*/ 39 h 203"/>
                  <a:gd name="T6" fmla="*/ 31 w 41"/>
                  <a:gd name="T7" fmla="*/ 73 h 203"/>
                  <a:gd name="T8" fmla="*/ 40 w 41"/>
                  <a:gd name="T9" fmla="*/ 116 h 203"/>
                  <a:gd name="T10" fmla="*/ 40 w 41"/>
                  <a:gd name="T11" fmla="*/ 161 h 203"/>
                  <a:gd name="T12" fmla="*/ 35 w 41"/>
                  <a:gd name="T13" fmla="*/ 202 h 203"/>
                  <a:gd name="T14" fmla="*/ 31 w 41"/>
                  <a:gd name="T15" fmla="*/ 202 h 203"/>
                  <a:gd name="T16" fmla="*/ 35 w 41"/>
                  <a:gd name="T17" fmla="*/ 161 h 203"/>
                  <a:gd name="T18" fmla="*/ 35 w 41"/>
                  <a:gd name="T19" fmla="*/ 128 h 203"/>
                  <a:gd name="T20" fmla="*/ 27 w 41"/>
                  <a:gd name="T21" fmla="*/ 91 h 203"/>
                  <a:gd name="T22" fmla="*/ 16 w 41"/>
                  <a:gd name="T23" fmla="*/ 55 h 203"/>
                  <a:gd name="T24" fmla="*/ 0 w 41"/>
                  <a:gd name="T25" fmla="*/ 9 h 203"/>
                  <a:gd name="T26" fmla="*/ 8 w 41"/>
                  <a:gd name="T27" fmla="*/ 0 h 20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68" name="Freeform 95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>
                  <a:gd name="T0" fmla="*/ 68 w 71"/>
                  <a:gd name="T1" fmla="*/ 31 h 202"/>
                  <a:gd name="T2" fmla="*/ 53 w 71"/>
                  <a:gd name="T3" fmla="*/ 0 h 202"/>
                  <a:gd name="T4" fmla="*/ 44 w 71"/>
                  <a:gd name="T5" fmla="*/ 0 h 202"/>
                  <a:gd name="T6" fmla="*/ 36 w 71"/>
                  <a:gd name="T7" fmla="*/ 2 h 202"/>
                  <a:gd name="T8" fmla="*/ 30 w 71"/>
                  <a:gd name="T9" fmla="*/ 10 h 202"/>
                  <a:gd name="T10" fmla="*/ 14 w 71"/>
                  <a:gd name="T11" fmla="*/ 37 h 202"/>
                  <a:gd name="T12" fmla="*/ 8 w 71"/>
                  <a:gd name="T13" fmla="*/ 48 h 202"/>
                  <a:gd name="T14" fmla="*/ 5 w 71"/>
                  <a:gd name="T15" fmla="*/ 60 h 202"/>
                  <a:gd name="T16" fmla="*/ 0 w 71"/>
                  <a:gd name="T17" fmla="*/ 94 h 202"/>
                  <a:gd name="T18" fmla="*/ 0 w 71"/>
                  <a:gd name="T19" fmla="*/ 104 h 202"/>
                  <a:gd name="T20" fmla="*/ 0 w 71"/>
                  <a:gd name="T21" fmla="*/ 117 h 202"/>
                  <a:gd name="T22" fmla="*/ 4 w 71"/>
                  <a:gd name="T23" fmla="*/ 131 h 202"/>
                  <a:gd name="T24" fmla="*/ 9 w 71"/>
                  <a:gd name="T25" fmla="*/ 153 h 202"/>
                  <a:gd name="T26" fmla="*/ 15 w 71"/>
                  <a:gd name="T27" fmla="*/ 167 h 202"/>
                  <a:gd name="T28" fmla="*/ 23 w 71"/>
                  <a:gd name="T29" fmla="*/ 182 h 202"/>
                  <a:gd name="T30" fmla="*/ 39 w 71"/>
                  <a:gd name="T31" fmla="*/ 201 h 202"/>
                  <a:gd name="T32" fmla="*/ 31 w 71"/>
                  <a:gd name="T33" fmla="*/ 177 h 202"/>
                  <a:gd name="T34" fmla="*/ 24 w 71"/>
                  <a:gd name="T35" fmla="*/ 156 h 202"/>
                  <a:gd name="T36" fmla="*/ 21 w 71"/>
                  <a:gd name="T37" fmla="*/ 136 h 202"/>
                  <a:gd name="T38" fmla="*/ 22 w 71"/>
                  <a:gd name="T39" fmla="*/ 117 h 202"/>
                  <a:gd name="T40" fmla="*/ 23 w 71"/>
                  <a:gd name="T41" fmla="*/ 104 h 202"/>
                  <a:gd name="T42" fmla="*/ 21 w 71"/>
                  <a:gd name="T43" fmla="*/ 88 h 202"/>
                  <a:gd name="T44" fmla="*/ 19 w 71"/>
                  <a:gd name="T45" fmla="*/ 74 h 202"/>
                  <a:gd name="T46" fmla="*/ 25 w 71"/>
                  <a:gd name="T47" fmla="*/ 48 h 202"/>
                  <a:gd name="T48" fmla="*/ 27 w 71"/>
                  <a:gd name="T49" fmla="*/ 34 h 202"/>
                  <a:gd name="T50" fmla="*/ 32 w 71"/>
                  <a:gd name="T51" fmla="*/ 23 h 202"/>
                  <a:gd name="T52" fmla="*/ 44 w 71"/>
                  <a:gd name="T53" fmla="*/ 8 h 202"/>
                  <a:gd name="T54" fmla="*/ 50 w 71"/>
                  <a:gd name="T55" fmla="*/ 19 h 202"/>
                  <a:gd name="T56" fmla="*/ 70 w 71"/>
                  <a:gd name="T57" fmla="*/ 37 h 202"/>
                  <a:gd name="T58" fmla="*/ 68 w 71"/>
                  <a:gd name="T59" fmla="*/ 31 h 20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69" name="Freeform 96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>
                  <a:gd name="T0" fmla="*/ 56 w 172"/>
                  <a:gd name="T1" fmla="*/ 4 h 364"/>
                  <a:gd name="T2" fmla="*/ 60 w 172"/>
                  <a:gd name="T3" fmla="*/ 15 h 364"/>
                  <a:gd name="T4" fmla="*/ 98 w 172"/>
                  <a:gd name="T5" fmla="*/ 13 h 364"/>
                  <a:gd name="T6" fmla="*/ 83 w 172"/>
                  <a:gd name="T7" fmla="*/ 18 h 364"/>
                  <a:gd name="T8" fmla="*/ 67 w 172"/>
                  <a:gd name="T9" fmla="*/ 24 h 364"/>
                  <a:gd name="T10" fmla="*/ 103 w 172"/>
                  <a:gd name="T11" fmla="*/ 33 h 364"/>
                  <a:gd name="T12" fmla="*/ 75 w 172"/>
                  <a:gd name="T13" fmla="*/ 37 h 364"/>
                  <a:gd name="T14" fmla="*/ 72 w 172"/>
                  <a:gd name="T15" fmla="*/ 47 h 364"/>
                  <a:gd name="T16" fmla="*/ 153 w 172"/>
                  <a:gd name="T17" fmla="*/ 98 h 364"/>
                  <a:gd name="T18" fmla="*/ 79 w 172"/>
                  <a:gd name="T19" fmla="*/ 61 h 364"/>
                  <a:gd name="T20" fmla="*/ 95 w 172"/>
                  <a:gd name="T21" fmla="*/ 83 h 364"/>
                  <a:gd name="T22" fmla="*/ 84 w 172"/>
                  <a:gd name="T23" fmla="*/ 84 h 364"/>
                  <a:gd name="T24" fmla="*/ 98 w 172"/>
                  <a:gd name="T25" fmla="*/ 113 h 364"/>
                  <a:gd name="T26" fmla="*/ 128 w 172"/>
                  <a:gd name="T27" fmla="*/ 144 h 364"/>
                  <a:gd name="T28" fmla="*/ 95 w 172"/>
                  <a:gd name="T29" fmla="*/ 121 h 364"/>
                  <a:gd name="T30" fmla="*/ 123 w 172"/>
                  <a:gd name="T31" fmla="*/ 167 h 364"/>
                  <a:gd name="T32" fmla="*/ 97 w 172"/>
                  <a:gd name="T33" fmla="*/ 137 h 364"/>
                  <a:gd name="T34" fmla="*/ 91 w 172"/>
                  <a:gd name="T35" fmla="*/ 137 h 364"/>
                  <a:gd name="T36" fmla="*/ 100 w 172"/>
                  <a:gd name="T37" fmla="*/ 164 h 364"/>
                  <a:gd name="T38" fmla="*/ 92 w 172"/>
                  <a:gd name="T39" fmla="*/ 164 h 364"/>
                  <a:gd name="T40" fmla="*/ 109 w 172"/>
                  <a:gd name="T41" fmla="*/ 195 h 364"/>
                  <a:gd name="T42" fmla="*/ 99 w 172"/>
                  <a:gd name="T43" fmla="*/ 187 h 364"/>
                  <a:gd name="T44" fmla="*/ 107 w 172"/>
                  <a:gd name="T45" fmla="*/ 217 h 364"/>
                  <a:gd name="T46" fmla="*/ 100 w 172"/>
                  <a:gd name="T47" fmla="*/ 207 h 364"/>
                  <a:gd name="T48" fmla="*/ 93 w 172"/>
                  <a:gd name="T49" fmla="*/ 204 h 364"/>
                  <a:gd name="T50" fmla="*/ 98 w 172"/>
                  <a:gd name="T51" fmla="*/ 226 h 364"/>
                  <a:gd name="T52" fmla="*/ 114 w 172"/>
                  <a:gd name="T53" fmla="*/ 265 h 364"/>
                  <a:gd name="T54" fmla="*/ 93 w 172"/>
                  <a:gd name="T55" fmla="*/ 235 h 364"/>
                  <a:gd name="T56" fmla="*/ 88 w 172"/>
                  <a:gd name="T57" fmla="*/ 230 h 364"/>
                  <a:gd name="T58" fmla="*/ 90 w 172"/>
                  <a:gd name="T59" fmla="*/ 263 h 364"/>
                  <a:gd name="T60" fmla="*/ 83 w 172"/>
                  <a:gd name="T61" fmla="*/ 279 h 364"/>
                  <a:gd name="T62" fmla="*/ 80 w 172"/>
                  <a:gd name="T63" fmla="*/ 260 h 364"/>
                  <a:gd name="T64" fmla="*/ 19 w 172"/>
                  <a:gd name="T65" fmla="*/ 311 h 364"/>
                  <a:gd name="T66" fmla="*/ 75 w 172"/>
                  <a:gd name="T67" fmla="*/ 238 h 364"/>
                  <a:gd name="T68" fmla="*/ 64 w 172"/>
                  <a:gd name="T69" fmla="*/ 254 h 364"/>
                  <a:gd name="T70" fmla="*/ 80 w 172"/>
                  <a:gd name="T71" fmla="*/ 214 h 364"/>
                  <a:gd name="T72" fmla="*/ 12 w 172"/>
                  <a:gd name="T73" fmla="*/ 245 h 364"/>
                  <a:gd name="T74" fmla="*/ 80 w 172"/>
                  <a:gd name="T75" fmla="*/ 200 h 364"/>
                  <a:gd name="T76" fmla="*/ 71 w 172"/>
                  <a:gd name="T77" fmla="*/ 190 h 364"/>
                  <a:gd name="T78" fmla="*/ 77 w 172"/>
                  <a:gd name="T79" fmla="*/ 174 h 364"/>
                  <a:gd name="T80" fmla="*/ 67 w 172"/>
                  <a:gd name="T81" fmla="*/ 174 h 364"/>
                  <a:gd name="T82" fmla="*/ 37 w 172"/>
                  <a:gd name="T83" fmla="*/ 205 h 364"/>
                  <a:gd name="T84" fmla="*/ 66 w 172"/>
                  <a:gd name="T85" fmla="*/ 146 h 364"/>
                  <a:gd name="T86" fmla="*/ 71 w 172"/>
                  <a:gd name="T87" fmla="*/ 125 h 364"/>
                  <a:gd name="T88" fmla="*/ 64 w 172"/>
                  <a:gd name="T89" fmla="*/ 121 h 364"/>
                  <a:gd name="T90" fmla="*/ 65 w 172"/>
                  <a:gd name="T91" fmla="*/ 100 h 364"/>
                  <a:gd name="T92" fmla="*/ 61 w 172"/>
                  <a:gd name="T93" fmla="*/ 97 h 364"/>
                  <a:gd name="T94" fmla="*/ 40 w 172"/>
                  <a:gd name="T95" fmla="*/ 116 h 364"/>
                  <a:gd name="T96" fmla="*/ 57 w 172"/>
                  <a:gd name="T97" fmla="*/ 87 h 364"/>
                  <a:gd name="T98" fmla="*/ 56 w 172"/>
                  <a:gd name="T99" fmla="*/ 60 h 364"/>
                  <a:gd name="T100" fmla="*/ 57 w 172"/>
                  <a:gd name="T101" fmla="*/ 46 h 364"/>
                  <a:gd name="T102" fmla="*/ 39 w 172"/>
                  <a:gd name="T103" fmla="*/ 45 h 364"/>
                  <a:gd name="T104" fmla="*/ 44 w 172"/>
                  <a:gd name="T105" fmla="*/ 24 h 364"/>
                  <a:gd name="T106" fmla="*/ 36 w 172"/>
                  <a:gd name="T107" fmla="*/ 19 h 364"/>
                  <a:gd name="T108" fmla="*/ 38 w 172"/>
                  <a:gd name="T109" fmla="*/ 0 h 36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70" name="Freeform 97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>
                  <a:gd name="T0" fmla="*/ 27 w 35"/>
                  <a:gd name="T1" fmla="*/ 0 h 142"/>
                  <a:gd name="T2" fmla="*/ 20 w 35"/>
                  <a:gd name="T3" fmla="*/ 10 h 142"/>
                  <a:gd name="T4" fmla="*/ 13 w 35"/>
                  <a:gd name="T5" fmla="*/ 28 h 142"/>
                  <a:gd name="T6" fmla="*/ 6 w 35"/>
                  <a:gd name="T7" fmla="*/ 51 h 142"/>
                  <a:gd name="T8" fmla="*/ 0 w 35"/>
                  <a:gd name="T9" fmla="*/ 80 h 142"/>
                  <a:gd name="T10" fmla="*/ 0 w 35"/>
                  <a:gd name="T11" fmla="*/ 112 h 142"/>
                  <a:gd name="T12" fmla="*/ 3 w 35"/>
                  <a:gd name="T13" fmla="*/ 141 h 142"/>
                  <a:gd name="T14" fmla="*/ 6 w 35"/>
                  <a:gd name="T15" fmla="*/ 141 h 142"/>
                  <a:gd name="T16" fmla="*/ 3 w 35"/>
                  <a:gd name="T17" fmla="*/ 112 h 142"/>
                  <a:gd name="T18" fmla="*/ 3 w 35"/>
                  <a:gd name="T19" fmla="*/ 89 h 142"/>
                  <a:gd name="T20" fmla="*/ 9 w 35"/>
                  <a:gd name="T21" fmla="*/ 64 h 142"/>
                  <a:gd name="T22" fmla="*/ 20 w 35"/>
                  <a:gd name="T23" fmla="*/ 38 h 142"/>
                  <a:gd name="T24" fmla="*/ 34 w 35"/>
                  <a:gd name="T25" fmla="*/ 6 h 142"/>
                  <a:gd name="T26" fmla="*/ 27 w 35"/>
                  <a:gd name="T27" fmla="*/ 0 h 14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71" name="Freeform 98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>
                  <a:gd name="T0" fmla="*/ 1 w 59"/>
                  <a:gd name="T1" fmla="*/ 22 h 141"/>
                  <a:gd name="T2" fmla="*/ 13 w 59"/>
                  <a:gd name="T3" fmla="*/ 0 h 141"/>
                  <a:gd name="T4" fmla="*/ 21 w 59"/>
                  <a:gd name="T5" fmla="*/ 0 h 141"/>
                  <a:gd name="T6" fmla="*/ 27 w 59"/>
                  <a:gd name="T7" fmla="*/ 1 h 141"/>
                  <a:gd name="T8" fmla="*/ 33 w 59"/>
                  <a:gd name="T9" fmla="*/ 7 h 141"/>
                  <a:gd name="T10" fmla="*/ 46 w 59"/>
                  <a:gd name="T11" fmla="*/ 25 h 141"/>
                  <a:gd name="T12" fmla="*/ 50 w 59"/>
                  <a:gd name="T13" fmla="*/ 33 h 141"/>
                  <a:gd name="T14" fmla="*/ 53 w 59"/>
                  <a:gd name="T15" fmla="*/ 42 h 141"/>
                  <a:gd name="T16" fmla="*/ 57 w 59"/>
                  <a:gd name="T17" fmla="*/ 65 h 141"/>
                  <a:gd name="T18" fmla="*/ 58 w 59"/>
                  <a:gd name="T19" fmla="*/ 73 h 141"/>
                  <a:gd name="T20" fmla="*/ 57 w 59"/>
                  <a:gd name="T21" fmla="*/ 82 h 141"/>
                  <a:gd name="T22" fmla="*/ 54 w 59"/>
                  <a:gd name="T23" fmla="*/ 92 h 141"/>
                  <a:gd name="T24" fmla="*/ 49 w 59"/>
                  <a:gd name="T25" fmla="*/ 107 h 141"/>
                  <a:gd name="T26" fmla="*/ 44 w 59"/>
                  <a:gd name="T27" fmla="*/ 116 h 141"/>
                  <a:gd name="T28" fmla="*/ 38 w 59"/>
                  <a:gd name="T29" fmla="*/ 126 h 141"/>
                  <a:gd name="T30" fmla="*/ 25 w 59"/>
                  <a:gd name="T31" fmla="*/ 140 h 141"/>
                  <a:gd name="T32" fmla="*/ 32 w 59"/>
                  <a:gd name="T33" fmla="*/ 123 h 141"/>
                  <a:gd name="T34" fmla="*/ 37 w 59"/>
                  <a:gd name="T35" fmla="*/ 108 h 141"/>
                  <a:gd name="T36" fmla="*/ 40 w 59"/>
                  <a:gd name="T37" fmla="*/ 95 h 141"/>
                  <a:gd name="T38" fmla="*/ 39 w 59"/>
                  <a:gd name="T39" fmla="*/ 82 h 141"/>
                  <a:gd name="T40" fmla="*/ 38 w 59"/>
                  <a:gd name="T41" fmla="*/ 73 h 141"/>
                  <a:gd name="T42" fmla="*/ 40 w 59"/>
                  <a:gd name="T43" fmla="*/ 61 h 141"/>
                  <a:gd name="T44" fmla="*/ 42 w 59"/>
                  <a:gd name="T45" fmla="*/ 51 h 141"/>
                  <a:gd name="T46" fmla="*/ 36 w 59"/>
                  <a:gd name="T47" fmla="*/ 33 h 141"/>
                  <a:gd name="T48" fmla="*/ 35 w 59"/>
                  <a:gd name="T49" fmla="*/ 23 h 141"/>
                  <a:gd name="T50" fmla="*/ 30 w 59"/>
                  <a:gd name="T51" fmla="*/ 15 h 141"/>
                  <a:gd name="T52" fmla="*/ 21 w 59"/>
                  <a:gd name="T53" fmla="*/ 5 h 141"/>
                  <a:gd name="T54" fmla="*/ 16 w 59"/>
                  <a:gd name="T55" fmla="*/ 14 h 141"/>
                  <a:gd name="T56" fmla="*/ 0 w 59"/>
                  <a:gd name="T57" fmla="*/ 26 h 141"/>
                  <a:gd name="T58" fmla="*/ 1 w 59"/>
                  <a:gd name="T59" fmla="*/ 22 h 14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72" name="Freeform 99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>
                  <a:gd name="T0" fmla="*/ 96 w 144"/>
                  <a:gd name="T1" fmla="*/ 3 h 255"/>
                  <a:gd name="T2" fmla="*/ 92 w 144"/>
                  <a:gd name="T3" fmla="*/ 10 h 255"/>
                  <a:gd name="T4" fmla="*/ 60 w 144"/>
                  <a:gd name="T5" fmla="*/ 9 h 255"/>
                  <a:gd name="T6" fmla="*/ 73 w 144"/>
                  <a:gd name="T7" fmla="*/ 13 h 255"/>
                  <a:gd name="T8" fmla="*/ 86 w 144"/>
                  <a:gd name="T9" fmla="*/ 17 h 255"/>
                  <a:gd name="T10" fmla="*/ 56 w 144"/>
                  <a:gd name="T11" fmla="*/ 23 h 255"/>
                  <a:gd name="T12" fmla="*/ 79 w 144"/>
                  <a:gd name="T13" fmla="*/ 26 h 255"/>
                  <a:gd name="T14" fmla="*/ 82 w 144"/>
                  <a:gd name="T15" fmla="*/ 32 h 255"/>
                  <a:gd name="T16" fmla="*/ 14 w 144"/>
                  <a:gd name="T17" fmla="*/ 69 h 255"/>
                  <a:gd name="T18" fmla="*/ 77 w 144"/>
                  <a:gd name="T19" fmla="*/ 42 h 255"/>
                  <a:gd name="T20" fmla="*/ 64 w 144"/>
                  <a:gd name="T21" fmla="*/ 58 h 255"/>
                  <a:gd name="T22" fmla="*/ 72 w 144"/>
                  <a:gd name="T23" fmla="*/ 59 h 255"/>
                  <a:gd name="T24" fmla="*/ 60 w 144"/>
                  <a:gd name="T25" fmla="*/ 79 h 255"/>
                  <a:gd name="T26" fmla="*/ 35 w 144"/>
                  <a:gd name="T27" fmla="*/ 100 h 255"/>
                  <a:gd name="T28" fmla="*/ 64 w 144"/>
                  <a:gd name="T29" fmla="*/ 84 h 255"/>
                  <a:gd name="T30" fmla="*/ 40 w 144"/>
                  <a:gd name="T31" fmla="*/ 117 h 255"/>
                  <a:gd name="T32" fmla="*/ 61 w 144"/>
                  <a:gd name="T33" fmla="*/ 95 h 255"/>
                  <a:gd name="T34" fmla="*/ 66 w 144"/>
                  <a:gd name="T35" fmla="*/ 95 h 255"/>
                  <a:gd name="T36" fmla="*/ 59 w 144"/>
                  <a:gd name="T37" fmla="*/ 115 h 255"/>
                  <a:gd name="T38" fmla="*/ 65 w 144"/>
                  <a:gd name="T39" fmla="*/ 115 h 255"/>
                  <a:gd name="T40" fmla="*/ 51 w 144"/>
                  <a:gd name="T41" fmla="*/ 136 h 255"/>
                  <a:gd name="T42" fmla="*/ 59 w 144"/>
                  <a:gd name="T43" fmla="*/ 131 h 255"/>
                  <a:gd name="T44" fmla="*/ 53 w 144"/>
                  <a:gd name="T45" fmla="*/ 151 h 255"/>
                  <a:gd name="T46" fmla="*/ 59 w 144"/>
                  <a:gd name="T47" fmla="*/ 145 h 255"/>
                  <a:gd name="T48" fmla="*/ 64 w 144"/>
                  <a:gd name="T49" fmla="*/ 143 h 255"/>
                  <a:gd name="T50" fmla="*/ 60 w 144"/>
                  <a:gd name="T51" fmla="*/ 158 h 255"/>
                  <a:gd name="T52" fmla="*/ 47 w 144"/>
                  <a:gd name="T53" fmla="*/ 186 h 255"/>
                  <a:gd name="T54" fmla="*/ 64 w 144"/>
                  <a:gd name="T55" fmla="*/ 164 h 255"/>
                  <a:gd name="T56" fmla="*/ 69 w 144"/>
                  <a:gd name="T57" fmla="*/ 160 h 255"/>
                  <a:gd name="T58" fmla="*/ 67 w 144"/>
                  <a:gd name="T59" fmla="*/ 184 h 255"/>
                  <a:gd name="T60" fmla="*/ 73 w 144"/>
                  <a:gd name="T61" fmla="*/ 195 h 255"/>
                  <a:gd name="T62" fmla="*/ 74 w 144"/>
                  <a:gd name="T63" fmla="*/ 183 h 255"/>
                  <a:gd name="T64" fmla="*/ 126 w 144"/>
                  <a:gd name="T65" fmla="*/ 217 h 255"/>
                  <a:gd name="T66" fmla="*/ 79 w 144"/>
                  <a:gd name="T67" fmla="*/ 166 h 255"/>
                  <a:gd name="T68" fmla="*/ 89 w 144"/>
                  <a:gd name="T69" fmla="*/ 178 h 255"/>
                  <a:gd name="T70" fmla="*/ 76 w 144"/>
                  <a:gd name="T71" fmla="*/ 149 h 255"/>
                  <a:gd name="T72" fmla="*/ 132 w 144"/>
                  <a:gd name="T73" fmla="*/ 171 h 255"/>
                  <a:gd name="T74" fmla="*/ 76 w 144"/>
                  <a:gd name="T75" fmla="*/ 141 h 255"/>
                  <a:gd name="T76" fmla="*/ 83 w 144"/>
                  <a:gd name="T77" fmla="*/ 133 h 255"/>
                  <a:gd name="T78" fmla="*/ 78 w 144"/>
                  <a:gd name="T79" fmla="*/ 122 h 255"/>
                  <a:gd name="T80" fmla="*/ 86 w 144"/>
                  <a:gd name="T81" fmla="*/ 122 h 255"/>
                  <a:gd name="T82" fmla="*/ 112 w 144"/>
                  <a:gd name="T83" fmla="*/ 143 h 255"/>
                  <a:gd name="T84" fmla="*/ 87 w 144"/>
                  <a:gd name="T85" fmla="*/ 102 h 255"/>
                  <a:gd name="T86" fmla="*/ 83 w 144"/>
                  <a:gd name="T87" fmla="*/ 87 h 255"/>
                  <a:gd name="T88" fmla="*/ 89 w 144"/>
                  <a:gd name="T89" fmla="*/ 84 h 255"/>
                  <a:gd name="T90" fmla="*/ 88 w 144"/>
                  <a:gd name="T91" fmla="*/ 70 h 255"/>
                  <a:gd name="T92" fmla="*/ 91 w 144"/>
                  <a:gd name="T93" fmla="*/ 68 h 255"/>
                  <a:gd name="T94" fmla="*/ 108 w 144"/>
                  <a:gd name="T95" fmla="*/ 81 h 255"/>
                  <a:gd name="T96" fmla="*/ 95 w 144"/>
                  <a:gd name="T97" fmla="*/ 61 h 255"/>
                  <a:gd name="T98" fmla="*/ 96 w 144"/>
                  <a:gd name="T99" fmla="*/ 42 h 255"/>
                  <a:gd name="T100" fmla="*/ 95 w 144"/>
                  <a:gd name="T101" fmla="*/ 32 h 255"/>
                  <a:gd name="T102" fmla="*/ 109 w 144"/>
                  <a:gd name="T103" fmla="*/ 32 h 255"/>
                  <a:gd name="T104" fmla="*/ 105 w 144"/>
                  <a:gd name="T105" fmla="*/ 17 h 255"/>
                  <a:gd name="T106" fmla="*/ 113 w 144"/>
                  <a:gd name="T107" fmla="*/ 14 h 255"/>
                  <a:gd name="T108" fmla="*/ 110 w 144"/>
                  <a:gd name="T109" fmla="*/ 0 h 25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73" name="Freeform 100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>
                  <a:gd name="T0" fmla="*/ 7 w 38"/>
                  <a:gd name="T1" fmla="*/ 0 h 146"/>
                  <a:gd name="T2" fmla="*/ 9 w 38"/>
                  <a:gd name="T3" fmla="*/ 2 h 146"/>
                  <a:gd name="T4" fmla="*/ 22 w 38"/>
                  <a:gd name="T5" fmla="*/ 28 h 146"/>
                  <a:gd name="T6" fmla="*/ 29 w 38"/>
                  <a:gd name="T7" fmla="*/ 52 h 146"/>
                  <a:gd name="T8" fmla="*/ 37 w 38"/>
                  <a:gd name="T9" fmla="*/ 83 h 146"/>
                  <a:gd name="T10" fmla="*/ 37 w 38"/>
                  <a:gd name="T11" fmla="*/ 116 h 146"/>
                  <a:gd name="T12" fmla="*/ 32 w 38"/>
                  <a:gd name="T13" fmla="*/ 145 h 146"/>
                  <a:gd name="T14" fmla="*/ 29 w 38"/>
                  <a:gd name="T15" fmla="*/ 145 h 146"/>
                  <a:gd name="T16" fmla="*/ 32 w 38"/>
                  <a:gd name="T17" fmla="*/ 116 h 146"/>
                  <a:gd name="T18" fmla="*/ 32 w 38"/>
                  <a:gd name="T19" fmla="*/ 92 h 146"/>
                  <a:gd name="T20" fmla="*/ 25 w 38"/>
                  <a:gd name="T21" fmla="*/ 65 h 146"/>
                  <a:gd name="T22" fmla="*/ 14 w 38"/>
                  <a:gd name="T23" fmla="*/ 39 h 146"/>
                  <a:gd name="T24" fmla="*/ 0 w 38"/>
                  <a:gd name="T25" fmla="*/ 6 h 146"/>
                  <a:gd name="T26" fmla="*/ 7 w 38"/>
                  <a:gd name="T27" fmla="*/ 0 h 14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74" name="Freeform 101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>
                  <a:gd name="T0" fmla="*/ 26 w 34"/>
                  <a:gd name="T1" fmla="*/ 0 h 249"/>
                  <a:gd name="T2" fmla="*/ 33 w 34"/>
                  <a:gd name="T3" fmla="*/ 9 h 249"/>
                  <a:gd name="T4" fmla="*/ 23 w 34"/>
                  <a:gd name="T5" fmla="*/ 103 h 249"/>
                  <a:gd name="T6" fmla="*/ 24 w 34"/>
                  <a:gd name="T7" fmla="*/ 130 h 249"/>
                  <a:gd name="T8" fmla="*/ 28 w 34"/>
                  <a:gd name="T9" fmla="*/ 248 h 249"/>
                  <a:gd name="T10" fmla="*/ 8 w 34"/>
                  <a:gd name="T11" fmla="*/ 154 h 249"/>
                  <a:gd name="T12" fmla="*/ 4 w 34"/>
                  <a:gd name="T13" fmla="*/ 127 h 249"/>
                  <a:gd name="T14" fmla="*/ 1 w 34"/>
                  <a:gd name="T15" fmla="*/ 105 h 249"/>
                  <a:gd name="T16" fmla="*/ 0 w 34"/>
                  <a:gd name="T17" fmla="*/ 84 h 249"/>
                  <a:gd name="T18" fmla="*/ 4 w 34"/>
                  <a:gd name="T19" fmla="*/ 62 h 249"/>
                  <a:gd name="T20" fmla="*/ 8 w 34"/>
                  <a:gd name="T21" fmla="*/ 35 h 249"/>
                  <a:gd name="T22" fmla="*/ 26 w 34"/>
                  <a:gd name="T23" fmla="*/ 0 h 24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75" name="Freeform 102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>
                  <a:gd name="T0" fmla="*/ 115 w 207"/>
                  <a:gd name="T1" fmla="*/ 13 h 349"/>
                  <a:gd name="T2" fmla="*/ 107 w 207"/>
                  <a:gd name="T3" fmla="*/ 26 h 349"/>
                  <a:gd name="T4" fmla="*/ 38 w 207"/>
                  <a:gd name="T5" fmla="*/ 35 h 349"/>
                  <a:gd name="T6" fmla="*/ 102 w 207"/>
                  <a:gd name="T7" fmla="*/ 35 h 349"/>
                  <a:gd name="T8" fmla="*/ 83 w 207"/>
                  <a:gd name="T9" fmla="*/ 60 h 349"/>
                  <a:gd name="T10" fmla="*/ 73 w 207"/>
                  <a:gd name="T11" fmla="*/ 74 h 349"/>
                  <a:gd name="T12" fmla="*/ 82 w 207"/>
                  <a:gd name="T13" fmla="*/ 75 h 349"/>
                  <a:gd name="T14" fmla="*/ 50 w 207"/>
                  <a:gd name="T15" fmla="*/ 96 h 349"/>
                  <a:gd name="T16" fmla="*/ 74 w 207"/>
                  <a:gd name="T17" fmla="*/ 96 h 349"/>
                  <a:gd name="T18" fmla="*/ 67 w 207"/>
                  <a:gd name="T19" fmla="*/ 105 h 349"/>
                  <a:gd name="T20" fmla="*/ 73 w 207"/>
                  <a:gd name="T21" fmla="*/ 111 h 349"/>
                  <a:gd name="T22" fmla="*/ 13 w 207"/>
                  <a:gd name="T23" fmla="*/ 148 h 349"/>
                  <a:gd name="T24" fmla="*/ 69 w 207"/>
                  <a:gd name="T25" fmla="*/ 139 h 349"/>
                  <a:gd name="T26" fmla="*/ 74 w 207"/>
                  <a:gd name="T27" fmla="*/ 150 h 349"/>
                  <a:gd name="T28" fmla="*/ 28 w 207"/>
                  <a:gd name="T29" fmla="*/ 184 h 349"/>
                  <a:gd name="T30" fmla="*/ 45 w 207"/>
                  <a:gd name="T31" fmla="*/ 178 h 349"/>
                  <a:gd name="T32" fmla="*/ 59 w 207"/>
                  <a:gd name="T33" fmla="*/ 186 h 349"/>
                  <a:gd name="T34" fmla="*/ 0 w 207"/>
                  <a:gd name="T35" fmla="*/ 251 h 349"/>
                  <a:gd name="T36" fmla="*/ 51 w 207"/>
                  <a:gd name="T37" fmla="*/ 215 h 349"/>
                  <a:gd name="T38" fmla="*/ 58 w 207"/>
                  <a:gd name="T39" fmla="*/ 228 h 349"/>
                  <a:gd name="T40" fmla="*/ 45 w 207"/>
                  <a:gd name="T41" fmla="*/ 243 h 349"/>
                  <a:gd name="T42" fmla="*/ 53 w 207"/>
                  <a:gd name="T43" fmla="*/ 254 h 349"/>
                  <a:gd name="T44" fmla="*/ 46 w 207"/>
                  <a:gd name="T45" fmla="*/ 278 h 349"/>
                  <a:gd name="T46" fmla="*/ 39 w 207"/>
                  <a:gd name="T47" fmla="*/ 328 h 349"/>
                  <a:gd name="T48" fmla="*/ 58 w 207"/>
                  <a:gd name="T49" fmla="*/ 287 h 349"/>
                  <a:gd name="T50" fmla="*/ 95 w 207"/>
                  <a:gd name="T51" fmla="*/ 347 h 349"/>
                  <a:gd name="T52" fmla="*/ 82 w 207"/>
                  <a:gd name="T53" fmla="*/ 264 h 349"/>
                  <a:gd name="T54" fmla="*/ 77 w 207"/>
                  <a:gd name="T55" fmla="*/ 236 h 349"/>
                  <a:gd name="T56" fmla="*/ 164 w 207"/>
                  <a:gd name="T57" fmla="*/ 347 h 349"/>
                  <a:gd name="T58" fmla="*/ 84 w 207"/>
                  <a:gd name="T59" fmla="*/ 220 h 349"/>
                  <a:gd name="T60" fmla="*/ 95 w 207"/>
                  <a:gd name="T61" fmla="*/ 215 h 349"/>
                  <a:gd name="T62" fmla="*/ 104 w 207"/>
                  <a:gd name="T63" fmla="*/ 240 h 349"/>
                  <a:gd name="T64" fmla="*/ 99 w 207"/>
                  <a:gd name="T65" fmla="*/ 193 h 349"/>
                  <a:gd name="T66" fmla="*/ 146 w 207"/>
                  <a:gd name="T67" fmla="*/ 301 h 349"/>
                  <a:gd name="T68" fmla="*/ 112 w 207"/>
                  <a:gd name="T69" fmla="*/ 157 h 349"/>
                  <a:gd name="T70" fmla="*/ 106 w 207"/>
                  <a:gd name="T71" fmla="*/ 134 h 349"/>
                  <a:gd name="T72" fmla="*/ 109 w 207"/>
                  <a:gd name="T73" fmla="*/ 114 h 349"/>
                  <a:gd name="T74" fmla="*/ 115 w 207"/>
                  <a:gd name="T75" fmla="*/ 96 h 349"/>
                  <a:gd name="T76" fmla="*/ 175 w 207"/>
                  <a:gd name="T77" fmla="*/ 192 h 349"/>
                  <a:gd name="T78" fmla="*/ 136 w 207"/>
                  <a:gd name="T79" fmla="*/ 137 h 349"/>
                  <a:gd name="T80" fmla="*/ 128 w 207"/>
                  <a:gd name="T81" fmla="*/ 84 h 349"/>
                  <a:gd name="T82" fmla="*/ 138 w 207"/>
                  <a:gd name="T83" fmla="*/ 93 h 349"/>
                  <a:gd name="T84" fmla="*/ 133 w 207"/>
                  <a:gd name="T85" fmla="*/ 75 h 349"/>
                  <a:gd name="T86" fmla="*/ 146 w 207"/>
                  <a:gd name="T87" fmla="*/ 75 h 349"/>
                  <a:gd name="T88" fmla="*/ 140 w 207"/>
                  <a:gd name="T89" fmla="*/ 50 h 349"/>
                  <a:gd name="T90" fmla="*/ 145 w 207"/>
                  <a:gd name="T91" fmla="*/ 27 h 349"/>
                  <a:gd name="T92" fmla="*/ 134 w 207"/>
                  <a:gd name="T93" fmla="*/ 10 h 34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76" name="Freeform 103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>
                  <a:gd name="T0" fmla="*/ 96 w 99"/>
                  <a:gd name="T1" fmla="*/ 25 h 243"/>
                  <a:gd name="T2" fmla="*/ 61 w 99"/>
                  <a:gd name="T3" fmla="*/ 0 h 243"/>
                  <a:gd name="T4" fmla="*/ 51 w 99"/>
                  <a:gd name="T5" fmla="*/ 0 h 243"/>
                  <a:gd name="T6" fmla="*/ 42 w 99"/>
                  <a:gd name="T7" fmla="*/ 3 h 243"/>
                  <a:gd name="T8" fmla="*/ 34 w 99"/>
                  <a:gd name="T9" fmla="*/ 13 h 243"/>
                  <a:gd name="T10" fmla="*/ 16 w 99"/>
                  <a:gd name="T11" fmla="*/ 45 h 243"/>
                  <a:gd name="T12" fmla="*/ 10 w 99"/>
                  <a:gd name="T13" fmla="*/ 58 h 243"/>
                  <a:gd name="T14" fmla="*/ 5 w 99"/>
                  <a:gd name="T15" fmla="*/ 71 h 243"/>
                  <a:gd name="T16" fmla="*/ 1 w 99"/>
                  <a:gd name="T17" fmla="*/ 113 h 243"/>
                  <a:gd name="T18" fmla="*/ 0 w 99"/>
                  <a:gd name="T19" fmla="*/ 126 h 243"/>
                  <a:gd name="T20" fmla="*/ 1 w 99"/>
                  <a:gd name="T21" fmla="*/ 142 h 243"/>
                  <a:gd name="T22" fmla="*/ 4 w 99"/>
                  <a:gd name="T23" fmla="*/ 158 h 243"/>
                  <a:gd name="T24" fmla="*/ 11 w 99"/>
                  <a:gd name="T25" fmla="*/ 185 h 243"/>
                  <a:gd name="T26" fmla="*/ 18 w 99"/>
                  <a:gd name="T27" fmla="*/ 201 h 243"/>
                  <a:gd name="T28" fmla="*/ 27 w 99"/>
                  <a:gd name="T29" fmla="*/ 219 h 243"/>
                  <a:gd name="T30" fmla="*/ 45 w 99"/>
                  <a:gd name="T31" fmla="*/ 242 h 243"/>
                  <a:gd name="T32" fmla="*/ 36 w 99"/>
                  <a:gd name="T33" fmla="*/ 213 h 243"/>
                  <a:gd name="T34" fmla="*/ 28 w 99"/>
                  <a:gd name="T35" fmla="*/ 187 h 243"/>
                  <a:gd name="T36" fmla="*/ 23 w 99"/>
                  <a:gd name="T37" fmla="*/ 164 h 243"/>
                  <a:gd name="T38" fmla="*/ 25 w 99"/>
                  <a:gd name="T39" fmla="*/ 142 h 243"/>
                  <a:gd name="T40" fmla="*/ 27 w 99"/>
                  <a:gd name="T41" fmla="*/ 126 h 243"/>
                  <a:gd name="T42" fmla="*/ 23 w 99"/>
                  <a:gd name="T43" fmla="*/ 107 h 243"/>
                  <a:gd name="T44" fmla="*/ 22 w 99"/>
                  <a:gd name="T45" fmla="*/ 90 h 243"/>
                  <a:gd name="T46" fmla="*/ 29 w 99"/>
                  <a:gd name="T47" fmla="*/ 58 h 243"/>
                  <a:gd name="T48" fmla="*/ 31 w 99"/>
                  <a:gd name="T49" fmla="*/ 42 h 243"/>
                  <a:gd name="T50" fmla="*/ 37 w 99"/>
                  <a:gd name="T51" fmla="*/ 28 h 243"/>
                  <a:gd name="T52" fmla="*/ 51 w 99"/>
                  <a:gd name="T53" fmla="*/ 10 h 243"/>
                  <a:gd name="T54" fmla="*/ 65 w 99"/>
                  <a:gd name="T55" fmla="*/ 10 h 243"/>
                  <a:gd name="T56" fmla="*/ 98 w 99"/>
                  <a:gd name="T57" fmla="*/ 33 h 243"/>
                  <a:gd name="T58" fmla="*/ 96 w 99"/>
                  <a:gd name="T59" fmla="*/ 25 h 24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77" name="Freeform 104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>
                  <a:gd name="T0" fmla="*/ 126 w 181"/>
                  <a:gd name="T1" fmla="*/ 261 h 262"/>
                  <a:gd name="T2" fmla="*/ 140 w 181"/>
                  <a:gd name="T3" fmla="*/ 216 h 262"/>
                  <a:gd name="T4" fmla="*/ 145 w 181"/>
                  <a:gd name="T5" fmla="*/ 197 h 262"/>
                  <a:gd name="T6" fmla="*/ 157 w 181"/>
                  <a:gd name="T7" fmla="*/ 173 h 262"/>
                  <a:gd name="T8" fmla="*/ 170 w 181"/>
                  <a:gd name="T9" fmla="*/ 151 h 262"/>
                  <a:gd name="T10" fmla="*/ 178 w 181"/>
                  <a:gd name="T11" fmla="*/ 137 h 262"/>
                  <a:gd name="T12" fmla="*/ 180 w 181"/>
                  <a:gd name="T13" fmla="*/ 124 h 262"/>
                  <a:gd name="T14" fmla="*/ 175 w 181"/>
                  <a:gd name="T15" fmla="*/ 104 h 262"/>
                  <a:gd name="T16" fmla="*/ 174 w 181"/>
                  <a:gd name="T17" fmla="*/ 85 h 262"/>
                  <a:gd name="T18" fmla="*/ 154 w 181"/>
                  <a:gd name="T19" fmla="*/ 35 h 262"/>
                  <a:gd name="T20" fmla="*/ 145 w 181"/>
                  <a:gd name="T21" fmla="*/ 23 h 262"/>
                  <a:gd name="T22" fmla="*/ 129 w 181"/>
                  <a:gd name="T23" fmla="*/ 10 h 262"/>
                  <a:gd name="T24" fmla="*/ 114 w 181"/>
                  <a:gd name="T25" fmla="*/ 2 h 262"/>
                  <a:gd name="T26" fmla="*/ 96 w 181"/>
                  <a:gd name="T27" fmla="*/ 0 h 262"/>
                  <a:gd name="T28" fmla="*/ 81 w 181"/>
                  <a:gd name="T29" fmla="*/ 5 h 262"/>
                  <a:gd name="T30" fmla="*/ 64 w 181"/>
                  <a:gd name="T31" fmla="*/ 10 h 262"/>
                  <a:gd name="T32" fmla="*/ 45 w 181"/>
                  <a:gd name="T33" fmla="*/ 26 h 262"/>
                  <a:gd name="T34" fmla="*/ 38 w 181"/>
                  <a:gd name="T35" fmla="*/ 37 h 262"/>
                  <a:gd name="T36" fmla="*/ 27 w 181"/>
                  <a:gd name="T37" fmla="*/ 52 h 262"/>
                  <a:gd name="T38" fmla="*/ 18 w 181"/>
                  <a:gd name="T39" fmla="*/ 66 h 262"/>
                  <a:gd name="T40" fmla="*/ 1 w 181"/>
                  <a:gd name="T41" fmla="*/ 135 h 262"/>
                  <a:gd name="T42" fmla="*/ 0 w 181"/>
                  <a:gd name="T43" fmla="*/ 148 h 262"/>
                  <a:gd name="T44" fmla="*/ 4 w 181"/>
                  <a:gd name="T45" fmla="*/ 170 h 262"/>
                  <a:gd name="T46" fmla="*/ 13 w 181"/>
                  <a:gd name="T47" fmla="*/ 235 h 262"/>
                  <a:gd name="T48" fmla="*/ 12 w 181"/>
                  <a:gd name="T49" fmla="*/ 171 h 262"/>
                  <a:gd name="T50" fmla="*/ 18 w 181"/>
                  <a:gd name="T51" fmla="*/ 144 h 262"/>
                  <a:gd name="T52" fmla="*/ 21 w 181"/>
                  <a:gd name="T53" fmla="*/ 127 h 262"/>
                  <a:gd name="T54" fmla="*/ 29 w 181"/>
                  <a:gd name="T55" fmla="*/ 104 h 262"/>
                  <a:gd name="T56" fmla="*/ 35 w 181"/>
                  <a:gd name="T57" fmla="*/ 82 h 262"/>
                  <a:gd name="T58" fmla="*/ 47 w 181"/>
                  <a:gd name="T59" fmla="*/ 59 h 262"/>
                  <a:gd name="T60" fmla="*/ 60 w 181"/>
                  <a:gd name="T61" fmla="*/ 39 h 262"/>
                  <a:gd name="T62" fmla="*/ 70 w 181"/>
                  <a:gd name="T63" fmla="*/ 21 h 262"/>
                  <a:gd name="T64" fmla="*/ 81 w 181"/>
                  <a:gd name="T65" fmla="*/ 10 h 262"/>
                  <a:gd name="T66" fmla="*/ 95 w 181"/>
                  <a:gd name="T67" fmla="*/ 6 h 262"/>
                  <a:gd name="T68" fmla="*/ 107 w 181"/>
                  <a:gd name="T69" fmla="*/ 10 h 262"/>
                  <a:gd name="T70" fmla="*/ 115 w 181"/>
                  <a:gd name="T71" fmla="*/ 19 h 262"/>
                  <a:gd name="T72" fmla="*/ 121 w 181"/>
                  <a:gd name="T73" fmla="*/ 37 h 262"/>
                  <a:gd name="T74" fmla="*/ 121 w 181"/>
                  <a:gd name="T75" fmla="*/ 50 h 262"/>
                  <a:gd name="T76" fmla="*/ 125 w 181"/>
                  <a:gd name="T77" fmla="*/ 74 h 262"/>
                  <a:gd name="T78" fmla="*/ 130 w 181"/>
                  <a:gd name="T79" fmla="*/ 89 h 262"/>
                  <a:gd name="T80" fmla="*/ 143 w 181"/>
                  <a:gd name="T81" fmla="*/ 112 h 262"/>
                  <a:gd name="T82" fmla="*/ 145 w 181"/>
                  <a:gd name="T83" fmla="*/ 124 h 262"/>
                  <a:gd name="T84" fmla="*/ 147 w 181"/>
                  <a:gd name="T85" fmla="*/ 136 h 262"/>
                  <a:gd name="T86" fmla="*/ 147 w 181"/>
                  <a:gd name="T87" fmla="*/ 153 h 262"/>
                  <a:gd name="T88" fmla="*/ 125 w 181"/>
                  <a:gd name="T89" fmla="*/ 212 h 262"/>
                  <a:gd name="T90" fmla="*/ 126 w 181"/>
                  <a:gd name="T91" fmla="*/ 261 h 26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78" name="Freeform 105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>
                  <a:gd name="T0" fmla="*/ 144 w 149"/>
                  <a:gd name="T1" fmla="*/ 37 h 237"/>
                  <a:gd name="T2" fmla="*/ 114 w 149"/>
                  <a:gd name="T3" fmla="*/ 0 h 237"/>
                  <a:gd name="T4" fmla="*/ 94 w 149"/>
                  <a:gd name="T5" fmla="*/ 0 h 237"/>
                  <a:gd name="T6" fmla="*/ 77 w 149"/>
                  <a:gd name="T7" fmla="*/ 3 h 237"/>
                  <a:gd name="T8" fmla="*/ 63 w 149"/>
                  <a:gd name="T9" fmla="*/ 13 h 237"/>
                  <a:gd name="T10" fmla="*/ 30 w 149"/>
                  <a:gd name="T11" fmla="*/ 43 h 237"/>
                  <a:gd name="T12" fmla="*/ 19 w 149"/>
                  <a:gd name="T13" fmla="*/ 57 h 237"/>
                  <a:gd name="T14" fmla="*/ 10 w 149"/>
                  <a:gd name="T15" fmla="*/ 70 h 237"/>
                  <a:gd name="T16" fmla="*/ 3 w 149"/>
                  <a:gd name="T17" fmla="*/ 111 h 237"/>
                  <a:gd name="T18" fmla="*/ 0 w 149"/>
                  <a:gd name="T19" fmla="*/ 122 h 237"/>
                  <a:gd name="T20" fmla="*/ 3 w 149"/>
                  <a:gd name="T21" fmla="*/ 138 h 237"/>
                  <a:gd name="T22" fmla="*/ 8 w 149"/>
                  <a:gd name="T23" fmla="*/ 154 h 237"/>
                  <a:gd name="T24" fmla="*/ 22 w 149"/>
                  <a:gd name="T25" fmla="*/ 180 h 237"/>
                  <a:gd name="T26" fmla="*/ 33 w 149"/>
                  <a:gd name="T27" fmla="*/ 196 h 237"/>
                  <a:gd name="T28" fmla="*/ 49 w 149"/>
                  <a:gd name="T29" fmla="*/ 214 h 237"/>
                  <a:gd name="T30" fmla="*/ 83 w 149"/>
                  <a:gd name="T31" fmla="*/ 236 h 237"/>
                  <a:gd name="T32" fmla="*/ 66 w 149"/>
                  <a:gd name="T33" fmla="*/ 208 h 237"/>
                  <a:gd name="T34" fmla="*/ 52 w 149"/>
                  <a:gd name="T35" fmla="*/ 183 h 237"/>
                  <a:gd name="T36" fmla="*/ 43 w 149"/>
                  <a:gd name="T37" fmla="*/ 160 h 237"/>
                  <a:gd name="T38" fmla="*/ 47 w 149"/>
                  <a:gd name="T39" fmla="*/ 138 h 237"/>
                  <a:gd name="T40" fmla="*/ 49 w 149"/>
                  <a:gd name="T41" fmla="*/ 122 h 237"/>
                  <a:gd name="T42" fmla="*/ 43 w 149"/>
                  <a:gd name="T43" fmla="*/ 104 h 237"/>
                  <a:gd name="T44" fmla="*/ 41 w 149"/>
                  <a:gd name="T45" fmla="*/ 87 h 237"/>
                  <a:gd name="T46" fmla="*/ 55 w 149"/>
                  <a:gd name="T47" fmla="*/ 57 h 237"/>
                  <a:gd name="T48" fmla="*/ 57 w 149"/>
                  <a:gd name="T49" fmla="*/ 40 h 237"/>
                  <a:gd name="T50" fmla="*/ 69 w 149"/>
                  <a:gd name="T51" fmla="*/ 27 h 237"/>
                  <a:gd name="T52" fmla="*/ 94 w 149"/>
                  <a:gd name="T53" fmla="*/ 9 h 237"/>
                  <a:gd name="T54" fmla="*/ 105 w 149"/>
                  <a:gd name="T55" fmla="*/ 23 h 237"/>
                  <a:gd name="T56" fmla="*/ 148 w 149"/>
                  <a:gd name="T57" fmla="*/ 45 h 237"/>
                  <a:gd name="T58" fmla="*/ 144 w 149"/>
                  <a:gd name="T59" fmla="*/ 37 h 23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79" name="Freeform 106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>
                  <a:gd name="T0" fmla="*/ 3 w 152"/>
                  <a:gd name="T1" fmla="*/ 25 h 161"/>
                  <a:gd name="T2" fmla="*/ 34 w 152"/>
                  <a:gd name="T3" fmla="*/ 0 h 161"/>
                  <a:gd name="T4" fmla="*/ 54 w 152"/>
                  <a:gd name="T5" fmla="*/ 0 h 161"/>
                  <a:gd name="T6" fmla="*/ 72 w 152"/>
                  <a:gd name="T7" fmla="*/ 2 h 161"/>
                  <a:gd name="T8" fmla="*/ 85 w 152"/>
                  <a:gd name="T9" fmla="*/ 9 h 161"/>
                  <a:gd name="T10" fmla="*/ 120 w 152"/>
                  <a:gd name="T11" fmla="*/ 29 h 161"/>
                  <a:gd name="T12" fmla="*/ 131 w 152"/>
                  <a:gd name="T13" fmla="*/ 38 h 161"/>
                  <a:gd name="T14" fmla="*/ 139 w 152"/>
                  <a:gd name="T15" fmla="*/ 47 h 161"/>
                  <a:gd name="T16" fmla="*/ 147 w 152"/>
                  <a:gd name="T17" fmla="*/ 75 h 161"/>
                  <a:gd name="T18" fmla="*/ 151 w 152"/>
                  <a:gd name="T19" fmla="*/ 83 h 161"/>
                  <a:gd name="T20" fmla="*/ 147 w 152"/>
                  <a:gd name="T21" fmla="*/ 94 h 161"/>
                  <a:gd name="T22" fmla="*/ 142 w 152"/>
                  <a:gd name="T23" fmla="*/ 104 h 161"/>
                  <a:gd name="T24" fmla="*/ 128 w 152"/>
                  <a:gd name="T25" fmla="*/ 122 h 161"/>
                  <a:gd name="T26" fmla="*/ 116 w 152"/>
                  <a:gd name="T27" fmla="*/ 133 h 161"/>
                  <a:gd name="T28" fmla="*/ 100 w 152"/>
                  <a:gd name="T29" fmla="*/ 145 h 161"/>
                  <a:gd name="T30" fmla="*/ 65 w 152"/>
                  <a:gd name="T31" fmla="*/ 160 h 161"/>
                  <a:gd name="T32" fmla="*/ 82 w 152"/>
                  <a:gd name="T33" fmla="*/ 141 h 161"/>
                  <a:gd name="T34" fmla="*/ 97 w 152"/>
                  <a:gd name="T35" fmla="*/ 124 h 161"/>
                  <a:gd name="T36" fmla="*/ 106 w 152"/>
                  <a:gd name="T37" fmla="*/ 108 h 161"/>
                  <a:gd name="T38" fmla="*/ 102 w 152"/>
                  <a:gd name="T39" fmla="*/ 94 h 161"/>
                  <a:gd name="T40" fmla="*/ 100 w 152"/>
                  <a:gd name="T41" fmla="*/ 83 h 161"/>
                  <a:gd name="T42" fmla="*/ 106 w 152"/>
                  <a:gd name="T43" fmla="*/ 70 h 161"/>
                  <a:gd name="T44" fmla="*/ 108 w 152"/>
                  <a:gd name="T45" fmla="*/ 59 h 161"/>
                  <a:gd name="T46" fmla="*/ 94 w 152"/>
                  <a:gd name="T47" fmla="*/ 38 h 161"/>
                  <a:gd name="T48" fmla="*/ 91 w 152"/>
                  <a:gd name="T49" fmla="*/ 27 h 161"/>
                  <a:gd name="T50" fmla="*/ 79 w 152"/>
                  <a:gd name="T51" fmla="*/ 18 h 161"/>
                  <a:gd name="T52" fmla="*/ 54 w 152"/>
                  <a:gd name="T53" fmla="*/ 6 h 161"/>
                  <a:gd name="T54" fmla="*/ 43 w 152"/>
                  <a:gd name="T55" fmla="*/ 15 h 161"/>
                  <a:gd name="T56" fmla="*/ 0 w 152"/>
                  <a:gd name="T57" fmla="*/ 30 h 161"/>
                  <a:gd name="T58" fmla="*/ 3 w 152"/>
                  <a:gd name="T59" fmla="*/ 25 h 16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80" name="Freeform 107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>
                  <a:gd name="T0" fmla="*/ 270 w 288"/>
                  <a:gd name="T1" fmla="*/ 8 h 365"/>
                  <a:gd name="T2" fmla="*/ 268 w 288"/>
                  <a:gd name="T3" fmla="*/ 0 h 365"/>
                  <a:gd name="T4" fmla="*/ 248 w 288"/>
                  <a:gd name="T5" fmla="*/ 3 h 365"/>
                  <a:gd name="T6" fmla="*/ 236 w 288"/>
                  <a:gd name="T7" fmla="*/ 13 h 365"/>
                  <a:gd name="T8" fmla="*/ 8 w 288"/>
                  <a:gd name="T9" fmla="*/ 79 h 365"/>
                  <a:gd name="T10" fmla="*/ 211 w 288"/>
                  <a:gd name="T11" fmla="*/ 32 h 365"/>
                  <a:gd name="T12" fmla="*/ 213 w 288"/>
                  <a:gd name="T13" fmla="*/ 41 h 365"/>
                  <a:gd name="T14" fmla="*/ 114 w 288"/>
                  <a:gd name="T15" fmla="*/ 98 h 365"/>
                  <a:gd name="T16" fmla="*/ 237 w 288"/>
                  <a:gd name="T17" fmla="*/ 52 h 365"/>
                  <a:gd name="T18" fmla="*/ 222 w 288"/>
                  <a:gd name="T19" fmla="*/ 71 h 365"/>
                  <a:gd name="T20" fmla="*/ 182 w 288"/>
                  <a:gd name="T21" fmla="*/ 102 h 365"/>
                  <a:gd name="T22" fmla="*/ 62 w 288"/>
                  <a:gd name="T23" fmla="*/ 186 h 365"/>
                  <a:gd name="T24" fmla="*/ 67 w 288"/>
                  <a:gd name="T25" fmla="*/ 179 h 365"/>
                  <a:gd name="T26" fmla="*/ 145 w 288"/>
                  <a:gd name="T27" fmla="*/ 127 h 365"/>
                  <a:gd name="T28" fmla="*/ 207 w 288"/>
                  <a:gd name="T29" fmla="*/ 87 h 365"/>
                  <a:gd name="T30" fmla="*/ 236 w 288"/>
                  <a:gd name="T31" fmla="*/ 68 h 365"/>
                  <a:gd name="T32" fmla="*/ 240 w 288"/>
                  <a:gd name="T33" fmla="*/ 74 h 365"/>
                  <a:gd name="T34" fmla="*/ 207 w 288"/>
                  <a:gd name="T35" fmla="*/ 100 h 365"/>
                  <a:gd name="T36" fmla="*/ 158 w 288"/>
                  <a:gd name="T37" fmla="*/ 135 h 365"/>
                  <a:gd name="T38" fmla="*/ 222 w 288"/>
                  <a:gd name="T39" fmla="*/ 87 h 365"/>
                  <a:gd name="T40" fmla="*/ 240 w 288"/>
                  <a:gd name="T41" fmla="*/ 74 h 365"/>
                  <a:gd name="T42" fmla="*/ 243 w 288"/>
                  <a:gd name="T43" fmla="*/ 88 h 365"/>
                  <a:gd name="T44" fmla="*/ 222 w 288"/>
                  <a:gd name="T45" fmla="*/ 112 h 365"/>
                  <a:gd name="T46" fmla="*/ 158 w 288"/>
                  <a:gd name="T47" fmla="*/ 144 h 365"/>
                  <a:gd name="T48" fmla="*/ 105 w 288"/>
                  <a:gd name="T49" fmla="*/ 173 h 365"/>
                  <a:gd name="T50" fmla="*/ 167 w 288"/>
                  <a:gd name="T51" fmla="*/ 144 h 365"/>
                  <a:gd name="T52" fmla="*/ 231 w 288"/>
                  <a:gd name="T53" fmla="*/ 109 h 365"/>
                  <a:gd name="T54" fmla="*/ 228 w 288"/>
                  <a:gd name="T55" fmla="*/ 121 h 365"/>
                  <a:gd name="T56" fmla="*/ 231 w 288"/>
                  <a:gd name="T57" fmla="*/ 141 h 365"/>
                  <a:gd name="T58" fmla="*/ 221 w 288"/>
                  <a:gd name="T59" fmla="*/ 151 h 365"/>
                  <a:gd name="T60" fmla="*/ 169 w 288"/>
                  <a:gd name="T61" fmla="*/ 180 h 365"/>
                  <a:gd name="T62" fmla="*/ 71 w 288"/>
                  <a:gd name="T63" fmla="*/ 227 h 365"/>
                  <a:gd name="T64" fmla="*/ 86 w 288"/>
                  <a:gd name="T65" fmla="*/ 217 h 365"/>
                  <a:gd name="T66" fmla="*/ 207 w 288"/>
                  <a:gd name="T67" fmla="*/ 160 h 365"/>
                  <a:gd name="T68" fmla="*/ 245 w 288"/>
                  <a:gd name="T69" fmla="*/ 135 h 365"/>
                  <a:gd name="T70" fmla="*/ 148 w 288"/>
                  <a:gd name="T71" fmla="*/ 209 h 365"/>
                  <a:gd name="T72" fmla="*/ 244 w 288"/>
                  <a:gd name="T73" fmla="*/ 158 h 365"/>
                  <a:gd name="T74" fmla="*/ 241 w 288"/>
                  <a:gd name="T75" fmla="*/ 178 h 365"/>
                  <a:gd name="T76" fmla="*/ 193 w 288"/>
                  <a:gd name="T77" fmla="*/ 227 h 365"/>
                  <a:gd name="T78" fmla="*/ 111 w 288"/>
                  <a:gd name="T79" fmla="*/ 261 h 365"/>
                  <a:gd name="T80" fmla="*/ 33 w 288"/>
                  <a:gd name="T81" fmla="*/ 293 h 365"/>
                  <a:gd name="T82" fmla="*/ 149 w 288"/>
                  <a:gd name="T83" fmla="*/ 249 h 365"/>
                  <a:gd name="T84" fmla="*/ 197 w 288"/>
                  <a:gd name="T85" fmla="*/ 224 h 365"/>
                  <a:gd name="T86" fmla="*/ 240 w 288"/>
                  <a:gd name="T87" fmla="*/ 186 h 365"/>
                  <a:gd name="T88" fmla="*/ 236 w 288"/>
                  <a:gd name="T89" fmla="*/ 203 h 365"/>
                  <a:gd name="T90" fmla="*/ 233 w 288"/>
                  <a:gd name="T91" fmla="*/ 219 h 365"/>
                  <a:gd name="T92" fmla="*/ 236 w 288"/>
                  <a:gd name="T93" fmla="*/ 236 h 365"/>
                  <a:gd name="T94" fmla="*/ 193 w 288"/>
                  <a:gd name="T95" fmla="*/ 267 h 365"/>
                  <a:gd name="T96" fmla="*/ 113 w 288"/>
                  <a:gd name="T97" fmla="*/ 296 h 365"/>
                  <a:gd name="T98" fmla="*/ 118 w 288"/>
                  <a:gd name="T99" fmla="*/ 294 h 365"/>
                  <a:gd name="T100" fmla="*/ 217 w 288"/>
                  <a:gd name="T101" fmla="*/ 255 h 365"/>
                  <a:gd name="T102" fmla="*/ 212 w 288"/>
                  <a:gd name="T103" fmla="*/ 265 h 365"/>
                  <a:gd name="T104" fmla="*/ 217 w 288"/>
                  <a:gd name="T105" fmla="*/ 270 h 365"/>
                  <a:gd name="T106" fmla="*/ 222 w 288"/>
                  <a:gd name="T107" fmla="*/ 280 h 365"/>
                  <a:gd name="T108" fmla="*/ 173 w 288"/>
                  <a:gd name="T109" fmla="*/ 309 h 365"/>
                  <a:gd name="T110" fmla="*/ 120 w 288"/>
                  <a:gd name="T111" fmla="*/ 315 h 365"/>
                  <a:gd name="T112" fmla="*/ 217 w 288"/>
                  <a:gd name="T113" fmla="*/ 289 h 365"/>
                  <a:gd name="T114" fmla="*/ 212 w 288"/>
                  <a:gd name="T115" fmla="*/ 304 h 365"/>
                  <a:gd name="T116" fmla="*/ 218 w 288"/>
                  <a:gd name="T117" fmla="*/ 312 h 365"/>
                  <a:gd name="T118" fmla="*/ 105 w 288"/>
                  <a:gd name="T119" fmla="*/ 364 h 365"/>
                  <a:gd name="T120" fmla="*/ 212 w 288"/>
                  <a:gd name="T121" fmla="*/ 325 h 365"/>
                  <a:gd name="T122" fmla="*/ 235 w 288"/>
                  <a:gd name="T123" fmla="*/ 311 h 365"/>
                  <a:gd name="T124" fmla="*/ 249 w 288"/>
                  <a:gd name="T125" fmla="*/ 298 h 36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81" name="Freeform 108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>
                  <a:gd name="T0" fmla="*/ 116 w 255"/>
                  <a:gd name="T1" fmla="*/ 7 h 271"/>
                  <a:gd name="T2" fmla="*/ 18 w 255"/>
                  <a:gd name="T3" fmla="*/ 12 h 271"/>
                  <a:gd name="T4" fmla="*/ 108 w 255"/>
                  <a:gd name="T5" fmla="*/ 12 h 271"/>
                  <a:gd name="T6" fmla="*/ 94 w 255"/>
                  <a:gd name="T7" fmla="*/ 23 h 271"/>
                  <a:gd name="T8" fmla="*/ 94 w 255"/>
                  <a:gd name="T9" fmla="*/ 28 h 271"/>
                  <a:gd name="T10" fmla="*/ 50 w 255"/>
                  <a:gd name="T11" fmla="*/ 40 h 271"/>
                  <a:gd name="T12" fmla="*/ 83 w 255"/>
                  <a:gd name="T13" fmla="*/ 36 h 271"/>
                  <a:gd name="T14" fmla="*/ 83 w 255"/>
                  <a:gd name="T15" fmla="*/ 42 h 271"/>
                  <a:gd name="T16" fmla="*/ 90 w 255"/>
                  <a:gd name="T17" fmla="*/ 45 h 271"/>
                  <a:gd name="T18" fmla="*/ 10 w 255"/>
                  <a:gd name="T19" fmla="*/ 73 h 271"/>
                  <a:gd name="T20" fmla="*/ 86 w 255"/>
                  <a:gd name="T21" fmla="*/ 59 h 271"/>
                  <a:gd name="T22" fmla="*/ 68 w 255"/>
                  <a:gd name="T23" fmla="*/ 78 h 271"/>
                  <a:gd name="T24" fmla="*/ 10 w 255"/>
                  <a:gd name="T25" fmla="*/ 90 h 271"/>
                  <a:gd name="T26" fmla="*/ 72 w 255"/>
                  <a:gd name="T27" fmla="*/ 80 h 271"/>
                  <a:gd name="T28" fmla="*/ 25 w 255"/>
                  <a:gd name="T29" fmla="*/ 102 h 271"/>
                  <a:gd name="T30" fmla="*/ 53 w 255"/>
                  <a:gd name="T31" fmla="*/ 92 h 271"/>
                  <a:gd name="T32" fmla="*/ 72 w 255"/>
                  <a:gd name="T33" fmla="*/ 90 h 271"/>
                  <a:gd name="T34" fmla="*/ 72 w 255"/>
                  <a:gd name="T35" fmla="*/ 97 h 271"/>
                  <a:gd name="T36" fmla="*/ 61 w 255"/>
                  <a:gd name="T37" fmla="*/ 111 h 271"/>
                  <a:gd name="T38" fmla="*/ 6 w 255"/>
                  <a:gd name="T39" fmla="*/ 127 h 271"/>
                  <a:gd name="T40" fmla="*/ 68 w 255"/>
                  <a:gd name="T41" fmla="*/ 113 h 271"/>
                  <a:gd name="T42" fmla="*/ 57 w 255"/>
                  <a:gd name="T43" fmla="*/ 132 h 271"/>
                  <a:gd name="T44" fmla="*/ 43 w 255"/>
                  <a:gd name="T45" fmla="*/ 144 h 271"/>
                  <a:gd name="T46" fmla="*/ 50 w 255"/>
                  <a:gd name="T47" fmla="*/ 144 h 271"/>
                  <a:gd name="T48" fmla="*/ 50 w 255"/>
                  <a:gd name="T49" fmla="*/ 151 h 271"/>
                  <a:gd name="T50" fmla="*/ 10 w 255"/>
                  <a:gd name="T51" fmla="*/ 168 h 271"/>
                  <a:gd name="T52" fmla="*/ 43 w 255"/>
                  <a:gd name="T53" fmla="*/ 165 h 271"/>
                  <a:gd name="T54" fmla="*/ 43 w 255"/>
                  <a:gd name="T55" fmla="*/ 168 h 271"/>
                  <a:gd name="T56" fmla="*/ 47 w 255"/>
                  <a:gd name="T57" fmla="*/ 175 h 271"/>
                  <a:gd name="T58" fmla="*/ 38 w 255"/>
                  <a:gd name="T59" fmla="*/ 189 h 271"/>
                  <a:gd name="T60" fmla="*/ 47 w 255"/>
                  <a:gd name="T61" fmla="*/ 196 h 271"/>
                  <a:gd name="T62" fmla="*/ 50 w 255"/>
                  <a:gd name="T63" fmla="*/ 227 h 271"/>
                  <a:gd name="T64" fmla="*/ 57 w 255"/>
                  <a:gd name="T65" fmla="*/ 189 h 271"/>
                  <a:gd name="T66" fmla="*/ 119 w 255"/>
                  <a:gd name="T67" fmla="*/ 270 h 271"/>
                  <a:gd name="T68" fmla="*/ 83 w 255"/>
                  <a:gd name="T69" fmla="*/ 175 h 271"/>
                  <a:gd name="T70" fmla="*/ 83 w 255"/>
                  <a:gd name="T71" fmla="*/ 173 h 271"/>
                  <a:gd name="T72" fmla="*/ 86 w 255"/>
                  <a:gd name="T73" fmla="*/ 165 h 271"/>
                  <a:gd name="T74" fmla="*/ 137 w 255"/>
                  <a:gd name="T75" fmla="*/ 213 h 271"/>
                  <a:gd name="T76" fmla="*/ 104 w 255"/>
                  <a:gd name="T77" fmla="*/ 187 h 271"/>
                  <a:gd name="T78" fmla="*/ 94 w 255"/>
                  <a:gd name="T79" fmla="*/ 144 h 271"/>
                  <a:gd name="T80" fmla="*/ 97 w 255"/>
                  <a:gd name="T81" fmla="*/ 132 h 271"/>
                  <a:gd name="T82" fmla="*/ 116 w 255"/>
                  <a:gd name="T83" fmla="*/ 161 h 271"/>
                  <a:gd name="T84" fmla="*/ 104 w 255"/>
                  <a:gd name="T85" fmla="*/ 118 h 271"/>
                  <a:gd name="T86" fmla="*/ 123 w 255"/>
                  <a:gd name="T87" fmla="*/ 111 h 271"/>
                  <a:gd name="T88" fmla="*/ 137 w 255"/>
                  <a:gd name="T89" fmla="*/ 140 h 271"/>
                  <a:gd name="T90" fmla="*/ 119 w 255"/>
                  <a:gd name="T91" fmla="*/ 90 h 271"/>
                  <a:gd name="T92" fmla="*/ 123 w 255"/>
                  <a:gd name="T93" fmla="*/ 85 h 271"/>
                  <a:gd name="T94" fmla="*/ 127 w 255"/>
                  <a:gd name="T95" fmla="*/ 61 h 271"/>
                  <a:gd name="T96" fmla="*/ 144 w 255"/>
                  <a:gd name="T97" fmla="*/ 64 h 271"/>
                  <a:gd name="T98" fmla="*/ 210 w 255"/>
                  <a:gd name="T99" fmla="*/ 125 h 271"/>
                  <a:gd name="T100" fmla="*/ 163 w 255"/>
                  <a:gd name="T101" fmla="*/ 90 h 271"/>
                  <a:gd name="T102" fmla="*/ 137 w 255"/>
                  <a:gd name="T103" fmla="*/ 40 h 271"/>
                  <a:gd name="T104" fmla="*/ 144 w 255"/>
                  <a:gd name="T105" fmla="*/ 31 h 271"/>
                  <a:gd name="T106" fmla="*/ 177 w 255"/>
                  <a:gd name="T107" fmla="*/ 59 h 271"/>
                  <a:gd name="T108" fmla="*/ 170 w 255"/>
                  <a:gd name="T109" fmla="*/ 56 h 271"/>
                  <a:gd name="T110" fmla="*/ 155 w 255"/>
                  <a:gd name="T111" fmla="*/ 18 h 271"/>
                  <a:gd name="T112" fmla="*/ 195 w 255"/>
                  <a:gd name="T113" fmla="*/ 56 h 271"/>
                  <a:gd name="T114" fmla="*/ 169 w 255"/>
                  <a:gd name="T115" fmla="*/ 37 h 271"/>
                  <a:gd name="T116" fmla="*/ 149 w 255"/>
                  <a:gd name="T117" fmla="*/ 2 h 27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82" name="Freeform 109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>
                  <a:gd name="T0" fmla="*/ 208 w 212"/>
                  <a:gd name="T1" fmla="*/ 39 h 258"/>
                  <a:gd name="T2" fmla="*/ 192 w 212"/>
                  <a:gd name="T3" fmla="*/ 23 h 258"/>
                  <a:gd name="T4" fmla="*/ 186 w 212"/>
                  <a:gd name="T5" fmla="*/ 16 h 258"/>
                  <a:gd name="T6" fmla="*/ 170 w 212"/>
                  <a:gd name="T7" fmla="*/ 10 h 258"/>
                  <a:gd name="T8" fmla="*/ 156 w 212"/>
                  <a:gd name="T9" fmla="*/ 5 h 258"/>
                  <a:gd name="T10" fmla="*/ 136 w 212"/>
                  <a:gd name="T11" fmla="*/ 0 h 258"/>
                  <a:gd name="T12" fmla="*/ 119 w 212"/>
                  <a:gd name="T13" fmla="*/ 0 h 258"/>
                  <a:gd name="T14" fmla="*/ 104 w 212"/>
                  <a:gd name="T15" fmla="*/ 2 h 258"/>
                  <a:gd name="T16" fmla="*/ 86 w 212"/>
                  <a:gd name="T17" fmla="*/ 4 h 258"/>
                  <a:gd name="T18" fmla="*/ 66 w 212"/>
                  <a:gd name="T19" fmla="*/ 9 h 258"/>
                  <a:gd name="T20" fmla="*/ 54 w 212"/>
                  <a:gd name="T21" fmla="*/ 19 h 258"/>
                  <a:gd name="T22" fmla="*/ 42 w 212"/>
                  <a:gd name="T23" fmla="*/ 33 h 258"/>
                  <a:gd name="T24" fmla="*/ 29 w 212"/>
                  <a:gd name="T25" fmla="*/ 43 h 258"/>
                  <a:gd name="T26" fmla="*/ 19 w 212"/>
                  <a:gd name="T27" fmla="*/ 54 h 258"/>
                  <a:gd name="T28" fmla="*/ 8 w 212"/>
                  <a:gd name="T29" fmla="*/ 69 h 258"/>
                  <a:gd name="T30" fmla="*/ 0 w 212"/>
                  <a:gd name="T31" fmla="*/ 99 h 258"/>
                  <a:gd name="T32" fmla="*/ 2 w 212"/>
                  <a:gd name="T33" fmla="*/ 123 h 258"/>
                  <a:gd name="T34" fmla="*/ 12 w 212"/>
                  <a:gd name="T35" fmla="*/ 157 h 258"/>
                  <a:gd name="T36" fmla="*/ 29 w 212"/>
                  <a:gd name="T37" fmla="*/ 186 h 258"/>
                  <a:gd name="T38" fmla="*/ 66 w 212"/>
                  <a:gd name="T39" fmla="*/ 257 h 258"/>
                  <a:gd name="T40" fmla="*/ 52 w 212"/>
                  <a:gd name="T41" fmla="*/ 181 h 258"/>
                  <a:gd name="T42" fmla="*/ 44 w 212"/>
                  <a:gd name="T43" fmla="*/ 156 h 258"/>
                  <a:gd name="T44" fmla="*/ 39 w 212"/>
                  <a:gd name="T45" fmla="*/ 133 h 258"/>
                  <a:gd name="T46" fmla="*/ 37 w 212"/>
                  <a:gd name="T47" fmla="*/ 109 h 258"/>
                  <a:gd name="T48" fmla="*/ 42 w 212"/>
                  <a:gd name="T49" fmla="*/ 81 h 258"/>
                  <a:gd name="T50" fmla="*/ 46 w 212"/>
                  <a:gd name="T51" fmla="*/ 61 h 258"/>
                  <a:gd name="T52" fmla="*/ 56 w 212"/>
                  <a:gd name="T53" fmla="*/ 35 h 258"/>
                  <a:gd name="T54" fmla="*/ 72 w 212"/>
                  <a:gd name="T55" fmla="*/ 23 h 258"/>
                  <a:gd name="T56" fmla="*/ 92 w 212"/>
                  <a:gd name="T57" fmla="*/ 18 h 258"/>
                  <a:gd name="T58" fmla="*/ 144 w 212"/>
                  <a:gd name="T59" fmla="*/ 15 h 258"/>
                  <a:gd name="T60" fmla="*/ 176 w 212"/>
                  <a:gd name="T61" fmla="*/ 23 h 258"/>
                  <a:gd name="T62" fmla="*/ 211 w 212"/>
                  <a:gd name="T63" fmla="*/ 42 h 258"/>
                  <a:gd name="T64" fmla="*/ 208 w 212"/>
                  <a:gd name="T65" fmla="*/ 39 h 25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83" name="Freeform 110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>
                  <a:gd name="T0" fmla="*/ 63 w 218"/>
                  <a:gd name="T1" fmla="*/ 251 h 252"/>
                  <a:gd name="T2" fmla="*/ 48 w 218"/>
                  <a:gd name="T3" fmla="*/ 207 h 252"/>
                  <a:gd name="T4" fmla="*/ 41 w 218"/>
                  <a:gd name="T5" fmla="*/ 189 h 252"/>
                  <a:gd name="T6" fmla="*/ 26 w 218"/>
                  <a:gd name="T7" fmla="*/ 166 h 252"/>
                  <a:gd name="T8" fmla="*/ 10 w 218"/>
                  <a:gd name="T9" fmla="*/ 145 h 252"/>
                  <a:gd name="T10" fmla="*/ 1 w 218"/>
                  <a:gd name="T11" fmla="*/ 132 h 252"/>
                  <a:gd name="T12" fmla="*/ 0 w 218"/>
                  <a:gd name="T13" fmla="*/ 119 h 252"/>
                  <a:gd name="T14" fmla="*/ 4 w 218"/>
                  <a:gd name="T15" fmla="*/ 100 h 252"/>
                  <a:gd name="T16" fmla="*/ 6 w 218"/>
                  <a:gd name="T17" fmla="*/ 81 h 252"/>
                  <a:gd name="T18" fmla="*/ 30 w 218"/>
                  <a:gd name="T19" fmla="*/ 34 h 252"/>
                  <a:gd name="T20" fmla="*/ 41 w 218"/>
                  <a:gd name="T21" fmla="*/ 23 h 252"/>
                  <a:gd name="T22" fmla="*/ 61 w 218"/>
                  <a:gd name="T23" fmla="*/ 10 h 252"/>
                  <a:gd name="T24" fmla="*/ 78 w 218"/>
                  <a:gd name="T25" fmla="*/ 2 h 252"/>
                  <a:gd name="T26" fmla="*/ 100 w 218"/>
                  <a:gd name="T27" fmla="*/ 0 h 252"/>
                  <a:gd name="T28" fmla="*/ 118 w 218"/>
                  <a:gd name="T29" fmla="*/ 5 h 252"/>
                  <a:gd name="T30" fmla="*/ 140 w 218"/>
                  <a:gd name="T31" fmla="*/ 10 h 252"/>
                  <a:gd name="T32" fmla="*/ 163 w 218"/>
                  <a:gd name="T33" fmla="*/ 25 h 252"/>
                  <a:gd name="T34" fmla="*/ 170 w 218"/>
                  <a:gd name="T35" fmla="*/ 36 h 252"/>
                  <a:gd name="T36" fmla="*/ 184 w 218"/>
                  <a:gd name="T37" fmla="*/ 51 h 252"/>
                  <a:gd name="T38" fmla="*/ 195 w 218"/>
                  <a:gd name="T39" fmla="*/ 64 h 252"/>
                  <a:gd name="T40" fmla="*/ 215 w 218"/>
                  <a:gd name="T41" fmla="*/ 129 h 252"/>
                  <a:gd name="T42" fmla="*/ 217 w 218"/>
                  <a:gd name="T43" fmla="*/ 142 h 252"/>
                  <a:gd name="T44" fmla="*/ 212 w 218"/>
                  <a:gd name="T45" fmla="*/ 164 h 252"/>
                  <a:gd name="T46" fmla="*/ 201 w 218"/>
                  <a:gd name="T47" fmla="*/ 225 h 252"/>
                  <a:gd name="T48" fmla="*/ 202 w 218"/>
                  <a:gd name="T49" fmla="*/ 165 h 252"/>
                  <a:gd name="T50" fmla="*/ 195 w 218"/>
                  <a:gd name="T51" fmla="*/ 138 h 252"/>
                  <a:gd name="T52" fmla="*/ 190 w 218"/>
                  <a:gd name="T53" fmla="*/ 122 h 252"/>
                  <a:gd name="T54" fmla="*/ 182 w 218"/>
                  <a:gd name="T55" fmla="*/ 100 h 252"/>
                  <a:gd name="T56" fmla="*/ 173 w 218"/>
                  <a:gd name="T57" fmla="*/ 79 h 252"/>
                  <a:gd name="T58" fmla="*/ 159 w 218"/>
                  <a:gd name="T59" fmla="*/ 57 h 252"/>
                  <a:gd name="T60" fmla="*/ 144 w 218"/>
                  <a:gd name="T61" fmla="*/ 37 h 252"/>
                  <a:gd name="T62" fmla="*/ 131 w 218"/>
                  <a:gd name="T63" fmla="*/ 20 h 252"/>
                  <a:gd name="T64" fmla="*/ 118 w 218"/>
                  <a:gd name="T65" fmla="*/ 10 h 252"/>
                  <a:gd name="T66" fmla="*/ 103 w 218"/>
                  <a:gd name="T67" fmla="*/ 6 h 252"/>
                  <a:gd name="T68" fmla="*/ 87 w 218"/>
                  <a:gd name="T69" fmla="*/ 10 h 252"/>
                  <a:gd name="T70" fmla="*/ 77 w 218"/>
                  <a:gd name="T71" fmla="*/ 19 h 252"/>
                  <a:gd name="T72" fmla="*/ 70 w 218"/>
                  <a:gd name="T73" fmla="*/ 36 h 252"/>
                  <a:gd name="T74" fmla="*/ 70 w 218"/>
                  <a:gd name="T75" fmla="*/ 48 h 252"/>
                  <a:gd name="T76" fmla="*/ 65 w 218"/>
                  <a:gd name="T77" fmla="*/ 71 h 252"/>
                  <a:gd name="T78" fmla="*/ 58 w 218"/>
                  <a:gd name="T79" fmla="*/ 85 h 252"/>
                  <a:gd name="T80" fmla="*/ 43 w 218"/>
                  <a:gd name="T81" fmla="*/ 108 h 252"/>
                  <a:gd name="T82" fmla="*/ 41 w 218"/>
                  <a:gd name="T83" fmla="*/ 119 h 252"/>
                  <a:gd name="T84" fmla="*/ 38 w 218"/>
                  <a:gd name="T85" fmla="*/ 131 h 252"/>
                  <a:gd name="T86" fmla="*/ 38 w 218"/>
                  <a:gd name="T87" fmla="*/ 147 h 252"/>
                  <a:gd name="T88" fmla="*/ 65 w 218"/>
                  <a:gd name="T89" fmla="*/ 203 h 252"/>
                  <a:gd name="T90" fmla="*/ 63 w 218"/>
                  <a:gd name="T91" fmla="*/ 251 h 25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84" name="Freeform 111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>
                  <a:gd name="T0" fmla="*/ 1 w 280"/>
                  <a:gd name="T1" fmla="*/ 301 h 366"/>
                  <a:gd name="T2" fmla="*/ 11 w 280"/>
                  <a:gd name="T3" fmla="*/ 289 h 366"/>
                  <a:gd name="T4" fmla="*/ 80 w 280"/>
                  <a:gd name="T5" fmla="*/ 365 h 366"/>
                  <a:gd name="T6" fmla="*/ 25 w 280"/>
                  <a:gd name="T7" fmla="*/ 291 h 366"/>
                  <a:gd name="T8" fmla="*/ 31 w 280"/>
                  <a:gd name="T9" fmla="*/ 283 h 366"/>
                  <a:gd name="T10" fmla="*/ 99 w 280"/>
                  <a:gd name="T11" fmla="*/ 336 h 366"/>
                  <a:gd name="T12" fmla="*/ 28 w 280"/>
                  <a:gd name="T13" fmla="*/ 280 h 366"/>
                  <a:gd name="T14" fmla="*/ 37 w 280"/>
                  <a:gd name="T15" fmla="*/ 267 h 366"/>
                  <a:gd name="T16" fmla="*/ 46 w 280"/>
                  <a:gd name="T17" fmla="*/ 254 h 366"/>
                  <a:gd name="T18" fmla="*/ 41 w 280"/>
                  <a:gd name="T19" fmla="*/ 245 h 366"/>
                  <a:gd name="T20" fmla="*/ 50 w 280"/>
                  <a:gd name="T21" fmla="*/ 239 h 366"/>
                  <a:gd name="T22" fmla="*/ 46 w 280"/>
                  <a:gd name="T23" fmla="*/ 238 h 366"/>
                  <a:gd name="T24" fmla="*/ 46 w 280"/>
                  <a:gd name="T25" fmla="*/ 225 h 366"/>
                  <a:gd name="T26" fmla="*/ 50 w 280"/>
                  <a:gd name="T27" fmla="*/ 216 h 366"/>
                  <a:gd name="T28" fmla="*/ 132 w 280"/>
                  <a:gd name="T29" fmla="*/ 280 h 366"/>
                  <a:gd name="T30" fmla="*/ 46 w 280"/>
                  <a:gd name="T31" fmla="*/ 213 h 366"/>
                  <a:gd name="T32" fmla="*/ 55 w 280"/>
                  <a:gd name="T33" fmla="*/ 213 h 366"/>
                  <a:gd name="T34" fmla="*/ 55 w 280"/>
                  <a:gd name="T35" fmla="*/ 194 h 366"/>
                  <a:gd name="T36" fmla="*/ 159 w 280"/>
                  <a:gd name="T37" fmla="*/ 238 h 366"/>
                  <a:gd name="T38" fmla="*/ 77 w 280"/>
                  <a:gd name="T39" fmla="*/ 208 h 366"/>
                  <a:gd name="T40" fmla="*/ 47 w 280"/>
                  <a:gd name="T41" fmla="*/ 182 h 366"/>
                  <a:gd name="T42" fmla="*/ 50 w 280"/>
                  <a:gd name="T43" fmla="*/ 172 h 366"/>
                  <a:gd name="T44" fmla="*/ 68 w 280"/>
                  <a:gd name="T45" fmla="*/ 180 h 366"/>
                  <a:gd name="T46" fmla="*/ 70 w 280"/>
                  <a:gd name="T47" fmla="*/ 168 h 366"/>
                  <a:gd name="T48" fmla="*/ 146 w 280"/>
                  <a:gd name="T49" fmla="*/ 188 h 366"/>
                  <a:gd name="T50" fmla="*/ 118 w 280"/>
                  <a:gd name="T51" fmla="*/ 178 h 366"/>
                  <a:gd name="T52" fmla="*/ 58 w 280"/>
                  <a:gd name="T53" fmla="*/ 154 h 366"/>
                  <a:gd name="T54" fmla="*/ 55 w 280"/>
                  <a:gd name="T55" fmla="*/ 136 h 366"/>
                  <a:gd name="T56" fmla="*/ 60 w 280"/>
                  <a:gd name="T57" fmla="*/ 126 h 366"/>
                  <a:gd name="T58" fmla="*/ 80 w 280"/>
                  <a:gd name="T59" fmla="*/ 134 h 366"/>
                  <a:gd name="T60" fmla="*/ 76 w 280"/>
                  <a:gd name="T61" fmla="*/ 116 h 366"/>
                  <a:gd name="T62" fmla="*/ 70 w 280"/>
                  <a:gd name="T63" fmla="*/ 105 h 366"/>
                  <a:gd name="T64" fmla="*/ 75 w 280"/>
                  <a:gd name="T65" fmla="*/ 99 h 366"/>
                  <a:gd name="T66" fmla="*/ 155 w 280"/>
                  <a:gd name="T67" fmla="*/ 130 h 366"/>
                  <a:gd name="T68" fmla="*/ 250 w 280"/>
                  <a:gd name="T69" fmla="*/ 154 h 366"/>
                  <a:gd name="T70" fmla="*/ 118 w 280"/>
                  <a:gd name="T71" fmla="*/ 115 h 366"/>
                  <a:gd name="T72" fmla="*/ 75 w 280"/>
                  <a:gd name="T73" fmla="*/ 99 h 366"/>
                  <a:gd name="T74" fmla="*/ 80 w 280"/>
                  <a:gd name="T75" fmla="*/ 89 h 366"/>
                  <a:gd name="T76" fmla="*/ 72 w 280"/>
                  <a:gd name="T77" fmla="*/ 70 h 366"/>
                  <a:gd name="T78" fmla="*/ 75 w 280"/>
                  <a:gd name="T79" fmla="*/ 56 h 366"/>
                  <a:gd name="T80" fmla="*/ 118 w 280"/>
                  <a:gd name="T81" fmla="*/ 72 h 366"/>
                  <a:gd name="T82" fmla="*/ 108 w 280"/>
                  <a:gd name="T83" fmla="*/ 68 h 366"/>
                  <a:gd name="T84" fmla="*/ 80 w 280"/>
                  <a:gd name="T85" fmla="*/ 56 h 366"/>
                  <a:gd name="T86" fmla="*/ 75 w 280"/>
                  <a:gd name="T87" fmla="*/ 49 h 366"/>
                  <a:gd name="T88" fmla="*/ 60 w 280"/>
                  <a:gd name="T89" fmla="*/ 40 h 366"/>
                  <a:gd name="T90" fmla="*/ 146 w 280"/>
                  <a:gd name="T91" fmla="*/ 56 h 366"/>
                  <a:gd name="T92" fmla="*/ 60 w 280"/>
                  <a:gd name="T93" fmla="*/ 27 h 366"/>
                  <a:gd name="T94" fmla="*/ 161 w 280"/>
                  <a:gd name="T95" fmla="*/ 27 h 366"/>
                  <a:gd name="T96" fmla="*/ 206 w 280"/>
                  <a:gd name="T97" fmla="*/ 23 h 366"/>
                  <a:gd name="T98" fmla="*/ 75 w 280"/>
                  <a:gd name="T99" fmla="*/ 27 h 366"/>
                  <a:gd name="T100" fmla="*/ 55 w 280"/>
                  <a:gd name="T101" fmla="*/ 10 h 366"/>
                  <a:gd name="T102" fmla="*/ 26 w 280"/>
                  <a:gd name="T103" fmla="*/ 4 h 366"/>
                  <a:gd name="T104" fmla="*/ 0 w 280"/>
                  <a:gd name="T105" fmla="*/ 317 h 36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2085" name="Freeform 112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>
                  <a:gd name="T0" fmla="*/ 145 w 150"/>
                  <a:gd name="T1" fmla="*/ 25 h 161"/>
                  <a:gd name="T2" fmla="*/ 114 w 150"/>
                  <a:gd name="T3" fmla="*/ 0 h 161"/>
                  <a:gd name="T4" fmla="*/ 94 w 150"/>
                  <a:gd name="T5" fmla="*/ 0 h 161"/>
                  <a:gd name="T6" fmla="*/ 77 w 150"/>
                  <a:gd name="T7" fmla="*/ 2 h 161"/>
                  <a:gd name="T8" fmla="*/ 64 w 150"/>
                  <a:gd name="T9" fmla="*/ 9 h 161"/>
                  <a:gd name="T10" fmla="*/ 30 w 150"/>
                  <a:gd name="T11" fmla="*/ 29 h 161"/>
                  <a:gd name="T12" fmla="*/ 19 w 150"/>
                  <a:gd name="T13" fmla="*/ 38 h 161"/>
                  <a:gd name="T14" fmla="*/ 11 w 150"/>
                  <a:gd name="T15" fmla="*/ 47 h 161"/>
                  <a:gd name="T16" fmla="*/ 3 w 150"/>
                  <a:gd name="T17" fmla="*/ 75 h 161"/>
                  <a:gd name="T18" fmla="*/ 0 w 150"/>
                  <a:gd name="T19" fmla="*/ 83 h 161"/>
                  <a:gd name="T20" fmla="*/ 3 w 150"/>
                  <a:gd name="T21" fmla="*/ 94 h 161"/>
                  <a:gd name="T22" fmla="*/ 8 w 150"/>
                  <a:gd name="T23" fmla="*/ 104 h 161"/>
                  <a:gd name="T24" fmla="*/ 22 w 150"/>
                  <a:gd name="T25" fmla="*/ 122 h 161"/>
                  <a:gd name="T26" fmla="*/ 33 w 150"/>
                  <a:gd name="T27" fmla="*/ 133 h 161"/>
                  <a:gd name="T28" fmla="*/ 49 w 150"/>
                  <a:gd name="T29" fmla="*/ 145 h 161"/>
                  <a:gd name="T30" fmla="*/ 84 w 150"/>
                  <a:gd name="T31" fmla="*/ 160 h 161"/>
                  <a:gd name="T32" fmla="*/ 67 w 150"/>
                  <a:gd name="T33" fmla="*/ 141 h 161"/>
                  <a:gd name="T34" fmla="*/ 52 w 150"/>
                  <a:gd name="T35" fmla="*/ 124 h 161"/>
                  <a:gd name="T36" fmla="*/ 44 w 150"/>
                  <a:gd name="T37" fmla="*/ 108 h 161"/>
                  <a:gd name="T38" fmla="*/ 47 w 150"/>
                  <a:gd name="T39" fmla="*/ 94 h 161"/>
                  <a:gd name="T40" fmla="*/ 49 w 150"/>
                  <a:gd name="T41" fmla="*/ 83 h 161"/>
                  <a:gd name="T42" fmla="*/ 44 w 150"/>
                  <a:gd name="T43" fmla="*/ 70 h 161"/>
                  <a:gd name="T44" fmla="*/ 41 w 150"/>
                  <a:gd name="T45" fmla="*/ 59 h 161"/>
                  <a:gd name="T46" fmla="*/ 55 w 150"/>
                  <a:gd name="T47" fmla="*/ 38 h 161"/>
                  <a:gd name="T48" fmla="*/ 58 w 150"/>
                  <a:gd name="T49" fmla="*/ 27 h 161"/>
                  <a:gd name="T50" fmla="*/ 70 w 150"/>
                  <a:gd name="T51" fmla="*/ 18 h 161"/>
                  <a:gd name="T52" fmla="*/ 94 w 150"/>
                  <a:gd name="T53" fmla="*/ 6 h 161"/>
                  <a:gd name="T54" fmla="*/ 106 w 150"/>
                  <a:gd name="T55" fmla="*/ 15 h 161"/>
                  <a:gd name="T56" fmla="*/ 149 w 150"/>
                  <a:gd name="T57" fmla="*/ 30 h 161"/>
                  <a:gd name="T58" fmla="*/ 145 w 150"/>
                  <a:gd name="T59" fmla="*/ 25 h 16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</p:grpSp>
      </p:grpSp>
      <p:sp>
        <p:nvSpPr>
          <p:cNvPr id="68721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8723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8895E33A-D11F-4EC4-9D7E-A4479AA7E9AA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8724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725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2EB3D978-5895-4142-8E25-CAC4475D4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4206875"/>
            <a:ext cx="9166225" cy="2640013"/>
            <a:chOff x="0" y="2650"/>
            <a:chExt cx="5774" cy="1663"/>
          </a:xfrm>
        </p:grpSpPr>
        <p:sp>
          <p:nvSpPr>
            <p:cNvPr id="71683" name="Rectangle 3"/>
            <p:cNvSpPr>
              <a:spLocks noChangeArrowheads="1"/>
            </p:cNvSpPr>
            <p:nvPr/>
          </p:nvSpPr>
          <p:spPr bwMode="auto">
            <a:xfrm>
              <a:off x="0" y="3900"/>
              <a:ext cx="5774" cy="4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grpSp>
          <p:nvGrpSpPr>
            <p:cNvPr id="3081" name="Group 4"/>
            <p:cNvGrpSpPr>
              <a:grpSpLocks/>
            </p:cNvGrpSpPr>
            <p:nvPr/>
          </p:nvGrpSpPr>
          <p:grpSpPr bwMode="auto">
            <a:xfrm>
              <a:off x="0" y="2650"/>
              <a:ext cx="1075" cy="1655"/>
              <a:chOff x="0" y="2650"/>
              <a:chExt cx="1075" cy="1655"/>
            </a:xfrm>
          </p:grpSpPr>
          <p:sp>
            <p:nvSpPr>
              <p:cNvPr id="3098" name="Freeform 5"/>
              <p:cNvSpPr>
                <a:spLocks/>
              </p:cNvSpPr>
              <p:nvPr/>
            </p:nvSpPr>
            <p:spPr bwMode="auto">
              <a:xfrm>
                <a:off x="103" y="3197"/>
                <a:ext cx="161" cy="1108"/>
              </a:xfrm>
              <a:custGeom>
                <a:avLst/>
                <a:gdLst>
                  <a:gd name="T0" fmla="*/ 0 w 161"/>
                  <a:gd name="T1" fmla="*/ 98 h 1108"/>
                  <a:gd name="T2" fmla="*/ 24 w 161"/>
                  <a:gd name="T3" fmla="*/ 481 h 1108"/>
                  <a:gd name="T4" fmla="*/ 48 w 161"/>
                  <a:gd name="T5" fmla="*/ 790 h 1108"/>
                  <a:gd name="T6" fmla="*/ 65 w 161"/>
                  <a:gd name="T7" fmla="*/ 1018 h 1108"/>
                  <a:gd name="T8" fmla="*/ 60 w 161"/>
                  <a:gd name="T9" fmla="*/ 1107 h 1108"/>
                  <a:gd name="T10" fmla="*/ 94 w 161"/>
                  <a:gd name="T11" fmla="*/ 1107 h 1108"/>
                  <a:gd name="T12" fmla="*/ 106 w 161"/>
                  <a:gd name="T13" fmla="*/ 975 h 1108"/>
                  <a:gd name="T14" fmla="*/ 112 w 161"/>
                  <a:gd name="T15" fmla="*/ 775 h 1108"/>
                  <a:gd name="T16" fmla="*/ 124 w 161"/>
                  <a:gd name="T17" fmla="*/ 588 h 1108"/>
                  <a:gd name="T18" fmla="*/ 131 w 161"/>
                  <a:gd name="T19" fmla="*/ 447 h 1108"/>
                  <a:gd name="T20" fmla="*/ 144 w 161"/>
                  <a:gd name="T21" fmla="*/ 242 h 1108"/>
                  <a:gd name="T22" fmla="*/ 160 w 161"/>
                  <a:gd name="T23" fmla="*/ 66 h 1108"/>
                  <a:gd name="T24" fmla="*/ 150 w 161"/>
                  <a:gd name="T25" fmla="*/ 21 h 1108"/>
                  <a:gd name="T26" fmla="*/ 133 w 161"/>
                  <a:gd name="T27" fmla="*/ 0 h 1108"/>
                  <a:gd name="T28" fmla="*/ 114 w 161"/>
                  <a:gd name="T29" fmla="*/ 217 h 1108"/>
                  <a:gd name="T30" fmla="*/ 98 w 161"/>
                  <a:gd name="T31" fmla="*/ 401 h 1108"/>
                  <a:gd name="T32" fmla="*/ 92 w 161"/>
                  <a:gd name="T33" fmla="*/ 545 h 1108"/>
                  <a:gd name="T34" fmla="*/ 87 w 161"/>
                  <a:gd name="T35" fmla="*/ 697 h 1108"/>
                  <a:gd name="T36" fmla="*/ 73 w 161"/>
                  <a:gd name="T37" fmla="*/ 849 h 1108"/>
                  <a:gd name="T38" fmla="*/ 54 w 161"/>
                  <a:gd name="T39" fmla="*/ 585 h 1108"/>
                  <a:gd name="T40" fmla="*/ 32 w 161"/>
                  <a:gd name="T41" fmla="*/ 335 h 1108"/>
                  <a:gd name="T42" fmla="*/ 0 w 161"/>
                  <a:gd name="T43" fmla="*/ 98 h 11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61" h="1108">
                    <a:moveTo>
                      <a:pt x="0" y="98"/>
                    </a:moveTo>
                    <a:lnTo>
                      <a:pt x="24" y="481"/>
                    </a:lnTo>
                    <a:lnTo>
                      <a:pt x="48" y="790"/>
                    </a:lnTo>
                    <a:lnTo>
                      <a:pt x="65" y="1018"/>
                    </a:lnTo>
                    <a:lnTo>
                      <a:pt x="60" y="1107"/>
                    </a:lnTo>
                    <a:lnTo>
                      <a:pt x="94" y="1107"/>
                    </a:lnTo>
                    <a:lnTo>
                      <a:pt x="106" y="975"/>
                    </a:lnTo>
                    <a:lnTo>
                      <a:pt x="112" y="775"/>
                    </a:lnTo>
                    <a:lnTo>
                      <a:pt x="124" y="588"/>
                    </a:lnTo>
                    <a:lnTo>
                      <a:pt x="131" y="447"/>
                    </a:lnTo>
                    <a:lnTo>
                      <a:pt x="144" y="242"/>
                    </a:lnTo>
                    <a:lnTo>
                      <a:pt x="160" y="66"/>
                    </a:lnTo>
                    <a:lnTo>
                      <a:pt x="150" y="21"/>
                    </a:lnTo>
                    <a:lnTo>
                      <a:pt x="133" y="0"/>
                    </a:lnTo>
                    <a:lnTo>
                      <a:pt x="114" y="217"/>
                    </a:lnTo>
                    <a:lnTo>
                      <a:pt x="98" y="401"/>
                    </a:lnTo>
                    <a:lnTo>
                      <a:pt x="92" y="545"/>
                    </a:lnTo>
                    <a:lnTo>
                      <a:pt x="87" y="697"/>
                    </a:lnTo>
                    <a:lnTo>
                      <a:pt x="73" y="849"/>
                    </a:lnTo>
                    <a:lnTo>
                      <a:pt x="54" y="585"/>
                    </a:lnTo>
                    <a:lnTo>
                      <a:pt x="32" y="335"/>
                    </a:lnTo>
                    <a:lnTo>
                      <a:pt x="0" y="98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099" name="Freeform 6"/>
              <p:cNvSpPr>
                <a:spLocks/>
              </p:cNvSpPr>
              <p:nvPr/>
            </p:nvSpPr>
            <p:spPr bwMode="auto">
              <a:xfrm>
                <a:off x="223" y="3649"/>
                <a:ext cx="258" cy="622"/>
              </a:xfrm>
              <a:custGeom>
                <a:avLst/>
                <a:gdLst>
                  <a:gd name="T0" fmla="*/ 0 w 258"/>
                  <a:gd name="T1" fmla="*/ 289 h 622"/>
                  <a:gd name="T2" fmla="*/ 22 w 258"/>
                  <a:gd name="T3" fmla="*/ 415 h 622"/>
                  <a:gd name="T4" fmla="*/ 44 w 258"/>
                  <a:gd name="T5" fmla="*/ 517 h 622"/>
                  <a:gd name="T6" fmla="*/ 58 w 258"/>
                  <a:gd name="T7" fmla="*/ 591 h 622"/>
                  <a:gd name="T8" fmla="*/ 54 w 258"/>
                  <a:gd name="T9" fmla="*/ 621 h 622"/>
                  <a:gd name="T10" fmla="*/ 85 w 258"/>
                  <a:gd name="T11" fmla="*/ 621 h 622"/>
                  <a:gd name="T12" fmla="*/ 95 w 258"/>
                  <a:gd name="T13" fmla="*/ 578 h 622"/>
                  <a:gd name="T14" fmla="*/ 99 w 258"/>
                  <a:gd name="T15" fmla="*/ 512 h 622"/>
                  <a:gd name="T16" fmla="*/ 112 w 258"/>
                  <a:gd name="T17" fmla="*/ 450 h 622"/>
                  <a:gd name="T18" fmla="*/ 117 w 258"/>
                  <a:gd name="T19" fmla="*/ 404 h 622"/>
                  <a:gd name="T20" fmla="*/ 129 w 258"/>
                  <a:gd name="T21" fmla="*/ 337 h 622"/>
                  <a:gd name="T22" fmla="*/ 143 w 258"/>
                  <a:gd name="T23" fmla="*/ 279 h 622"/>
                  <a:gd name="T24" fmla="*/ 155 w 258"/>
                  <a:gd name="T25" fmla="*/ 228 h 622"/>
                  <a:gd name="T26" fmla="*/ 167 w 258"/>
                  <a:gd name="T27" fmla="*/ 173 h 622"/>
                  <a:gd name="T28" fmla="*/ 187 w 258"/>
                  <a:gd name="T29" fmla="*/ 118 h 622"/>
                  <a:gd name="T30" fmla="*/ 209 w 258"/>
                  <a:gd name="T31" fmla="*/ 72 h 622"/>
                  <a:gd name="T32" fmla="*/ 245 w 258"/>
                  <a:gd name="T33" fmla="*/ 28 h 622"/>
                  <a:gd name="T34" fmla="*/ 257 w 258"/>
                  <a:gd name="T35" fmla="*/ 10 h 622"/>
                  <a:gd name="T36" fmla="*/ 242 w 258"/>
                  <a:gd name="T37" fmla="*/ 0 h 622"/>
                  <a:gd name="T38" fmla="*/ 219 w 258"/>
                  <a:gd name="T39" fmla="*/ 18 h 622"/>
                  <a:gd name="T40" fmla="*/ 187 w 258"/>
                  <a:gd name="T41" fmla="*/ 60 h 622"/>
                  <a:gd name="T42" fmla="*/ 163 w 258"/>
                  <a:gd name="T43" fmla="*/ 102 h 622"/>
                  <a:gd name="T44" fmla="*/ 143 w 258"/>
                  <a:gd name="T45" fmla="*/ 146 h 622"/>
                  <a:gd name="T46" fmla="*/ 131 w 258"/>
                  <a:gd name="T47" fmla="*/ 203 h 622"/>
                  <a:gd name="T48" fmla="*/ 119 w 258"/>
                  <a:gd name="T49" fmla="*/ 257 h 622"/>
                  <a:gd name="T50" fmla="*/ 102 w 258"/>
                  <a:gd name="T51" fmla="*/ 329 h 622"/>
                  <a:gd name="T52" fmla="*/ 87 w 258"/>
                  <a:gd name="T53" fmla="*/ 389 h 622"/>
                  <a:gd name="T54" fmla="*/ 82 w 258"/>
                  <a:gd name="T55" fmla="*/ 436 h 622"/>
                  <a:gd name="T56" fmla="*/ 78 w 258"/>
                  <a:gd name="T57" fmla="*/ 486 h 622"/>
                  <a:gd name="T58" fmla="*/ 66 w 258"/>
                  <a:gd name="T59" fmla="*/ 536 h 622"/>
                  <a:gd name="T60" fmla="*/ 48 w 258"/>
                  <a:gd name="T61" fmla="*/ 449 h 622"/>
                  <a:gd name="T62" fmla="*/ 29 w 258"/>
                  <a:gd name="T63" fmla="*/ 367 h 622"/>
                  <a:gd name="T64" fmla="*/ 0 w 258"/>
                  <a:gd name="T65" fmla="*/ 289 h 6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8" h="622">
                    <a:moveTo>
                      <a:pt x="0" y="289"/>
                    </a:moveTo>
                    <a:lnTo>
                      <a:pt x="22" y="415"/>
                    </a:lnTo>
                    <a:lnTo>
                      <a:pt x="44" y="517"/>
                    </a:lnTo>
                    <a:lnTo>
                      <a:pt x="58" y="591"/>
                    </a:lnTo>
                    <a:lnTo>
                      <a:pt x="54" y="621"/>
                    </a:lnTo>
                    <a:lnTo>
                      <a:pt x="85" y="621"/>
                    </a:lnTo>
                    <a:lnTo>
                      <a:pt x="95" y="578"/>
                    </a:lnTo>
                    <a:lnTo>
                      <a:pt x="99" y="512"/>
                    </a:lnTo>
                    <a:lnTo>
                      <a:pt x="112" y="450"/>
                    </a:lnTo>
                    <a:lnTo>
                      <a:pt x="117" y="404"/>
                    </a:lnTo>
                    <a:lnTo>
                      <a:pt x="129" y="337"/>
                    </a:lnTo>
                    <a:lnTo>
                      <a:pt x="143" y="279"/>
                    </a:lnTo>
                    <a:lnTo>
                      <a:pt x="155" y="228"/>
                    </a:lnTo>
                    <a:lnTo>
                      <a:pt x="167" y="173"/>
                    </a:lnTo>
                    <a:lnTo>
                      <a:pt x="187" y="118"/>
                    </a:lnTo>
                    <a:lnTo>
                      <a:pt x="209" y="72"/>
                    </a:lnTo>
                    <a:lnTo>
                      <a:pt x="245" y="28"/>
                    </a:lnTo>
                    <a:lnTo>
                      <a:pt x="257" y="10"/>
                    </a:lnTo>
                    <a:lnTo>
                      <a:pt x="242" y="0"/>
                    </a:lnTo>
                    <a:lnTo>
                      <a:pt x="219" y="18"/>
                    </a:lnTo>
                    <a:lnTo>
                      <a:pt x="187" y="60"/>
                    </a:lnTo>
                    <a:lnTo>
                      <a:pt x="163" y="102"/>
                    </a:lnTo>
                    <a:lnTo>
                      <a:pt x="143" y="146"/>
                    </a:lnTo>
                    <a:lnTo>
                      <a:pt x="131" y="203"/>
                    </a:lnTo>
                    <a:lnTo>
                      <a:pt x="119" y="257"/>
                    </a:lnTo>
                    <a:lnTo>
                      <a:pt x="102" y="329"/>
                    </a:lnTo>
                    <a:lnTo>
                      <a:pt x="87" y="389"/>
                    </a:lnTo>
                    <a:lnTo>
                      <a:pt x="82" y="436"/>
                    </a:lnTo>
                    <a:lnTo>
                      <a:pt x="78" y="486"/>
                    </a:lnTo>
                    <a:lnTo>
                      <a:pt x="66" y="536"/>
                    </a:lnTo>
                    <a:lnTo>
                      <a:pt x="48" y="449"/>
                    </a:lnTo>
                    <a:lnTo>
                      <a:pt x="29" y="367"/>
                    </a:lnTo>
                    <a:lnTo>
                      <a:pt x="0" y="289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3100" name="Freeform 7"/>
              <p:cNvSpPr>
                <a:spLocks/>
              </p:cNvSpPr>
              <p:nvPr/>
            </p:nvSpPr>
            <p:spPr bwMode="auto">
              <a:xfrm>
                <a:off x="0" y="3038"/>
                <a:ext cx="565" cy="695"/>
              </a:xfrm>
              <a:custGeom>
                <a:avLst/>
                <a:gdLst>
                  <a:gd name="T0" fmla="*/ 229 w 565"/>
                  <a:gd name="T1" fmla="*/ 219 h 695"/>
                  <a:gd name="T2" fmla="*/ 247 w 565"/>
                  <a:gd name="T3" fmla="*/ 241 h 695"/>
                  <a:gd name="T4" fmla="*/ 347 w 565"/>
                  <a:gd name="T5" fmla="*/ 204 h 695"/>
                  <a:gd name="T6" fmla="*/ 451 w 565"/>
                  <a:gd name="T7" fmla="*/ 145 h 695"/>
                  <a:gd name="T8" fmla="*/ 496 w 565"/>
                  <a:gd name="T9" fmla="*/ 82 h 695"/>
                  <a:gd name="T10" fmla="*/ 470 w 565"/>
                  <a:gd name="T11" fmla="*/ 137 h 695"/>
                  <a:gd name="T12" fmla="*/ 391 w 565"/>
                  <a:gd name="T13" fmla="*/ 194 h 695"/>
                  <a:gd name="T14" fmla="*/ 304 w 565"/>
                  <a:gd name="T15" fmla="*/ 247 h 695"/>
                  <a:gd name="T16" fmla="*/ 219 w 565"/>
                  <a:gd name="T17" fmla="*/ 284 h 695"/>
                  <a:gd name="T18" fmla="*/ 254 w 565"/>
                  <a:gd name="T19" fmla="*/ 317 h 695"/>
                  <a:gd name="T20" fmla="*/ 331 w 565"/>
                  <a:gd name="T21" fmla="*/ 322 h 695"/>
                  <a:gd name="T22" fmla="*/ 430 w 565"/>
                  <a:gd name="T23" fmla="*/ 334 h 695"/>
                  <a:gd name="T24" fmla="*/ 509 w 565"/>
                  <a:gd name="T25" fmla="*/ 364 h 695"/>
                  <a:gd name="T26" fmla="*/ 536 w 565"/>
                  <a:gd name="T27" fmla="*/ 383 h 695"/>
                  <a:gd name="T28" fmla="*/ 454 w 565"/>
                  <a:gd name="T29" fmla="*/ 364 h 695"/>
                  <a:gd name="T30" fmla="*/ 345 w 565"/>
                  <a:gd name="T31" fmla="*/ 354 h 695"/>
                  <a:gd name="T32" fmla="*/ 244 w 565"/>
                  <a:gd name="T33" fmla="*/ 347 h 695"/>
                  <a:gd name="T34" fmla="*/ 189 w 565"/>
                  <a:gd name="T35" fmla="*/ 363 h 695"/>
                  <a:gd name="T36" fmla="*/ 200 w 565"/>
                  <a:gd name="T37" fmla="*/ 443 h 695"/>
                  <a:gd name="T38" fmla="*/ 198 w 565"/>
                  <a:gd name="T39" fmla="*/ 547 h 695"/>
                  <a:gd name="T40" fmla="*/ 166 w 565"/>
                  <a:gd name="T41" fmla="*/ 630 h 695"/>
                  <a:gd name="T42" fmla="*/ 98 w 565"/>
                  <a:gd name="T43" fmla="*/ 694 h 695"/>
                  <a:gd name="T44" fmla="*/ 108 w 565"/>
                  <a:gd name="T45" fmla="*/ 617 h 695"/>
                  <a:gd name="T46" fmla="*/ 130 w 565"/>
                  <a:gd name="T47" fmla="*/ 533 h 695"/>
                  <a:gd name="T48" fmla="*/ 144 w 565"/>
                  <a:gd name="T49" fmla="*/ 425 h 695"/>
                  <a:gd name="T50" fmla="*/ 137 w 565"/>
                  <a:gd name="T51" fmla="*/ 353 h 695"/>
                  <a:gd name="T52" fmla="*/ 103 w 565"/>
                  <a:gd name="T53" fmla="*/ 395 h 695"/>
                  <a:gd name="T54" fmla="*/ 85 w 565"/>
                  <a:gd name="T55" fmla="*/ 486 h 695"/>
                  <a:gd name="T56" fmla="*/ 69 w 565"/>
                  <a:gd name="T57" fmla="*/ 580 h 695"/>
                  <a:gd name="T58" fmla="*/ 22 w 565"/>
                  <a:gd name="T59" fmla="*/ 649 h 695"/>
                  <a:gd name="T60" fmla="*/ 5 w 565"/>
                  <a:gd name="T61" fmla="*/ 649 h 695"/>
                  <a:gd name="T62" fmla="*/ 5 w 565"/>
                  <a:gd name="T63" fmla="*/ 578 h 695"/>
                  <a:gd name="T64" fmla="*/ 37 w 565"/>
                  <a:gd name="T65" fmla="*/ 512 h 695"/>
                  <a:gd name="T66" fmla="*/ 74 w 565"/>
                  <a:gd name="T67" fmla="*/ 427 h 695"/>
                  <a:gd name="T68" fmla="*/ 91 w 565"/>
                  <a:gd name="T69" fmla="*/ 364 h 695"/>
                  <a:gd name="T70" fmla="*/ 57 w 565"/>
                  <a:gd name="T71" fmla="*/ 324 h 695"/>
                  <a:gd name="T72" fmla="*/ 5 w 565"/>
                  <a:gd name="T73" fmla="*/ 329 h 695"/>
                  <a:gd name="T74" fmla="*/ 5 w 565"/>
                  <a:gd name="T75" fmla="*/ 329 h 695"/>
                  <a:gd name="T76" fmla="*/ 5 w 565"/>
                  <a:gd name="T77" fmla="*/ 329 h 695"/>
                  <a:gd name="T78" fmla="*/ 5 w 565"/>
                  <a:gd name="T79" fmla="*/ 329 h 695"/>
                  <a:gd name="T80" fmla="*/ 5 w 565"/>
                  <a:gd name="T81" fmla="*/ 329 h 695"/>
                  <a:gd name="T82" fmla="*/ 5 w 565"/>
                  <a:gd name="T83" fmla="*/ 329 h 695"/>
                  <a:gd name="T84" fmla="*/ 29 w 565"/>
                  <a:gd name="T85" fmla="*/ 287 h 695"/>
                  <a:gd name="T86" fmla="*/ 29 w 565"/>
                  <a:gd name="T87" fmla="*/ 247 h 695"/>
                  <a:gd name="T88" fmla="*/ 5 w 565"/>
                  <a:gd name="T89" fmla="*/ 187 h 695"/>
                  <a:gd name="T90" fmla="*/ 5 w 565"/>
                  <a:gd name="T91" fmla="*/ 187 h 695"/>
                  <a:gd name="T92" fmla="*/ 5 w 565"/>
                  <a:gd name="T93" fmla="*/ 187 h 695"/>
                  <a:gd name="T94" fmla="*/ 5 w 565"/>
                  <a:gd name="T95" fmla="*/ 187 h 695"/>
                  <a:gd name="T96" fmla="*/ 52 w 565"/>
                  <a:gd name="T97" fmla="*/ 218 h 695"/>
                  <a:gd name="T98" fmla="*/ 113 w 565"/>
                  <a:gd name="T99" fmla="*/ 281 h 695"/>
                  <a:gd name="T100" fmla="*/ 119 w 565"/>
                  <a:gd name="T101" fmla="*/ 233 h 695"/>
                  <a:gd name="T102" fmla="*/ 52 w 565"/>
                  <a:gd name="T103" fmla="*/ 162 h 695"/>
                  <a:gd name="T104" fmla="*/ 5 w 565"/>
                  <a:gd name="T105" fmla="*/ 116 h 695"/>
                  <a:gd name="T106" fmla="*/ 5 w 565"/>
                  <a:gd name="T107" fmla="*/ 116 h 695"/>
                  <a:gd name="T108" fmla="*/ 5 w 565"/>
                  <a:gd name="T109" fmla="*/ 86 h 695"/>
                  <a:gd name="T110" fmla="*/ 65 w 565"/>
                  <a:gd name="T111" fmla="*/ 155 h 695"/>
                  <a:gd name="T112" fmla="*/ 131 w 565"/>
                  <a:gd name="T113" fmla="*/ 247 h 695"/>
                  <a:gd name="T114" fmla="*/ 172 w 565"/>
                  <a:gd name="T115" fmla="*/ 226 h 695"/>
                  <a:gd name="T116" fmla="*/ 227 w 565"/>
                  <a:gd name="T117" fmla="*/ 156 h 695"/>
                  <a:gd name="T118" fmla="*/ 296 w 565"/>
                  <a:gd name="T119" fmla="*/ 71 h 695"/>
                  <a:gd name="T120" fmla="*/ 353 w 565"/>
                  <a:gd name="T121" fmla="*/ 12 h 695"/>
                  <a:gd name="T122" fmla="*/ 348 w 565"/>
                  <a:gd name="T123" fmla="*/ 53 h 695"/>
                  <a:gd name="T124" fmla="*/ 292 w 565"/>
                  <a:gd name="T125" fmla="*/ 137 h 69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565" h="695">
                    <a:moveTo>
                      <a:pt x="266" y="170"/>
                    </a:moveTo>
                    <a:lnTo>
                      <a:pt x="255" y="181"/>
                    </a:lnTo>
                    <a:lnTo>
                      <a:pt x="246" y="193"/>
                    </a:lnTo>
                    <a:lnTo>
                      <a:pt x="238" y="205"/>
                    </a:lnTo>
                    <a:lnTo>
                      <a:pt x="229" y="219"/>
                    </a:lnTo>
                    <a:lnTo>
                      <a:pt x="222" y="231"/>
                    </a:lnTo>
                    <a:lnTo>
                      <a:pt x="219" y="243"/>
                    </a:lnTo>
                    <a:lnTo>
                      <a:pt x="214" y="253"/>
                    </a:lnTo>
                    <a:lnTo>
                      <a:pt x="228" y="247"/>
                    </a:lnTo>
                    <a:lnTo>
                      <a:pt x="247" y="241"/>
                    </a:lnTo>
                    <a:lnTo>
                      <a:pt x="267" y="234"/>
                    </a:lnTo>
                    <a:lnTo>
                      <a:pt x="287" y="227"/>
                    </a:lnTo>
                    <a:lnTo>
                      <a:pt x="308" y="221"/>
                    </a:lnTo>
                    <a:lnTo>
                      <a:pt x="329" y="213"/>
                    </a:lnTo>
                    <a:lnTo>
                      <a:pt x="347" y="204"/>
                    </a:lnTo>
                    <a:lnTo>
                      <a:pt x="373" y="192"/>
                    </a:lnTo>
                    <a:lnTo>
                      <a:pt x="392" y="180"/>
                    </a:lnTo>
                    <a:lnTo>
                      <a:pt x="417" y="167"/>
                    </a:lnTo>
                    <a:lnTo>
                      <a:pt x="434" y="159"/>
                    </a:lnTo>
                    <a:lnTo>
                      <a:pt x="451" y="145"/>
                    </a:lnTo>
                    <a:lnTo>
                      <a:pt x="465" y="134"/>
                    </a:lnTo>
                    <a:lnTo>
                      <a:pt x="477" y="119"/>
                    </a:lnTo>
                    <a:lnTo>
                      <a:pt x="485" y="105"/>
                    </a:lnTo>
                    <a:lnTo>
                      <a:pt x="491" y="92"/>
                    </a:lnTo>
                    <a:lnTo>
                      <a:pt x="496" y="82"/>
                    </a:lnTo>
                    <a:lnTo>
                      <a:pt x="497" y="93"/>
                    </a:lnTo>
                    <a:lnTo>
                      <a:pt x="497" y="100"/>
                    </a:lnTo>
                    <a:lnTo>
                      <a:pt x="493" y="110"/>
                    </a:lnTo>
                    <a:lnTo>
                      <a:pt x="484" y="121"/>
                    </a:lnTo>
                    <a:lnTo>
                      <a:pt x="470" y="137"/>
                    </a:lnTo>
                    <a:lnTo>
                      <a:pt x="462" y="149"/>
                    </a:lnTo>
                    <a:lnTo>
                      <a:pt x="448" y="157"/>
                    </a:lnTo>
                    <a:lnTo>
                      <a:pt x="431" y="168"/>
                    </a:lnTo>
                    <a:lnTo>
                      <a:pt x="410" y="181"/>
                    </a:lnTo>
                    <a:lnTo>
                      <a:pt x="391" y="194"/>
                    </a:lnTo>
                    <a:lnTo>
                      <a:pt x="370" y="207"/>
                    </a:lnTo>
                    <a:lnTo>
                      <a:pt x="356" y="218"/>
                    </a:lnTo>
                    <a:lnTo>
                      <a:pt x="340" y="230"/>
                    </a:lnTo>
                    <a:lnTo>
                      <a:pt x="322" y="238"/>
                    </a:lnTo>
                    <a:lnTo>
                      <a:pt x="304" y="247"/>
                    </a:lnTo>
                    <a:lnTo>
                      <a:pt x="285" y="256"/>
                    </a:lnTo>
                    <a:lnTo>
                      <a:pt x="267" y="264"/>
                    </a:lnTo>
                    <a:lnTo>
                      <a:pt x="252" y="271"/>
                    </a:lnTo>
                    <a:lnTo>
                      <a:pt x="232" y="279"/>
                    </a:lnTo>
                    <a:lnTo>
                      <a:pt x="219" y="284"/>
                    </a:lnTo>
                    <a:lnTo>
                      <a:pt x="213" y="287"/>
                    </a:lnTo>
                    <a:lnTo>
                      <a:pt x="219" y="295"/>
                    </a:lnTo>
                    <a:lnTo>
                      <a:pt x="226" y="303"/>
                    </a:lnTo>
                    <a:lnTo>
                      <a:pt x="236" y="314"/>
                    </a:lnTo>
                    <a:lnTo>
                      <a:pt x="254" y="317"/>
                    </a:lnTo>
                    <a:lnTo>
                      <a:pt x="267" y="318"/>
                    </a:lnTo>
                    <a:lnTo>
                      <a:pt x="288" y="321"/>
                    </a:lnTo>
                    <a:lnTo>
                      <a:pt x="308" y="322"/>
                    </a:lnTo>
                    <a:lnTo>
                      <a:pt x="331" y="322"/>
                    </a:lnTo>
                    <a:lnTo>
                      <a:pt x="352" y="324"/>
                    </a:lnTo>
                    <a:lnTo>
                      <a:pt x="374" y="325"/>
                    </a:lnTo>
                    <a:lnTo>
                      <a:pt x="394" y="328"/>
                    </a:lnTo>
                    <a:lnTo>
                      <a:pt x="411" y="330"/>
                    </a:lnTo>
                    <a:lnTo>
                      <a:pt x="430" y="334"/>
                    </a:lnTo>
                    <a:lnTo>
                      <a:pt x="444" y="338"/>
                    </a:lnTo>
                    <a:lnTo>
                      <a:pt x="459" y="344"/>
                    </a:lnTo>
                    <a:lnTo>
                      <a:pt x="471" y="350"/>
                    </a:lnTo>
                    <a:lnTo>
                      <a:pt x="489" y="356"/>
                    </a:lnTo>
                    <a:lnTo>
                      <a:pt x="509" y="364"/>
                    </a:lnTo>
                    <a:lnTo>
                      <a:pt x="530" y="371"/>
                    </a:lnTo>
                    <a:lnTo>
                      <a:pt x="546" y="376"/>
                    </a:lnTo>
                    <a:lnTo>
                      <a:pt x="564" y="381"/>
                    </a:lnTo>
                    <a:lnTo>
                      <a:pt x="550" y="384"/>
                    </a:lnTo>
                    <a:lnTo>
                      <a:pt x="536" y="383"/>
                    </a:lnTo>
                    <a:lnTo>
                      <a:pt x="520" y="380"/>
                    </a:lnTo>
                    <a:lnTo>
                      <a:pt x="504" y="376"/>
                    </a:lnTo>
                    <a:lnTo>
                      <a:pt x="481" y="370"/>
                    </a:lnTo>
                    <a:lnTo>
                      <a:pt x="468" y="367"/>
                    </a:lnTo>
                    <a:lnTo>
                      <a:pt x="454" y="364"/>
                    </a:lnTo>
                    <a:lnTo>
                      <a:pt x="436" y="361"/>
                    </a:lnTo>
                    <a:lnTo>
                      <a:pt x="416" y="359"/>
                    </a:lnTo>
                    <a:lnTo>
                      <a:pt x="393" y="357"/>
                    </a:lnTo>
                    <a:lnTo>
                      <a:pt x="370" y="355"/>
                    </a:lnTo>
                    <a:lnTo>
                      <a:pt x="345" y="354"/>
                    </a:lnTo>
                    <a:lnTo>
                      <a:pt x="325" y="354"/>
                    </a:lnTo>
                    <a:lnTo>
                      <a:pt x="303" y="353"/>
                    </a:lnTo>
                    <a:lnTo>
                      <a:pt x="286" y="352"/>
                    </a:lnTo>
                    <a:lnTo>
                      <a:pt x="266" y="351"/>
                    </a:lnTo>
                    <a:lnTo>
                      <a:pt x="244" y="347"/>
                    </a:lnTo>
                    <a:lnTo>
                      <a:pt x="219" y="343"/>
                    </a:lnTo>
                    <a:lnTo>
                      <a:pt x="197" y="338"/>
                    </a:lnTo>
                    <a:lnTo>
                      <a:pt x="171" y="335"/>
                    </a:lnTo>
                    <a:lnTo>
                      <a:pt x="179" y="347"/>
                    </a:lnTo>
                    <a:lnTo>
                      <a:pt x="189" y="363"/>
                    </a:lnTo>
                    <a:lnTo>
                      <a:pt x="199" y="383"/>
                    </a:lnTo>
                    <a:lnTo>
                      <a:pt x="202" y="398"/>
                    </a:lnTo>
                    <a:lnTo>
                      <a:pt x="203" y="416"/>
                    </a:lnTo>
                    <a:lnTo>
                      <a:pt x="202" y="429"/>
                    </a:lnTo>
                    <a:lnTo>
                      <a:pt x="200" y="443"/>
                    </a:lnTo>
                    <a:lnTo>
                      <a:pt x="198" y="462"/>
                    </a:lnTo>
                    <a:lnTo>
                      <a:pt x="196" y="487"/>
                    </a:lnTo>
                    <a:lnTo>
                      <a:pt x="197" y="508"/>
                    </a:lnTo>
                    <a:lnTo>
                      <a:pt x="198" y="530"/>
                    </a:lnTo>
                    <a:lnTo>
                      <a:pt x="198" y="547"/>
                    </a:lnTo>
                    <a:lnTo>
                      <a:pt x="196" y="564"/>
                    </a:lnTo>
                    <a:lnTo>
                      <a:pt x="190" y="581"/>
                    </a:lnTo>
                    <a:lnTo>
                      <a:pt x="182" y="602"/>
                    </a:lnTo>
                    <a:lnTo>
                      <a:pt x="175" y="617"/>
                    </a:lnTo>
                    <a:lnTo>
                      <a:pt x="166" y="630"/>
                    </a:lnTo>
                    <a:lnTo>
                      <a:pt x="156" y="647"/>
                    </a:lnTo>
                    <a:lnTo>
                      <a:pt x="148" y="657"/>
                    </a:lnTo>
                    <a:lnTo>
                      <a:pt x="133" y="670"/>
                    </a:lnTo>
                    <a:lnTo>
                      <a:pt x="114" y="681"/>
                    </a:lnTo>
                    <a:lnTo>
                      <a:pt x="98" y="694"/>
                    </a:lnTo>
                    <a:lnTo>
                      <a:pt x="96" y="680"/>
                    </a:lnTo>
                    <a:lnTo>
                      <a:pt x="98" y="663"/>
                    </a:lnTo>
                    <a:lnTo>
                      <a:pt x="101" y="645"/>
                    </a:lnTo>
                    <a:lnTo>
                      <a:pt x="103" y="629"/>
                    </a:lnTo>
                    <a:lnTo>
                      <a:pt x="108" y="617"/>
                    </a:lnTo>
                    <a:lnTo>
                      <a:pt x="113" y="601"/>
                    </a:lnTo>
                    <a:lnTo>
                      <a:pt x="121" y="584"/>
                    </a:lnTo>
                    <a:lnTo>
                      <a:pt x="125" y="570"/>
                    </a:lnTo>
                    <a:lnTo>
                      <a:pt x="126" y="557"/>
                    </a:lnTo>
                    <a:lnTo>
                      <a:pt x="130" y="533"/>
                    </a:lnTo>
                    <a:lnTo>
                      <a:pt x="133" y="508"/>
                    </a:lnTo>
                    <a:lnTo>
                      <a:pt x="136" y="486"/>
                    </a:lnTo>
                    <a:lnTo>
                      <a:pt x="139" y="464"/>
                    </a:lnTo>
                    <a:lnTo>
                      <a:pt x="143" y="441"/>
                    </a:lnTo>
                    <a:lnTo>
                      <a:pt x="144" y="425"/>
                    </a:lnTo>
                    <a:lnTo>
                      <a:pt x="144" y="412"/>
                    </a:lnTo>
                    <a:lnTo>
                      <a:pt x="145" y="396"/>
                    </a:lnTo>
                    <a:lnTo>
                      <a:pt x="144" y="378"/>
                    </a:lnTo>
                    <a:lnTo>
                      <a:pt x="142" y="368"/>
                    </a:lnTo>
                    <a:lnTo>
                      <a:pt x="137" y="353"/>
                    </a:lnTo>
                    <a:lnTo>
                      <a:pt x="133" y="334"/>
                    </a:lnTo>
                    <a:lnTo>
                      <a:pt x="125" y="348"/>
                    </a:lnTo>
                    <a:lnTo>
                      <a:pt x="116" y="363"/>
                    </a:lnTo>
                    <a:lnTo>
                      <a:pt x="108" y="378"/>
                    </a:lnTo>
                    <a:lnTo>
                      <a:pt x="103" y="395"/>
                    </a:lnTo>
                    <a:lnTo>
                      <a:pt x="98" y="413"/>
                    </a:lnTo>
                    <a:lnTo>
                      <a:pt x="94" y="427"/>
                    </a:lnTo>
                    <a:lnTo>
                      <a:pt x="92" y="444"/>
                    </a:lnTo>
                    <a:lnTo>
                      <a:pt x="88" y="464"/>
                    </a:lnTo>
                    <a:lnTo>
                      <a:pt x="85" y="486"/>
                    </a:lnTo>
                    <a:lnTo>
                      <a:pt x="82" y="504"/>
                    </a:lnTo>
                    <a:lnTo>
                      <a:pt x="79" y="526"/>
                    </a:lnTo>
                    <a:lnTo>
                      <a:pt x="77" y="543"/>
                    </a:lnTo>
                    <a:lnTo>
                      <a:pt x="72" y="562"/>
                    </a:lnTo>
                    <a:lnTo>
                      <a:pt x="69" y="580"/>
                    </a:lnTo>
                    <a:lnTo>
                      <a:pt x="65" y="593"/>
                    </a:lnTo>
                    <a:lnTo>
                      <a:pt x="56" y="606"/>
                    </a:lnTo>
                    <a:lnTo>
                      <a:pt x="46" y="621"/>
                    </a:lnTo>
                    <a:lnTo>
                      <a:pt x="34" y="635"/>
                    </a:lnTo>
                    <a:lnTo>
                      <a:pt x="22" y="649"/>
                    </a:lnTo>
                    <a:lnTo>
                      <a:pt x="12" y="656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578"/>
                    </a:lnTo>
                    <a:lnTo>
                      <a:pt x="11" y="564"/>
                    </a:lnTo>
                    <a:lnTo>
                      <a:pt x="21" y="546"/>
                    </a:lnTo>
                    <a:lnTo>
                      <a:pt x="29" y="530"/>
                    </a:lnTo>
                    <a:lnTo>
                      <a:pt x="37" y="512"/>
                    </a:lnTo>
                    <a:lnTo>
                      <a:pt x="45" y="496"/>
                    </a:lnTo>
                    <a:lnTo>
                      <a:pt x="54" y="478"/>
                    </a:lnTo>
                    <a:lnTo>
                      <a:pt x="60" y="461"/>
                    </a:lnTo>
                    <a:lnTo>
                      <a:pt x="67" y="444"/>
                    </a:lnTo>
                    <a:lnTo>
                      <a:pt x="74" y="427"/>
                    </a:lnTo>
                    <a:lnTo>
                      <a:pt x="77" y="415"/>
                    </a:lnTo>
                    <a:lnTo>
                      <a:pt x="83" y="402"/>
                    </a:lnTo>
                    <a:lnTo>
                      <a:pt x="88" y="386"/>
                    </a:lnTo>
                    <a:lnTo>
                      <a:pt x="94" y="374"/>
                    </a:lnTo>
                    <a:lnTo>
                      <a:pt x="91" y="364"/>
                    </a:lnTo>
                    <a:lnTo>
                      <a:pt x="89" y="352"/>
                    </a:lnTo>
                    <a:lnTo>
                      <a:pt x="90" y="342"/>
                    </a:lnTo>
                    <a:lnTo>
                      <a:pt x="93" y="330"/>
                    </a:lnTo>
                    <a:lnTo>
                      <a:pt x="77" y="328"/>
                    </a:lnTo>
                    <a:lnTo>
                      <a:pt x="57" y="324"/>
                    </a:lnTo>
                    <a:lnTo>
                      <a:pt x="40" y="333"/>
                    </a:lnTo>
                    <a:lnTo>
                      <a:pt x="24" y="340"/>
                    </a:lnTo>
                    <a:lnTo>
                      <a:pt x="7" y="347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11" y="293"/>
                    </a:lnTo>
                    <a:lnTo>
                      <a:pt x="29" y="287"/>
                    </a:lnTo>
                    <a:lnTo>
                      <a:pt x="33" y="278"/>
                    </a:lnTo>
                    <a:lnTo>
                      <a:pt x="37" y="270"/>
                    </a:lnTo>
                    <a:lnTo>
                      <a:pt x="41" y="261"/>
                    </a:lnTo>
                    <a:lnTo>
                      <a:pt x="40" y="258"/>
                    </a:lnTo>
                    <a:lnTo>
                      <a:pt x="29" y="247"/>
                    </a:lnTo>
                    <a:lnTo>
                      <a:pt x="13" y="235"/>
                    </a:lnTo>
                    <a:lnTo>
                      <a:pt x="0" y="223"/>
                    </a:lnTo>
                    <a:lnTo>
                      <a:pt x="5" y="222"/>
                    </a:lnTo>
                    <a:lnTo>
                      <a:pt x="5" y="187"/>
                    </a:lnTo>
                    <a:lnTo>
                      <a:pt x="3" y="184"/>
                    </a:lnTo>
                    <a:lnTo>
                      <a:pt x="24" y="197"/>
                    </a:lnTo>
                    <a:lnTo>
                      <a:pt x="41" y="209"/>
                    </a:lnTo>
                    <a:lnTo>
                      <a:pt x="52" y="218"/>
                    </a:lnTo>
                    <a:lnTo>
                      <a:pt x="61" y="229"/>
                    </a:lnTo>
                    <a:lnTo>
                      <a:pt x="75" y="244"/>
                    </a:lnTo>
                    <a:lnTo>
                      <a:pt x="87" y="256"/>
                    </a:lnTo>
                    <a:lnTo>
                      <a:pt x="98" y="267"/>
                    </a:lnTo>
                    <a:lnTo>
                      <a:pt x="113" y="281"/>
                    </a:lnTo>
                    <a:lnTo>
                      <a:pt x="119" y="276"/>
                    </a:lnTo>
                    <a:lnTo>
                      <a:pt x="126" y="265"/>
                    </a:lnTo>
                    <a:lnTo>
                      <a:pt x="133" y="256"/>
                    </a:lnTo>
                    <a:lnTo>
                      <a:pt x="129" y="247"/>
                    </a:lnTo>
                    <a:lnTo>
                      <a:pt x="119" y="233"/>
                    </a:lnTo>
                    <a:lnTo>
                      <a:pt x="109" y="219"/>
                    </a:lnTo>
                    <a:lnTo>
                      <a:pt x="98" y="206"/>
                    </a:lnTo>
                    <a:lnTo>
                      <a:pt x="87" y="194"/>
                    </a:lnTo>
                    <a:lnTo>
                      <a:pt x="68" y="178"/>
                    </a:lnTo>
                    <a:lnTo>
                      <a:pt x="52" y="162"/>
                    </a:lnTo>
                    <a:lnTo>
                      <a:pt x="38" y="150"/>
                    </a:lnTo>
                    <a:lnTo>
                      <a:pt x="26" y="139"/>
                    </a:lnTo>
                    <a:lnTo>
                      <a:pt x="13" y="126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96"/>
                    </a:lnTo>
                    <a:lnTo>
                      <a:pt x="5" y="86"/>
                    </a:lnTo>
                    <a:lnTo>
                      <a:pt x="10" y="99"/>
                    </a:lnTo>
                    <a:lnTo>
                      <a:pt x="25" y="113"/>
                    </a:lnTo>
                    <a:lnTo>
                      <a:pt x="37" y="126"/>
                    </a:lnTo>
                    <a:lnTo>
                      <a:pt x="54" y="144"/>
                    </a:lnTo>
                    <a:lnTo>
                      <a:pt x="65" y="155"/>
                    </a:lnTo>
                    <a:lnTo>
                      <a:pt x="79" y="170"/>
                    </a:lnTo>
                    <a:lnTo>
                      <a:pt x="92" y="190"/>
                    </a:lnTo>
                    <a:lnTo>
                      <a:pt x="104" y="205"/>
                    </a:lnTo>
                    <a:lnTo>
                      <a:pt x="115" y="221"/>
                    </a:lnTo>
                    <a:lnTo>
                      <a:pt x="131" y="247"/>
                    </a:lnTo>
                    <a:lnTo>
                      <a:pt x="137" y="261"/>
                    </a:lnTo>
                    <a:lnTo>
                      <a:pt x="141" y="270"/>
                    </a:lnTo>
                    <a:lnTo>
                      <a:pt x="149" y="256"/>
                    </a:lnTo>
                    <a:lnTo>
                      <a:pt x="160" y="241"/>
                    </a:lnTo>
                    <a:lnTo>
                      <a:pt x="172" y="226"/>
                    </a:lnTo>
                    <a:lnTo>
                      <a:pt x="182" y="211"/>
                    </a:lnTo>
                    <a:lnTo>
                      <a:pt x="192" y="197"/>
                    </a:lnTo>
                    <a:lnTo>
                      <a:pt x="202" y="184"/>
                    </a:lnTo>
                    <a:lnTo>
                      <a:pt x="213" y="172"/>
                    </a:lnTo>
                    <a:lnTo>
                      <a:pt x="227" y="156"/>
                    </a:lnTo>
                    <a:lnTo>
                      <a:pt x="242" y="140"/>
                    </a:lnTo>
                    <a:lnTo>
                      <a:pt x="256" y="122"/>
                    </a:lnTo>
                    <a:lnTo>
                      <a:pt x="271" y="104"/>
                    </a:lnTo>
                    <a:lnTo>
                      <a:pt x="282" y="89"/>
                    </a:lnTo>
                    <a:lnTo>
                      <a:pt x="296" y="71"/>
                    </a:lnTo>
                    <a:lnTo>
                      <a:pt x="307" y="59"/>
                    </a:lnTo>
                    <a:lnTo>
                      <a:pt x="321" y="47"/>
                    </a:lnTo>
                    <a:lnTo>
                      <a:pt x="333" y="38"/>
                    </a:lnTo>
                    <a:lnTo>
                      <a:pt x="343" y="27"/>
                    </a:lnTo>
                    <a:lnTo>
                      <a:pt x="353" y="12"/>
                    </a:lnTo>
                    <a:lnTo>
                      <a:pt x="362" y="0"/>
                    </a:lnTo>
                    <a:lnTo>
                      <a:pt x="360" y="10"/>
                    </a:lnTo>
                    <a:lnTo>
                      <a:pt x="358" y="24"/>
                    </a:lnTo>
                    <a:lnTo>
                      <a:pt x="355" y="39"/>
                    </a:lnTo>
                    <a:lnTo>
                      <a:pt x="348" y="53"/>
                    </a:lnTo>
                    <a:lnTo>
                      <a:pt x="340" y="66"/>
                    </a:lnTo>
                    <a:lnTo>
                      <a:pt x="327" y="85"/>
                    </a:lnTo>
                    <a:lnTo>
                      <a:pt x="317" y="101"/>
                    </a:lnTo>
                    <a:lnTo>
                      <a:pt x="305" y="121"/>
                    </a:lnTo>
                    <a:lnTo>
                      <a:pt x="292" y="137"/>
                    </a:lnTo>
                    <a:lnTo>
                      <a:pt x="278" y="156"/>
                    </a:lnTo>
                    <a:lnTo>
                      <a:pt x="266" y="170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grpSp>
            <p:nvGrpSpPr>
              <p:cNvPr id="3101" name="Group 8"/>
              <p:cNvGrpSpPr>
                <a:grpSpLocks/>
              </p:cNvGrpSpPr>
              <p:nvPr/>
            </p:nvGrpSpPr>
            <p:grpSpPr bwMode="auto">
              <a:xfrm>
                <a:off x="48" y="3440"/>
                <a:ext cx="1027" cy="657"/>
                <a:chOff x="48" y="3440"/>
                <a:chExt cx="1027" cy="657"/>
              </a:xfrm>
            </p:grpSpPr>
            <p:sp>
              <p:nvSpPr>
                <p:cNvPr id="3103" name="Freeform 9"/>
                <p:cNvSpPr>
                  <a:spLocks/>
                </p:cNvSpPr>
                <p:nvPr/>
              </p:nvSpPr>
              <p:spPr bwMode="auto">
                <a:xfrm>
                  <a:off x="145" y="3440"/>
                  <a:ext cx="930" cy="612"/>
                </a:xfrm>
                <a:custGeom>
                  <a:avLst/>
                  <a:gdLst>
                    <a:gd name="T0" fmla="*/ 354 w 930"/>
                    <a:gd name="T1" fmla="*/ 77 h 612"/>
                    <a:gd name="T2" fmla="*/ 429 w 930"/>
                    <a:gd name="T3" fmla="*/ 26 h 612"/>
                    <a:gd name="T4" fmla="*/ 519 w 930"/>
                    <a:gd name="T5" fmla="*/ 6 h 612"/>
                    <a:gd name="T6" fmla="*/ 619 w 930"/>
                    <a:gd name="T7" fmla="*/ 5 h 612"/>
                    <a:gd name="T8" fmla="*/ 644 w 930"/>
                    <a:gd name="T9" fmla="*/ 13 h 612"/>
                    <a:gd name="T10" fmla="*/ 577 w 930"/>
                    <a:gd name="T11" fmla="*/ 27 h 612"/>
                    <a:gd name="T12" fmla="*/ 500 w 930"/>
                    <a:gd name="T13" fmla="*/ 47 h 612"/>
                    <a:gd name="T14" fmla="*/ 413 w 930"/>
                    <a:gd name="T15" fmla="*/ 99 h 612"/>
                    <a:gd name="T16" fmla="*/ 406 w 930"/>
                    <a:gd name="T17" fmla="*/ 169 h 612"/>
                    <a:gd name="T18" fmla="*/ 534 w 930"/>
                    <a:gd name="T19" fmla="*/ 126 h 612"/>
                    <a:gd name="T20" fmla="*/ 639 w 930"/>
                    <a:gd name="T21" fmla="*/ 121 h 612"/>
                    <a:gd name="T22" fmla="*/ 750 w 930"/>
                    <a:gd name="T23" fmla="*/ 130 h 612"/>
                    <a:gd name="T24" fmla="*/ 882 w 930"/>
                    <a:gd name="T25" fmla="*/ 143 h 612"/>
                    <a:gd name="T26" fmla="*/ 884 w 930"/>
                    <a:gd name="T27" fmla="*/ 144 h 612"/>
                    <a:gd name="T28" fmla="*/ 757 w 930"/>
                    <a:gd name="T29" fmla="*/ 149 h 612"/>
                    <a:gd name="T30" fmla="*/ 640 w 930"/>
                    <a:gd name="T31" fmla="*/ 151 h 612"/>
                    <a:gd name="T32" fmla="*/ 539 w 930"/>
                    <a:gd name="T33" fmla="*/ 162 h 612"/>
                    <a:gd name="T34" fmla="*/ 425 w 930"/>
                    <a:gd name="T35" fmla="*/ 186 h 612"/>
                    <a:gd name="T36" fmla="*/ 471 w 930"/>
                    <a:gd name="T37" fmla="*/ 222 h 612"/>
                    <a:gd name="T38" fmla="*/ 504 w 930"/>
                    <a:gd name="T39" fmla="*/ 256 h 612"/>
                    <a:gd name="T40" fmla="*/ 390 w 930"/>
                    <a:gd name="T41" fmla="*/ 224 h 612"/>
                    <a:gd name="T42" fmla="*/ 367 w 930"/>
                    <a:gd name="T43" fmla="*/ 244 h 612"/>
                    <a:gd name="T44" fmla="*/ 491 w 930"/>
                    <a:gd name="T45" fmla="*/ 261 h 612"/>
                    <a:gd name="T46" fmla="*/ 597 w 930"/>
                    <a:gd name="T47" fmla="*/ 283 h 612"/>
                    <a:gd name="T48" fmla="*/ 680 w 930"/>
                    <a:gd name="T49" fmla="*/ 341 h 612"/>
                    <a:gd name="T50" fmla="*/ 743 w 930"/>
                    <a:gd name="T51" fmla="*/ 421 h 612"/>
                    <a:gd name="T52" fmla="*/ 730 w 930"/>
                    <a:gd name="T53" fmla="*/ 434 h 612"/>
                    <a:gd name="T54" fmla="*/ 644 w 930"/>
                    <a:gd name="T55" fmla="*/ 384 h 612"/>
                    <a:gd name="T56" fmla="*/ 550 w 930"/>
                    <a:gd name="T57" fmla="*/ 329 h 612"/>
                    <a:gd name="T58" fmla="*/ 448 w 930"/>
                    <a:gd name="T59" fmla="*/ 291 h 612"/>
                    <a:gd name="T60" fmla="*/ 383 w 930"/>
                    <a:gd name="T61" fmla="*/ 279 h 612"/>
                    <a:gd name="T62" fmla="*/ 437 w 930"/>
                    <a:gd name="T63" fmla="*/ 340 h 612"/>
                    <a:gd name="T64" fmla="*/ 505 w 930"/>
                    <a:gd name="T65" fmla="*/ 421 h 612"/>
                    <a:gd name="T66" fmla="*/ 542 w 930"/>
                    <a:gd name="T67" fmla="*/ 494 h 612"/>
                    <a:gd name="T68" fmla="*/ 540 w 930"/>
                    <a:gd name="T69" fmla="*/ 562 h 612"/>
                    <a:gd name="T70" fmla="*/ 492 w 930"/>
                    <a:gd name="T71" fmla="*/ 487 h 612"/>
                    <a:gd name="T72" fmla="*/ 441 w 930"/>
                    <a:gd name="T73" fmla="*/ 405 h 612"/>
                    <a:gd name="T74" fmla="*/ 384 w 930"/>
                    <a:gd name="T75" fmla="*/ 333 h 612"/>
                    <a:gd name="T76" fmla="*/ 333 w 930"/>
                    <a:gd name="T77" fmla="*/ 268 h 612"/>
                    <a:gd name="T78" fmla="*/ 244 w 930"/>
                    <a:gd name="T79" fmla="*/ 305 h 612"/>
                    <a:gd name="T80" fmla="*/ 171 w 930"/>
                    <a:gd name="T81" fmla="*/ 397 h 612"/>
                    <a:gd name="T82" fmla="*/ 109 w 930"/>
                    <a:gd name="T83" fmla="*/ 490 h 612"/>
                    <a:gd name="T84" fmla="*/ 40 w 930"/>
                    <a:gd name="T85" fmla="*/ 576 h 612"/>
                    <a:gd name="T86" fmla="*/ 19 w 930"/>
                    <a:gd name="T87" fmla="*/ 566 h 612"/>
                    <a:gd name="T88" fmla="*/ 101 w 930"/>
                    <a:gd name="T89" fmla="*/ 458 h 612"/>
                    <a:gd name="T90" fmla="*/ 174 w 930"/>
                    <a:gd name="T91" fmla="*/ 373 h 612"/>
                    <a:gd name="T92" fmla="*/ 238 w 930"/>
                    <a:gd name="T93" fmla="*/ 291 h 612"/>
                    <a:gd name="T94" fmla="*/ 295 w 930"/>
                    <a:gd name="T95" fmla="*/ 226 h 612"/>
                    <a:gd name="T96" fmla="*/ 211 w 930"/>
                    <a:gd name="T97" fmla="*/ 150 h 612"/>
                    <a:gd name="T98" fmla="*/ 93 w 930"/>
                    <a:gd name="T99" fmla="*/ 108 h 612"/>
                    <a:gd name="T100" fmla="*/ 44 w 930"/>
                    <a:gd name="T101" fmla="*/ 86 h 612"/>
                    <a:gd name="T102" fmla="*/ 134 w 930"/>
                    <a:gd name="T103" fmla="*/ 110 h 612"/>
                    <a:gd name="T104" fmla="*/ 259 w 930"/>
                    <a:gd name="T105" fmla="*/ 163 h 6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930" h="612">
                      <a:moveTo>
                        <a:pt x="293" y="156"/>
                      </a:moveTo>
                      <a:lnTo>
                        <a:pt x="300" y="141"/>
                      </a:lnTo>
                      <a:lnTo>
                        <a:pt x="311" y="124"/>
                      </a:lnTo>
                      <a:lnTo>
                        <a:pt x="324" y="107"/>
                      </a:lnTo>
                      <a:lnTo>
                        <a:pt x="339" y="92"/>
                      </a:lnTo>
                      <a:lnTo>
                        <a:pt x="354" y="77"/>
                      </a:lnTo>
                      <a:lnTo>
                        <a:pt x="365" y="66"/>
                      </a:lnTo>
                      <a:lnTo>
                        <a:pt x="377" y="56"/>
                      </a:lnTo>
                      <a:lnTo>
                        <a:pt x="391" y="47"/>
                      </a:lnTo>
                      <a:lnTo>
                        <a:pt x="403" y="39"/>
                      </a:lnTo>
                      <a:lnTo>
                        <a:pt x="415" y="32"/>
                      </a:lnTo>
                      <a:lnTo>
                        <a:pt x="429" y="26"/>
                      </a:lnTo>
                      <a:lnTo>
                        <a:pt x="442" y="20"/>
                      </a:lnTo>
                      <a:lnTo>
                        <a:pt x="455" y="16"/>
                      </a:lnTo>
                      <a:lnTo>
                        <a:pt x="471" y="13"/>
                      </a:lnTo>
                      <a:lnTo>
                        <a:pt x="488" y="10"/>
                      </a:lnTo>
                      <a:lnTo>
                        <a:pt x="503" y="7"/>
                      </a:lnTo>
                      <a:lnTo>
                        <a:pt x="519" y="6"/>
                      </a:lnTo>
                      <a:lnTo>
                        <a:pt x="535" y="5"/>
                      </a:lnTo>
                      <a:lnTo>
                        <a:pt x="552" y="4"/>
                      </a:lnTo>
                      <a:lnTo>
                        <a:pt x="573" y="2"/>
                      </a:lnTo>
                      <a:lnTo>
                        <a:pt x="589" y="4"/>
                      </a:lnTo>
                      <a:lnTo>
                        <a:pt x="604" y="5"/>
                      </a:lnTo>
                      <a:lnTo>
                        <a:pt x="619" y="5"/>
                      </a:lnTo>
                      <a:lnTo>
                        <a:pt x="633" y="4"/>
                      </a:lnTo>
                      <a:lnTo>
                        <a:pt x="650" y="2"/>
                      </a:lnTo>
                      <a:lnTo>
                        <a:pt x="666" y="0"/>
                      </a:lnTo>
                      <a:lnTo>
                        <a:pt x="658" y="4"/>
                      </a:lnTo>
                      <a:lnTo>
                        <a:pt x="650" y="8"/>
                      </a:lnTo>
                      <a:lnTo>
                        <a:pt x="644" y="13"/>
                      </a:lnTo>
                      <a:lnTo>
                        <a:pt x="637" y="19"/>
                      </a:lnTo>
                      <a:lnTo>
                        <a:pt x="625" y="19"/>
                      </a:lnTo>
                      <a:lnTo>
                        <a:pt x="611" y="20"/>
                      </a:lnTo>
                      <a:lnTo>
                        <a:pt x="601" y="22"/>
                      </a:lnTo>
                      <a:lnTo>
                        <a:pt x="589" y="25"/>
                      </a:lnTo>
                      <a:lnTo>
                        <a:pt x="577" y="27"/>
                      </a:lnTo>
                      <a:lnTo>
                        <a:pt x="565" y="29"/>
                      </a:lnTo>
                      <a:lnTo>
                        <a:pt x="552" y="32"/>
                      </a:lnTo>
                      <a:lnTo>
                        <a:pt x="539" y="35"/>
                      </a:lnTo>
                      <a:lnTo>
                        <a:pt x="525" y="39"/>
                      </a:lnTo>
                      <a:lnTo>
                        <a:pt x="512" y="43"/>
                      </a:lnTo>
                      <a:lnTo>
                        <a:pt x="500" y="47"/>
                      </a:lnTo>
                      <a:lnTo>
                        <a:pt x="485" y="53"/>
                      </a:lnTo>
                      <a:lnTo>
                        <a:pt x="471" y="59"/>
                      </a:lnTo>
                      <a:lnTo>
                        <a:pt x="456" y="66"/>
                      </a:lnTo>
                      <a:lnTo>
                        <a:pt x="442" y="74"/>
                      </a:lnTo>
                      <a:lnTo>
                        <a:pt x="426" y="86"/>
                      </a:lnTo>
                      <a:lnTo>
                        <a:pt x="413" y="99"/>
                      </a:lnTo>
                      <a:lnTo>
                        <a:pt x="400" y="116"/>
                      </a:lnTo>
                      <a:lnTo>
                        <a:pt x="385" y="138"/>
                      </a:lnTo>
                      <a:lnTo>
                        <a:pt x="371" y="162"/>
                      </a:lnTo>
                      <a:lnTo>
                        <a:pt x="354" y="191"/>
                      </a:lnTo>
                      <a:lnTo>
                        <a:pt x="382" y="179"/>
                      </a:lnTo>
                      <a:lnTo>
                        <a:pt x="406" y="169"/>
                      </a:lnTo>
                      <a:lnTo>
                        <a:pt x="438" y="155"/>
                      </a:lnTo>
                      <a:lnTo>
                        <a:pt x="471" y="141"/>
                      </a:lnTo>
                      <a:lnTo>
                        <a:pt x="485" y="138"/>
                      </a:lnTo>
                      <a:lnTo>
                        <a:pt x="500" y="133"/>
                      </a:lnTo>
                      <a:lnTo>
                        <a:pt x="516" y="130"/>
                      </a:lnTo>
                      <a:lnTo>
                        <a:pt x="534" y="126"/>
                      </a:lnTo>
                      <a:lnTo>
                        <a:pt x="553" y="123"/>
                      </a:lnTo>
                      <a:lnTo>
                        <a:pt x="570" y="122"/>
                      </a:lnTo>
                      <a:lnTo>
                        <a:pt x="584" y="121"/>
                      </a:lnTo>
                      <a:lnTo>
                        <a:pt x="605" y="119"/>
                      </a:lnTo>
                      <a:lnTo>
                        <a:pt x="624" y="120"/>
                      </a:lnTo>
                      <a:lnTo>
                        <a:pt x="639" y="121"/>
                      </a:lnTo>
                      <a:lnTo>
                        <a:pt x="659" y="123"/>
                      </a:lnTo>
                      <a:lnTo>
                        <a:pt x="677" y="124"/>
                      </a:lnTo>
                      <a:lnTo>
                        <a:pt x="695" y="125"/>
                      </a:lnTo>
                      <a:lnTo>
                        <a:pt x="713" y="127"/>
                      </a:lnTo>
                      <a:lnTo>
                        <a:pt x="731" y="128"/>
                      </a:lnTo>
                      <a:lnTo>
                        <a:pt x="750" y="130"/>
                      </a:lnTo>
                      <a:lnTo>
                        <a:pt x="769" y="131"/>
                      </a:lnTo>
                      <a:lnTo>
                        <a:pt x="787" y="133"/>
                      </a:lnTo>
                      <a:lnTo>
                        <a:pt x="808" y="135"/>
                      </a:lnTo>
                      <a:lnTo>
                        <a:pt x="830" y="137"/>
                      </a:lnTo>
                      <a:lnTo>
                        <a:pt x="850" y="139"/>
                      </a:lnTo>
                      <a:lnTo>
                        <a:pt x="882" y="143"/>
                      </a:lnTo>
                      <a:lnTo>
                        <a:pt x="893" y="142"/>
                      </a:lnTo>
                      <a:lnTo>
                        <a:pt x="901" y="143"/>
                      </a:lnTo>
                      <a:lnTo>
                        <a:pt x="911" y="146"/>
                      </a:lnTo>
                      <a:lnTo>
                        <a:pt x="929" y="151"/>
                      </a:lnTo>
                      <a:lnTo>
                        <a:pt x="898" y="146"/>
                      </a:lnTo>
                      <a:lnTo>
                        <a:pt x="884" y="144"/>
                      </a:lnTo>
                      <a:lnTo>
                        <a:pt x="870" y="144"/>
                      </a:lnTo>
                      <a:lnTo>
                        <a:pt x="842" y="146"/>
                      </a:lnTo>
                      <a:lnTo>
                        <a:pt x="823" y="147"/>
                      </a:lnTo>
                      <a:lnTo>
                        <a:pt x="798" y="148"/>
                      </a:lnTo>
                      <a:lnTo>
                        <a:pt x="777" y="148"/>
                      </a:lnTo>
                      <a:lnTo>
                        <a:pt x="757" y="149"/>
                      </a:lnTo>
                      <a:lnTo>
                        <a:pt x="738" y="150"/>
                      </a:lnTo>
                      <a:lnTo>
                        <a:pt x="720" y="148"/>
                      </a:lnTo>
                      <a:lnTo>
                        <a:pt x="699" y="147"/>
                      </a:lnTo>
                      <a:lnTo>
                        <a:pt x="677" y="148"/>
                      </a:lnTo>
                      <a:lnTo>
                        <a:pt x="658" y="150"/>
                      </a:lnTo>
                      <a:lnTo>
                        <a:pt x="640" y="151"/>
                      </a:lnTo>
                      <a:lnTo>
                        <a:pt x="620" y="152"/>
                      </a:lnTo>
                      <a:lnTo>
                        <a:pt x="605" y="152"/>
                      </a:lnTo>
                      <a:lnTo>
                        <a:pt x="586" y="153"/>
                      </a:lnTo>
                      <a:lnTo>
                        <a:pt x="570" y="156"/>
                      </a:lnTo>
                      <a:lnTo>
                        <a:pt x="554" y="159"/>
                      </a:lnTo>
                      <a:lnTo>
                        <a:pt x="539" y="162"/>
                      </a:lnTo>
                      <a:lnTo>
                        <a:pt x="522" y="165"/>
                      </a:lnTo>
                      <a:lnTo>
                        <a:pt x="505" y="169"/>
                      </a:lnTo>
                      <a:lnTo>
                        <a:pt x="486" y="173"/>
                      </a:lnTo>
                      <a:lnTo>
                        <a:pt x="471" y="176"/>
                      </a:lnTo>
                      <a:lnTo>
                        <a:pt x="442" y="183"/>
                      </a:lnTo>
                      <a:lnTo>
                        <a:pt x="425" y="186"/>
                      </a:lnTo>
                      <a:lnTo>
                        <a:pt x="400" y="195"/>
                      </a:lnTo>
                      <a:lnTo>
                        <a:pt x="365" y="207"/>
                      </a:lnTo>
                      <a:lnTo>
                        <a:pt x="402" y="210"/>
                      </a:lnTo>
                      <a:lnTo>
                        <a:pt x="443" y="212"/>
                      </a:lnTo>
                      <a:lnTo>
                        <a:pt x="451" y="213"/>
                      </a:lnTo>
                      <a:lnTo>
                        <a:pt x="471" y="222"/>
                      </a:lnTo>
                      <a:lnTo>
                        <a:pt x="484" y="227"/>
                      </a:lnTo>
                      <a:lnTo>
                        <a:pt x="496" y="232"/>
                      </a:lnTo>
                      <a:lnTo>
                        <a:pt x="498" y="235"/>
                      </a:lnTo>
                      <a:lnTo>
                        <a:pt x="505" y="246"/>
                      </a:lnTo>
                      <a:lnTo>
                        <a:pt x="519" y="263"/>
                      </a:lnTo>
                      <a:lnTo>
                        <a:pt x="504" y="256"/>
                      </a:lnTo>
                      <a:lnTo>
                        <a:pt x="486" y="247"/>
                      </a:lnTo>
                      <a:lnTo>
                        <a:pt x="471" y="243"/>
                      </a:lnTo>
                      <a:lnTo>
                        <a:pt x="443" y="237"/>
                      </a:lnTo>
                      <a:lnTo>
                        <a:pt x="422" y="232"/>
                      </a:lnTo>
                      <a:lnTo>
                        <a:pt x="402" y="227"/>
                      </a:lnTo>
                      <a:lnTo>
                        <a:pt x="390" y="224"/>
                      </a:lnTo>
                      <a:lnTo>
                        <a:pt x="366" y="227"/>
                      </a:lnTo>
                      <a:lnTo>
                        <a:pt x="350" y="229"/>
                      </a:lnTo>
                      <a:lnTo>
                        <a:pt x="330" y="232"/>
                      </a:lnTo>
                      <a:lnTo>
                        <a:pt x="340" y="235"/>
                      </a:lnTo>
                      <a:lnTo>
                        <a:pt x="352" y="238"/>
                      </a:lnTo>
                      <a:lnTo>
                        <a:pt x="367" y="244"/>
                      </a:lnTo>
                      <a:lnTo>
                        <a:pt x="385" y="243"/>
                      </a:lnTo>
                      <a:lnTo>
                        <a:pt x="414" y="244"/>
                      </a:lnTo>
                      <a:lnTo>
                        <a:pt x="431" y="247"/>
                      </a:lnTo>
                      <a:lnTo>
                        <a:pt x="455" y="252"/>
                      </a:lnTo>
                      <a:lnTo>
                        <a:pt x="471" y="257"/>
                      </a:lnTo>
                      <a:lnTo>
                        <a:pt x="491" y="261"/>
                      </a:lnTo>
                      <a:lnTo>
                        <a:pt x="513" y="266"/>
                      </a:lnTo>
                      <a:lnTo>
                        <a:pt x="533" y="271"/>
                      </a:lnTo>
                      <a:lnTo>
                        <a:pt x="550" y="273"/>
                      </a:lnTo>
                      <a:lnTo>
                        <a:pt x="565" y="275"/>
                      </a:lnTo>
                      <a:lnTo>
                        <a:pt x="579" y="279"/>
                      </a:lnTo>
                      <a:lnTo>
                        <a:pt x="597" y="283"/>
                      </a:lnTo>
                      <a:lnTo>
                        <a:pt x="616" y="290"/>
                      </a:lnTo>
                      <a:lnTo>
                        <a:pt x="634" y="297"/>
                      </a:lnTo>
                      <a:lnTo>
                        <a:pt x="642" y="303"/>
                      </a:lnTo>
                      <a:lnTo>
                        <a:pt x="654" y="315"/>
                      </a:lnTo>
                      <a:lnTo>
                        <a:pt x="670" y="329"/>
                      </a:lnTo>
                      <a:lnTo>
                        <a:pt x="680" y="341"/>
                      </a:lnTo>
                      <a:lnTo>
                        <a:pt x="691" y="354"/>
                      </a:lnTo>
                      <a:lnTo>
                        <a:pt x="701" y="367"/>
                      </a:lnTo>
                      <a:lnTo>
                        <a:pt x="711" y="380"/>
                      </a:lnTo>
                      <a:lnTo>
                        <a:pt x="720" y="392"/>
                      </a:lnTo>
                      <a:lnTo>
                        <a:pt x="731" y="405"/>
                      </a:lnTo>
                      <a:lnTo>
                        <a:pt x="743" y="421"/>
                      </a:lnTo>
                      <a:lnTo>
                        <a:pt x="754" y="436"/>
                      </a:lnTo>
                      <a:lnTo>
                        <a:pt x="765" y="449"/>
                      </a:lnTo>
                      <a:lnTo>
                        <a:pt x="780" y="463"/>
                      </a:lnTo>
                      <a:lnTo>
                        <a:pt x="761" y="451"/>
                      </a:lnTo>
                      <a:lnTo>
                        <a:pt x="748" y="444"/>
                      </a:lnTo>
                      <a:lnTo>
                        <a:pt x="730" y="434"/>
                      </a:lnTo>
                      <a:lnTo>
                        <a:pt x="713" y="424"/>
                      </a:lnTo>
                      <a:lnTo>
                        <a:pt x="699" y="414"/>
                      </a:lnTo>
                      <a:lnTo>
                        <a:pt x="685" y="406"/>
                      </a:lnTo>
                      <a:lnTo>
                        <a:pt x="672" y="399"/>
                      </a:lnTo>
                      <a:lnTo>
                        <a:pt x="659" y="392"/>
                      </a:lnTo>
                      <a:lnTo>
                        <a:pt x="644" y="384"/>
                      </a:lnTo>
                      <a:lnTo>
                        <a:pt x="630" y="377"/>
                      </a:lnTo>
                      <a:lnTo>
                        <a:pt x="617" y="369"/>
                      </a:lnTo>
                      <a:lnTo>
                        <a:pt x="601" y="360"/>
                      </a:lnTo>
                      <a:lnTo>
                        <a:pt x="584" y="350"/>
                      </a:lnTo>
                      <a:lnTo>
                        <a:pt x="567" y="339"/>
                      </a:lnTo>
                      <a:lnTo>
                        <a:pt x="550" y="329"/>
                      </a:lnTo>
                      <a:lnTo>
                        <a:pt x="535" y="321"/>
                      </a:lnTo>
                      <a:lnTo>
                        <a:pt x="520" y="313"/>
                      </a:lnTo>
                      <a:lnTo>
                        <a:pt x="502" y="306"/>
                      </a:lnTo>
                      <a:lnTo>
                        <a:pt x="486" y="301"/>
                      </a:lnTo>
                      <a:lnTo>
                        <a:pt x="471" y="296"/>
                      </a:lnTo>
                      <a:lnTo>
                        <a:pt x="448" y="291"/>
                      </a:lnTo>
                      <a:lnTo>
                        <a:pt x="427" y="286"/>
                      </a:lnTo>
                      <a:lnTo>
                        <a:pt x="412" y="282"/>
                      </a:lnTo>
                      <a:lnTo>
                        <a:pt x="395" y="278"/>
                      </a:lnTo>
                      <a:lnTo>
                        <a:pt x="371" y="268"/>
                      </a:lnTo>
                      <a:lnTo>
                        <a:pt x="347" y="259"/>
                      </a:lnTo>
                      <a:lnTo>
                        <a:pt x="383" y="279"/>
                      </a:lnTo>
                      <a:lnTo>
                        <a:pt x="387" y="283"/>
                      </a:lnTo>
                      <a:lnTo>
                        <a:pt x="395" y="292"/>
                      </a:lnTo>
                      <a:lnTo>
                        <a:pt x="404" y="302"/>
                      </a:lnTo>
                      <a:lnTo>
                        <a:pt x="414" y="315"/>
                      </a:lnTo>
                      <a:lnTo>
                        <a:pt x="426" y="327"/>
                      </a:lnTo>
                      <a:lnTo>
                        <a:pt x="437" y="340"/>
                      </a:lnTo>
                      <a:lnTo>
                        <a:pt x="450" y="354"/>
                      </a:lnTo>
                      <a:lnTo>
                        <a:pt x="460" y="366"/>
                      </a:lnTo>
                      <a:lnTo>
                        <a:pt x="471" y="377"/>
                      </a:lnTo>
                      <a:lnTo>
                        <a:pt x="481" y="390"/>
                      </a:lnTo>
                      <a:lnTo>
                        <a:pt x="494" y="407"/>
                      </a:lnTo>
                      <a:lnTo>
                        <a:pt x="505" y="421"/>
                      </a:lnTo>
                      <a:lnTo>
                        <a:pt x="514" y="432"/>
                      </a:lnTo>
                      <a:lnTo>
                        <a:pt x="522" y="445"/>
                      </a:lnTo>
                      <a:lnTo>
                        <a:pt x="530" y="458"/>
                      </a:lnTo>
                      <a:lnTo>
                        <a:pt x="535" y="471"/>
                      </a:lnTo>
                      <a:lnTo>
                        <a:pt x="539" y="480"/>
                      </a:lnTo>
                      <a:lnTo>
                        <a:pt x="542" y="494"/>
                      </a:lnTo>
                      <a:lnTo>
                        <a:pt x="544" y="511"/>
                      </a:lnTo>
                      <a:lnTo>
                        <a:pt x="546" y="528"/>
                      </a:lnTo>
                      <a:lnTo>
                        <a:pt x="550" y="546"/>
                      </a:lnTo>
                      <a:lnTo>
                        <a:pt x="553" y="562"/>
                      </a:lnTo>
                      <a:lnTo>
                        <a:pt x="555" y="580"/>
                      </a:lnTo>
                      <a:lnTo>
                        <a:pt x="540" y="562"/>
                      </a:lnTo>
                      <a:lnTo>
                        <a:pt x="529" y="551"/>
                      </a:lnTo>
                      <a:lnTo>
                        <a:pt x="519" y="539"/>
                      </a:lnTo>
                      <a:lnTo>
                        <a:pt x="512" y="529"/>
                      </a:lnTo>
                      <a:lnTo>
                        <a:pt x="505" y="517"/>
                      </a:lnTo>
                      <a:lnTo>
                        <a:pt x="500" y="503"/>
                      </a:lnTo>
                      <a:lnTo>
                        <a:pt x="492" y="487"/>
                      </a:lnTo>
                      <a:lnTo>
                        <a:pt x="484" y="472"/>
                      </a:lnTo>
                      <a:lnTo>
                        <a:pt x="476" y="456"/>
                      </a:lnTo>
                      <a:lnTo>
                        <a:pt x="469" y="442"/>
                      </a:lnTo>
                      <a:lnTo>
                        <a:pt x="460" y="428"/>
                      </a:lnTo>
                      <a:lnTo>
                        <a:pt x="450" y="416"/>
                      </a:lnTo>
                      <a:lnTo>
                        <a:pt x="441" y="405"/>
                      </a:lnTo>
                      <a:lnTo>
                        <a:pt x="429" y="392"/>
                      </a:lnTo>
                      <a:lnTo>
                        <a:pt x="415" y="379"/>
                      </a:lnTo>
                      <a:lnTo>
                        <a:pt x="405" y="369"/>
                      </a:lnTo>
                      <a:lnTo>
                        <a:pt x="394" y="358"/>
                      </a:lnTo>
                      <a:lnTo>
                        <a:pt x="392" y="348"/>
                      </a:lnTo>
                      <a:lnTo>
                        <a:pt x="384" y="333"/>
                      </a:lnTo>
                      <a:lnTo>
                        <a:pt x="376" y="321"/>
                      </a:lnTo>
                      <a:lnTo>
                        <a:pt x="370" y="308"/>
                      </a:lnTo>
                      <a:lnTo>
                        <a:pt x="365" y="303"/>
                      </a:lnTo>
                      <a:lnTo>
                        <a:pt x="351" y="291"/>
                      </a:lnTo>
                      <a:lnTo>
                        <a:pt x="342" y="279"/>
                      </a:lnTo>
                      <a:lnTo>
                        <a:pt x="333" y="268"/>
                      </a:lnTo>
                      <a:lnTo>
                        <a:pt x="324" y="257"/>
                      </a:lnTo>
                      <a:lnTo>
                        <a:pt x="307" y="263"/>
                      </a:lnTo>
                      <a:lnTo>
                        <a:pt x="291" y="272"/>
                      </a:lnTo>
                      <a:lnTo>
                        <a:pt x="274" y="284"/>
                      </a:lnTo>
                      <a:lnTo>
                        <a:pt x="257" y="295"/>
                      </a:lnTo>
                      <a:lnTo>
                        <a:pt x="244" y="305"/>
                      </a:lnTo>
                      <a:lnTo>
                        <a:pt x="233" y="317"/>
                      </a:lnTo>
                      <a:lnTo>
                        <a:pt x="221" y="332"/>
                      </a:lnTo>
                      <a:lnTo>
                        <a:pt x="207" y="350"/>
                      </a:lnTo>
                      <a:lnTo>
                        <a:pt x="195" y="364"/>
                      </a:lnTo>
                      <a:lnTo>
                        <a:pt x="181" y="381"/>
                      </a:lnTo>
                      <a:lnTo>
                        <a:pt x="171" y="397"/>
                      </a:lnTo>
                      <a:lnTo>
                        <a:pt x="161" y="411"/>
                      </a:lnTo>
                      <a:lnTo>
                        <a:pt x="151" y="425"/>
                      </a:lnTo>
                      <a:lnTo>
                        <a:pt x="142" y="440"/>
                      </a:lnTo>
                      <a:lnTo>
                        <a:pt x="132" y="456"/>
                      </a:lnTo>
                      <a:lnTo>
                        <a:pt x="123" y="472"/>
                      </a:lnTo>
                      <a:lnTo>
                        <a:pt x="109" y="490"/>
                      </a:lnTo>
                      <a:lnTo>
                        <a:pt x="97" y="508"/>
                      </a:lnTo>
                      <a:lnTo>
                        <a:pt x="82" y="527"/>
                      </a:lnTo>
                      <a:lnTo>
                        <a:pt x="70" y="544"/>
                      </a:lnTo>
                      <a:lnTo>
                        <a:pt x="61" y="554"/>
                      </a:lnTo>
                      <a:lnTo>
                        <a:pt x="51" y="565"/>
                      </a:lnTo>
                      <a:lnTo>
                        <a:pt x="40" y="576"/>
                      </a:lnTo>
                      <a:lnTo>
                        <a:pt x="28" y="587"/>
                      </a:lnTo>
                      <a:lnTo>
                        <a:pt x="16" y="597"/>
                      </a:lnTo>
                      <a:lnTo>
                        <a:pt x="0" y="611"/>
                      </a:lnTo>
                      <a:lnTo>
                        <a:pt x="6" y="594"/>
                      </a:lnTo>
                      <a:lnTo>
                        <a:pt x="11" y="581"/>
                      </a:lnTo>
                      <a:lnTo>
                        <a:pt x="19" y="566"/>
                      </a:lnTo>
                      <a:lnTo>
                        <a:pt x="28" y="554"/>
                      </a:lnTo>
                      <a:lnTo>
                        <a:pt x="43" y="535"/>
                      </a:lnTo>
                      <a:lnTo>
                        <a:pt x="58" y="516"/>
                      </a:lnTo>
                      <a:lnTo>
                        <a:pt x="75" y="494"/>
                      </a:lnTo>
                      <a:lnTo>
                        <a:pt x="88" y="475"/>
                      </a:lnTo>
                      <a:lnTo>
                        <a:pt x="101" y="458"/>
                      </a:lnTo>
                      <a:lnTo>
                        <a:pt x="115" y="442"/>
                      </a:lnTo>
                      <a:lnTo>
                        <a:pt x="125" y="428"/>
                      </a:lnTo>
                      <a:lnTo>
                        <a:pt x="137" y="414"/>
                      </a:lnTo>
                      <a:lnTo>
                        <a:pt x="147" y="403"/>
                      </a:lnTo>
                      <a:lnTo>
                        <a:pt x="161" y="388"/>
                      </a:lnTo>
                      <a:lnTo>
                        <a:pt x="174" y="373"/>
                      </a:lnTo>
                      <a:lnTo>
                        <a:pt x="187" y="358"/>
                      </a:lnTo>
                      <a:lnTo>
                        <a:pt x="202" y="342"/>
                      </a:lnTo>
                      <a:lnTo>
                        <a:pt x="213" y="328"/>
                      </a:lnTo>
                      <a:lnTo>
                        <a:pt x="223" y="314"/>
                      </a:lnTo>
                      <a:lnTo>
                        <a:pt x="233" y="301"/>
                      </a:lnTo>
                      <a:lnTo>
                        <a:pt x="238" y="291"/>
                      </a:lnTo>
                      <a:lnTo>
                        <a:pt x="243" y="281"/>
                      </a:lnTo>
                      <a:lnTo>
                        <a:pt x="250" y="271"/>
                      </a:lnTo>
                      <a:lnTo>
                        <a:pt x="259" y="261"/>
                      </a:lnTo>
                      <a:lnTo>
                        <a:pt x="273" y="248"/>
                      </a:lnTo>
                      <a:lnTo>
                        <a:pt x="284" y="235"/>
                      </a:lnTo>
                      <a:lnTo>
                        <a:pt x="295" y="226"/>
                      </a:lnTo>
                      <a:lnTo>
                        <a:pt x="304" y="215"/>
                      </a:lnTo>
                      <a:lnTo>
                        <a:pt x="300" y="205"/>
                      </a:lnTo>
                      <a:lnTo>
                        <a:pt x="295" y="190"/>
                      </a:lnTo>
                      <a:lnTo>
                        <a:pt x="269" y="183"/>
                      </a:lnTo>
                      <a:lnTo>
                        <a:pt x="241" y="166"/>
                      </a:lnTo>
                      <a:lnTo>
                        <a:pt x="211" y="150"/>
                      </a:lnTo>
                      <a:lnTo>
                        <a:pt x="195" y="141"/>
                      </a:lnTo>
                      <a:lnTo>
                        <a:pt x="182" y="134"/>
                      </a:lnTo>
                      <a:lnTo>
                        <a:pt x="159" y="126"/>
                      </a:lnTo>
                      <a:lnTo>
                        <a:pt x="136" y="119"/>
                      </a:lnTo>
                      <a:lnTo>
                        <a:pt x="111" y="113"/>
                      </a:lnTo>
                      <a:lnTo>
                        <a:pt x="93" y="108"/>
                      </a:lnTo>
                      <a:lnTo>
                        <a:pt x="71" y="101"/>
                      </a:lnTo>
                      <a:lnTo>
                        <a:pt x="52" y="96"/>
                      </a:lnTo>
                      <a:lnTo>
                        <a:pt x="33" y="93"/>
                      </a:lnTo>
                      <a:lnTo>
                        <a:pt x="17" y="89"/>
                      </a:lnTo>
                      <a:lnTo>
                        <a:pt x="32" y="88"/>
                      </a:lnTo>
                      <a:lnTo>
                        <a:pt x="44" y="86"/>
                      </a:lnTo>
                      <a:lnTo>
                        <a:pt x="53" y="85"/>
                      </a:lnTo>
                      <a:lnTo>
                        <a:pt x="63" y="84"/>
                      </a:lnTo>
                      <a:lnTo>
                        <a:pt x="73" y="85"/>
                      </a:lnTo>
                      <a:lnTo>
                        <a:pt x="96" y="93"/>
                      </a:lnTo>
                      <a:lnTo>
                        <a:pt x="114" y="101"/>
                      </a:lnTo>
                      <a:lnTo>
                        <a:pt x="134" y="110"/>
                      </a:lnTo>
                      <a:lnTo>
                        <a:pt x="154" y="119"/>
                      </a:lnTo>
                      <a:lnTo>
                        <a:pt x="178" y="129"/>
                      </a:lnTo>
                      <a:lnTo>
                        <a:pt x="198" y="139"/>
                      </a:lnTo>
                      <a:lnTo>
                        <a:pt x="215" y="146"/>
                      </a:lnTo>
                      <a:lnTo>
                        <a:pt x="244" y="158"/>
                      </a:lnTo>
                      <a:lnTo>
                        <a:pt x="259" y="163"/>
                      </a:lnTo>
                      <a:lnTo>
                        <a:pt x="271" y="161"/>
                      </a:lnTo>
                      <a:lnTo>
                        <a:pt x="282" y="159"/>
                      </a:lnTo>
                      <a:lnTo>
                        <a:pt x="293" y="1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3104" name="Freeform 10"/>
                <p:cNvSpPr>
                  <a:spLocks/>
                </p:cNvSpPr>
                <p:nvPr/>
              </p:nvSpPr>
              <p:spPr bwMode="auto">
                <a:xfrm>
                  <a:off x="462" y="3753"/>
                  <a:ext cx="83" cy="344"/>
                </a:xfrm>
                <a:custGeom>
                  <a:avLst/>
                  <a:gdLst>
                    <a:gd name="T0" fmla="*/ 45 w 83"/>
                    <a:gd name="T1" fmla="*/ 0 h 344"/>
                    <a:gd name="T2" fmla="*/ 54 w 83"/>
                    <a:gd name="T3" fmla="*/ 17 h 344"/>
                    <a:gd name="T4" fmla="*/ 61 w 83"/>
                    <a:gd name="T5" fmla="*/ 28 h 344"/>
                    <a:gd name="T6" fmla="*/ 74 w 83"/>
                    <a:gd name="T7" fmla="*/ 44 h 344"/>
                    <a:gd name="T8" fmla="*/ 78 w 83"/>
                    <a:gd name="T9" fmla="*/ 59 h 344"/>
                    <a:gd name="T10" fmla="*/ 81 w 83"/>
                    <a:gd name="T11" fmla="*/ 78 h 344"/>
                    <a:gd name="T12" fmla="*/ 81 w 83"/>
                    <a:gd name="T13" fmla="*/ 101 h 344"/>
                    <a:gd name="T14" fmla="*/ 82 w 83"/>
                    <a:gd name="T15" fmla="*/ 116 h 344"/>
                    <a:gd name="T16" fmla="*/ 81 w 83"/>
                    <a:gd name="T17" fmla="*/ 134 h 344"/>
                    <a:gd name="T18" fmla="*/ 78 w 83"/>
                    <a:gd name="T19" fmla="*/ 155 h 344"/>
                    <a:gd name="T20" fmla="*/ 75 w 83"/>
                    <a:gd name="T21" fmla="*/ 174 h 344"/>
                    <a:gd name="T22" fmla="*/ 69 w 83"/>
                    <a:gd name="T23" fmla="*/ 203 h 344"/>
                    <a:gd name="T24" fmla="*/ 63 w 83"/>
                    <a:gd name="T25" fmla="*/ 218 h 344"/>
                    <a:gd name="T26" fmla="*/ 53 w 83"/>
                    <a:gd name="T27" fmla="*/ 237 h 344"/>
                    <a:gd name="T28" fmla="*/ 39 w 83"/>
                    <a:gd name="T29" fmla="*/ 258 h 344"/>
                    <a:gd name="T30" fmla="*/ 28 w 83"/>
                    <a:gd name="T31" fmla="*/ 278 h 344"/>
                    <a:gd name="T32" fmla="*/ 17 w 83"/>
                    <a:gd name="T33" fmla="*/ 296 h 344"/>
                    <a:gd name="T34" fmla="*/ 8 w 83"/>
                    <a:gd name="T35" fmla="*/ 312 h 344"/>
                    <a:gd name="T36" fmla="*/ 0 w 83"/>
                    <a:gd name="T37" fmla="*/ 343 h 344"/>
                    <a:gd name="T38" fmla="*/ 4 w 83"/>
                    <a:gd name="T39" fmla="*/ 312 h 344"/>
                    <a:gd name="T40" fmla="*/ 7 w 83"/>
                    <a:gd name="T41" fmla="*/ 290 h 344"/>
                    <a:gd name="T42" fmla="*/ 9 w 83"/>
                    <a:gd name="T43" fmla="*/ 270 h 344"/>
                    <a:gd name="T44" fmla="*/ 11 w 83"/>
                    <a:gd name="T45" fmla="*/ 249 h 344"/>
                    <a:gd name="T46" fmla="*/ 16 w 83"/>
                    <a:gd name="T47" fmla="*/ 223 h 344"/>
                    <a:gd name="T48" fmla="*/ 22 w 83"/>
                    <a:gd name="T49" fmla="*/ 203 h 344"/>
                    <a:gd name="T50" fmla="*/ 28 w 83"/>
                    <a:gd name="T51" fmla="*/ 184 h 344"/>
                    <a:gd name="T52" fmla="*/ 34 w 83"/>
                    <a:gd name="T53" fmla="*/ 167 h 344"/>
                    <a:gd name="T54" fmla="*/ 39 w 83"/>
                    <a:gd name="T55" fmla="*/ 148 h 344"/>
                    <a:gd name="T56" fmla="*/ 45 w 83"/>
                    <a:gd name="T57" fmla="*/ 129 h 344"/>
                    <a:gd name="T58" fmla="*/ 48 w 83"/>
                    <a:gd name="T59" fmla="*/ 110 h 344"/>
                    <a:gd name="T60" fmla="*/ 50 w 83"/>
                    <a:gd name="T61" fmla="*/ 94 h 344"/>
                    <a:gd name="T62" fmla="*/ 52 w 83"/>
                    <a:gd name="T63" fmla="*/ 75 h 344"/>
                    <a:gd name="T64" fmla="*/ 52 w 83"/>
                    <a:gd name="T65" fmla="*/ 54 h 344"/>
                    <a:gd name="T66" fmla="*/ 52 w 83"/>
                    <a:gd name="T67" fmla="*/ 28 h 344"/>
                    <a:gd name="T68" fmla="*/ 49 w 83"/>
                    <a:gd name="T69" fmla="*/ 16 h 344"/>
                    <a:gd name="T70" fmla="*/ 45 w 83"/>
                    <a:gd name="T71" fmla="*/ 0 h 344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83" h="344">
                      <a:moveTo>
                        <a:pt x="45" y="0"/>
                      </a:moveTo>
                      <a:lnTo>
                        <a:pt x="54" y="17"/>
                      </a:lnTo>
                      <a:lnTo>
                        <a:pt x="61" y="28"/>
                      </a:lnTo>
                      <a:lnTo>
                        <a:pt x="74" y="44"/>
                      </a:lnTo>
                      <a:lnTo>
                        <a:pt x="78" y="59"/>
                      </a:lnTo>
                      <a:lnTo>
                        <a:pt x="81" y="78"/>
                      </a:lnTo>
                      <a:lnTo>
                        <a:pt x="81" y="101"/>
                      </a:lnTo>
                      <a:lnTo>
                        <a:pt x="82" y="116"/>
                      </a:lnTo>
                      <a:lnTo>
                        <a:pt x="81" y="134"/>
                      </a:lnTo>
                      <a:lnTo>
                        <a:pt x="78" y="155"/>
                      </a:lnTo>
                      <a:lnTo>
                        <a:pt x="75" y="174"/>
                      </a:lnTo>
                      <a:lnTo>
                        <a:pt x="69" y="203"/>
                      </a:lnTo>
                      <a:lnTo>
                        <a:pt x="63" y="218"/>
                      </a:lnTo>
                      <a:lnTo>
                        <a:pt x="53" y="237"/>
                      </a:lnTo>
                      <a:lnTo>
                        <a:pt x="39" y="258"/>
                      </a:lnTo>
                      <a:lnTo>
                        <a:pt x="28" y="278"/>
                      </a:lnTo>
                      <a:lnTo>
                        <a:pt x="17" y="296"/>
                      </a:lnTo>
                      <a:lnTo>
                        <a:pt x="8" y="312"/>
                      </a:lnTo>
                      <a:lnTo>
                        <a:pt x="0" y="343"/>
                      </a:lnTo>
                      <a:lnTo>
                        <a:pt x="4" y="312"/>
                      </a:lnTo>
                      <a:lnTo>
                        <a:pt x="7" y="290"/>
                      </a:lnTo>
                      <a:lnTo>
                        <a:pt x="9" y="270"/>
                      </a:lnTo>
                      <a:lnTo>
                        <a:pt x="11" y="249"/>
                      </a:lnTo>
                      <a:lnTo>
                        <a:pt x="16" y="223"/>
                      </a:lnTo>
                      <a:lnTo>
                        <a:pt x="22" y="203"/>
                      </a:lnTo>
                      <a:lnTo>
                        <a:pt x="28" y="184"/>
                      </a:lnTo>
                      <a:lnTo>
                        <a:pt x="34" y="167"/>
                      </a:lnTo>
                      <a:lnTo>
                        <a:pt x="39" y="148"/>
                      </a:lnTo>
                      <a:lnTo>
                        <a:pt x="45" y="129"/>
                      </a:lnTo>
                      <a:lnTo>
                        <a:pt x="48" y="110"/>
                      </a:lnTo>
                      <a:lnTo>
                        <a:pt x="50" y="94"/>
                      </a:lnTo>
                      <a:lnTo>
                        <a:pt x="52" y="75"/>
                      </a:lnTo>
                      <a:lnTo>
                        <a:pt x="52" y="54"/>
                      </a:lnTo>
                      <a:lnTo>
                        <a:pt x="52" y="28"/>
                      </a:lnTo>
                      <a:lnTo>
                        <a:pt x="49" y="16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3105" name="Freeform 11"/>
                <p:cNvSpPr>
                  <a:spLocks/>
                </p:cNvSpPr>
                <p:nvPr/>
              </p:nvSpPr>
              <p:spPr bwMode="auto">
                <a:xfrm>
                  <a:off x="65" y="3564"/>
                  <a:ext cx="365" cy="88"/>
                </a:xfrm>
                <a:custGeom>
                  <a:avLst/>
                  <a:gdLst>
                    <a:gd name="T0" fmla="*/ 364 w 365"/>
                    <a:gd name="T1" fmla="*/ 87 h 88"/>
                    <a:gd name="T2" fmla="*/ 358 w 365"/>
                    <a:gd name="T3" fmla="*/ 72 h 88"/>
                    <a:gd name="T4" fmla="*/ 350 w 365"/>
                    <a:gd name="T5" fmla="*/ 59 h 88"/>
                    <a:gd name="T6" fmla="*/ 343 w 365"/>
                    <a:gd name="T7" fmla="*/ 56 h 88"/>
                    <a:gd name="T8" fmla="*/ 329 w 365"/>
                    <a:gd name="T9" fmla="*/ 52 h 88"/>
                    <a:gd name="T10" fmla="*/ 315 w 365"/>
                    <a:gd name="T11" fmla="*/ 49 h 88"/>
                    <a:gd name="T12" fmla="*/ 301 w 365"/>
                    <a:gd name="T13" fmla="*/ 52 h 88"/>
                    <a:gd name="T14" fmla="*/ 284 w 365"/>
                    <a:gd name="T15" fmla="*/ 54 h 88"/>
                    <a:gd name="T16" fmla="*/ 265 w 365"/>
                    <a:gd name="T17" fmla="*/ 48 h 88"/>
                    <a:gd name="T18" fmla="*/ 239 w 365"/>
                    <a:gd name="T19" fmla="*/ 40 h 88"/>
                    <a:gd name="T20" fmla="*/ 216 w 365"/>
                    <a:gd name="T21" fmla="*/ 33 h 88"/>
                    <a:gd name="T22" fmla="*/ 199 w 365"/>
                    <a:gd name="T23" fmla="*/ 29 h 88"/>
                    <a:gd name="T24" fmla="*/ 172 w 365"/>
                    <a:gd name="T25" fmla="*/ 22 h 88"/>
                    <a:gd name="T26" fmla="*/ 145 w 365"/>
                    <a:gd name="T27" fmla="*/ 15 h 88"/>
                    <a:gd name="T28" fmla="*/ 118 w 365"/>
                    <a:gd name="T29" fmla="*/ 9 h 88"/>
                    <a:gd name="T30" fmla="*/ 92 w 365"/>
                    <a:gd name="T31" fmla="*/ 3 h 88"/>
                    <a:gd name="T32" fmla="*/ 61 w 365"/>
                    <a:gd name="T33" fmla="*/ 2 h 88"/>
                    <a:gd name="T34" fmla="*/ 34 w 365"/>
                    <a:gd name="T35" fmla="*/ 0 h 88"/>
                    <a:gd name="T36" fmla="*/ 27 w 365"/>
                    <a:gd name="T37" fmla="*/ 3 h 88"/>
                    <a:gd name="T38" fmla="*/ 16 w 365"/>
                    <a:gd name="T39" fmla="*/ 8 h 88"/>
                    <a:gd name="T40" fmla="*/ 7 w 365"/>
                    <a:gd name="T41" fmla="*/ 14 h 88"/>
                    <a:gd name="T42" fmla="*/ 0 w 365"/>
                    <a:gd name="T43" fmla="*/ 20 h 88"/>
                    <a:gd name="T44" fmla="*/ 12 w 365"/>
                    <a:gd name="T45" fmla="*/ 21 h 88"/>
                    <a:gd name="T46" fmla="*/ 27 w 365"/>
                    <a:gd name="T47" fmla="*/ 22 h 88"/>
                    <a:gd name="T48" fmla="*/ 41 w 365"/>
                    <a:gd name="T49" fmla="*/ 22 h 88"/>
                    <a:gd name="T50" fmla="*/ 51 w 365"/>
                    <a:gd name="T51" fmla="*/ 21 h 88"/>
                    <a:gd name="T52" fmla="*/ 65 w 365"/>
                    <a:gd name="T53" fmla="*/ 21 h 88"/>
                    <a:gd name="T54" fmla="*/ 84 w 365"/>
                    <a:gd name="T55" fmla="*/ 20 h 88"/>
                    <a:gd name="T56" fmla="*/ 110 w 365"/>
                    <a:gd name="T57" fmla="*/ 21 h 88"/>
                    <a:gd name="T58" fmla="*/ 132 w 365"/>
                    <a:gd name="T59" fmla="*/ 22 h 88"/>
                    <a:gd name="T60" fmla="*/ 153 w 365"/>
                    <a:gd name="T61" fmla="*/ 26 h 88"/>
                    <a:gd name="T62" fmla="*/ 175 w 365"/>
                    <a:gd name="T63" fmla="*/ 28 h 88"/>
                    <a:gd name="T64" fmla="*/ 196 w 365"/>
                    <a:gd name="T65" fmla="*/ 30 h 88"/>
                    <a:gd name="T66" fmla="*/ 214 w 365"/>
                    <a:gd name="T67" fmla="*/ 35 h 88"/>
                    <a:gd name="T68" fmla="*/ 232 w 365"/>
                    <a:gd name="T69" fmla="*/ 42 h 88"/>
                    <a:gd name="T70" fmla="*/ 249 w 365"/>
                    <a:gd name="T71" fmla="*/ 49 h 88"/>
                    <a:gd name="T72" fmla="*/ 268 w 365"/>
                    <a:gd name="T73" fmla="*/ 56 h 88"/>
                    <a:gd name="T74" fmla="*/ 277 w 365"/>
                    <a:gd name="T75" fmla="*/ 57 h 88"/>
                    <a:gd name="T76" fmla="*/ 287 w 365"/>
                    <a:gd name="T77" fmla="*/ 56 h 88"/>
                    <a:gd name="T78" fmla="*/ 300 w 365"/>
                    <a:gd name="T79" fmla="*/ 61 h 88"/>
                    <a:gd name="T80" fmla="*/ 314 w 365"/>
                    <a:gd name="T81" fmla="*/ 66 h 88"/>
                    <a:gd name="T82" fmla="*/ 327 w 365"/>
                    <a:gd name="T83" fmla="*/ 72 h 88"/>
                    <a:gd name="T84" fmla="*/ 346 w 365"/>
                    <a:gd name="T85" fmla="*/ 79 h 88"/>
                    <a:gd name="T86" fmla="*/ 358 w 365"/>
                    <a:gd name="T87" fmla="*/ 83 h 88"/>
                    <a:gd name="T88" fmla="*/ 364 w 365"/>
                    <a:gd name="T89" fmla="*/ 87 h 88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365" h="88">
                      <a:moveTo>
                        <a:pt x="364" y="87"/>
                      </a:moveTo>
                      <a:lnTo>
                        <a:pt x="358" y="72"/>
                      </a:lnTo>
                      <a:lnTo>
                        <a:pt x="350" y="59"/>
                      </a:lnTo>
                      <a:lnTo>
                        <a:pt x="343" y="56"/>
                      </a:lnTo>
                      <a:lnTo>
                        <a:pt x="329" y="52"/>
                      </a:lnTo>
                      <a:lnTo>
                        <a:pt x="315" y="49"/>
                      </a:lnTo>
                      <a:lnTo>
                        <a:pt x="301" y="52"/>
                      </a:lnTo>
                      <a:lnTo>
                        <a:pt x="284" y="54"/>
                      </a:lnTo>
                      <a:lnTo>
                        <a:pt x="265" y="48"/>
                      </a:lnTo>
                      <a:lnTo>
                        <a:pt x="239" y="40"/>
                      </a:lnTo>
                      <a:lnTo>
                        <a:pt x="216" y="33"/>
                      </a:lnTo>
                      <a:lnTo>
                        <a:pt x="199" y="29"/>
                      </a:lnTo>
                      <a:lnTo>
                        <a:pt x="172" y="22"/>
                      </a:lnTo>
                      <a:lnTo>
                        <a:pt x="145" y="15"/>
                      </a:lnTo>
                      <a:lnTo>
                        <a:pt x="118" y="9"/>
                      </a:lnTo>
                      <a:lnTo>
                        <a:pt x="92" y="3"/>
                      </a:lnTo>
                      <a:lnTo>
                        <a:pt x="61" y="2"/>
                      </a:lnTo>
                      <a:lnTo>
                        <a:pt x="34" y="0"/>
                      </a:lnTo>
                      <a:lnTo>
                        <a:pt x="27" y="3"/>
                      </a:lnTo>
                      <a:lnTo>
                        <a:pt x="16" y="8"/>
                      </a:lnTo>
                      <a:lnTo>
                        <a:pt x="7" y="14"/>
                      </a:lnTo>
                      <a:lnTo>
                        <a:pt x="0" y="20"/>
                      </a:lnTo>
                      <a:lnTo>
                        <a:pt x="12" y="21"/>
                      </a:lnTo>
                      <a:lnTo>
                        <a:pt x="27" y="22"/>
                      </a:lnTo>
                      <a:lnTo>
                        <a:pt x="41" y="22"/>
                      </a:lnTo>
                      <a:lnTo>
                        <a:pt x="51" y="21"/>
                      </a:lnTo>
                      <a:lnTo>
                        <a:pt x="65" y="21"/>
                      </a:lnTo>
                      <a:lnTo>
                        <a:pt x="84" y="20"/>
                      </a:lnTo>
                      <a:lnTo>
                        <a:pt x="110" y="21"/>
                      </a:lnTo>
                      <a:lnTo>
                        <a:pt x="132" y="22"/>
                      </a:lnTo>
                      <a:lnTo>
                        <a:pt x="153" y="26"/>
                      </a:lnTo>
                      <a:lnTo>
                        <a:pt x="175" y="28"/>
                      </a:lnTo>
                      <a:lnTo>
                        <a:pt x="196" y="30"/>
                      </a:lnTo>
                      <a:lnTo>
                        <a:pt x="214" y="35"/>
                      </a:lnTo>
                      <a:lnTo>
                        <a:pt x="232" y="42"/>
                      </a:lnTo>
                      <a:lnTo>
                        <a:pt x="249" y="49"/>
                      </a:lnTo>
                      <a:lnTo>
                        <a:pt x="268" y="56"/>
                      </a:lnTo>
                      <a:lnTo>
                        <a:pt x="277" y="57"/>
                      </a:lnTo>
                      <a:lnTo>
                        <a:pt x="287" y="56"/>
                      </a:lnTo>
                      <a:lnTo>
                        <a:pt x="300" y="61"/>
                      </a:lnTo>
                      <a:lnTo>
                        <a:pt x="314" y="66"/>
                      </a:lnTo>
                      <a:lnTo>
                        <a:pt x="327" y="72"/>
                      </a:lnTo>
                      <a:lnTo>
                        <a:pt x="346" y="79"/>
                      </a:lnTo>
                      <a:lnTo>
                        <a:pt x="358" y="83"/>
                      </a:lnTo>
                      <a:lnTo>
                        <a:pt x="364" y="87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3106" name="Freeform 12"/>
                <p:cNvSpPr>
                  <a:spLocks/>
                </p:cNvSpPr>
                <p:nvPr/>
              </p:nvSpPr>
              <p:spPr bwMode="auto">
                <a:xfrm>
                  <a:off x="48" y="3616"/>
                  <a:ext cx="378" cy="37"/>
                </a:xfrm>
                <a:custGeom>
                  <a:avLst/>
                  <a:gdLst>
                    <a:gd name="T0" fmla="*/ 377 w 378"/>
                    <a:gd name="T1" fmla="*/ 36 h 37"/>
                    <a:gd name="T2" fmla="*/ 368 w 378"/>
                    <a:gd name="T3" fmla="*/ 33 h 37"/>
                    <a:gd name="T4" fmla="*/ 357 w 378"/>
                    <a:gd name="T5" fmla="*/ 29 h 37"/>
                    <a:gd name="T6" fmla="*/ 345 w 378"/>
                    <a:gd name="T7" fmla="*/ 25 h 37"/>
                    <a:gd name="T8" fmla="*/ 334 w 378"/>
                    <a:gd name="T9" fmla="*/ 22 h 37"/>
                    <a:gd name="T10" fmla="*/ 320 w 378"/>
                    <a:gd name="T11" fmla="*/ 18 h 37"/>
                    <a:gd name="T12" fmla="*/ 303 w 378"/>
                    <a:gd name="T13" fmla="*/ 11 h 37"/>
                    <a:gd name="T14" fmla="*/ 289 w 378"/>
                    <a:gd name="T15" fmla="*/ 6 h 37"/>
                    <a:gd name="T16" fmla="*/ 275 w 378"/>
                    <a:gd name="T17" fmla="*/ 5 h 37"/>
                    <a:gd name="T18" fmla="*/ 259 w 378"/>
                    <a:gd name="T19" fmla="*/ 7 h 37"/>
                    <a:gd name="T20" fmla="*/ 237 w 378"/>
                    <a:gd name="T21" fmla="*/ 10 h 37"/>
                    <a:gd name="T22" fmla="*/ 228 w 378"/>
                    <a:gd name="T23" fmla="*/ 9 h 37"/>
                    <a:gd name="T24" fmla="*/ 200 w 378"/>
                    <a:gd name="T25" fmla="*/ 6 h 37"/>
                    <a:gd name="T26" fmla="*/ 169 w 378"/>
                    <a:gd name="T27" fmla="*/ 3 h 37"/>
                    <a:gd name="T28" fmla="*/ 149 w 378"/>
                    <a:gd name="T29" fmla="*/ 1 h 37"/>
                    <a:gd name="T30" fmla="*/ 123 w 378"/>
                    <a:gd name="T31" fmla="*/ 0 h 37"/>
                    <a:gd name="T32" fmla="*/ 95 w 378"/>
                    <a:gd name="T33" fmla="*/ 1 h 37"/>
                    <a:gd name="T34" fmla="*/ 78 w 378"/>
                    <a:gd name="T35" fmla="*/ 3 h 37"/>
                    <a:gd name="T36" fmla="*/ 58 w 378"/>
                    <a:gd name="T37" fmla="*/ 5 h 37"/>
                    <a:gd name="T38" fmla="*/ 40 w 378"/>
                    <a:gd name="T39" fmla="*/ 6 h 37"/>
                    <a:gd name="T40" fmla="*/ 21 w 378"/>
                    <a:gd name="T41" fmla="*/ 8 h 37"/>
                    <a:gd name="T42" fmla="*/ 19 w 378"/>
                    <a:gd name="T43" fmla="*/ 16 h 37"/>
                    <a:gd name="T44" fmla="*/ 15 w 378"/>
                    <a:gd name="T45" fmla="*/ 21 h 37"/>
                    <a:gd name="T46" fmla="*/ 9 w 378"/>
                    <a:gd name="T47" fmla="*/ 27 h 37"/>
                    <a:gd name="T48" fmla="*/ 0 w 378"/>
                    <a:gd name="T49" fmla="*/ 32 h 37"/>
                    <a:gd name="T50" fmla="*/ 15 w 378"/>
                    <a:gd name="T51" fmla="*/ 29 h 37"/>
                    <a:gd name="T52" fmla="*/ 33 w 378"/>
                    <a:gd name="T53" fmla="*/ 26 h 37"/>
                    <a:gd name="T54" fmla="*/ 48 w 378"/>
                    <a:gd name="T55" fmla="*/ 23 h 37"/>
                    <a:gd name="T56" fmla="*/ 64 w 378"/>
                    <a:gd name="T57" fmla="*/ 21 h 37"/>
                    <a:gd name="T58" fmla="*/ 81 w 378"/>
                    <a:gd name="T59" fmla="*/ 19 h 37"/>
                    <a:gd name="T60" fmla="*/ 108 w 378"/>
                    <a:gd name="T61" fmla="*/ 18 h 37"/>
                    <a:gd name="T62" fmla="*/ 137 w 378"/>
                    <a:gd name="T63" fmla="*/ 16 h 37"/>
                    <a:gd name="T64" fmla="*/ 170 w 378"/>
                    <a:gd name="T65" fmla="*/ 15 h 37"/>
                    <a:gd name="T66" fmla="*/ 203 w 378"/>
                    <a:gd name="T67" fmla="*/ 13 h 37"/>
                    <a:gd name="T68" fmla="*/ 233 w 378"/>
                    <a:gd name="T69" fmla="*/ 11 h 37"/>
                    <a:gd name="T70" fmla="*/ 259 w 378"/>
                    <a:gd name="T71" fmla="*/ 14 h 37"/>
                    <a:gd name="T72" fmla="*/ 277 w 378"/>
                    <a:gd name="T73" fmla="*/ 18 h 37"/>
                    <a:gd name="T74" fmla="*/ 297 w 378"/>
                    <a:gd name="T75" fmla="*/ 22 h 37"/>
                    <a:gd name="T76" fmla="*/ 318 w 378"/>
                    <a:gd name="T77" fmla="*/ 26 h 37"/>
                    <a:gd name="T78" fmla="*/ 341 w 378"/>
                    <a:gd name="T79" fmla="*/ 31 h 37"/>
                    <a:gd name="T80" fmla="*/ 358 w 378"/>
                    <a:gd name="T81" fmla="*/ 34 h 37"/>
                    <a:gd name="T82" fmla="*/ 377 w 378"/>
                    <a:gd name="T83" fmla="*/ 36 h 3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378" h="37">
                      <a:moveTo>
                        <a:pt x="377" y="36"/>
                      </a:moveTo>
                      <a:lnTo>
                        <a:pt x="368" y="33"/>
                      </a:lnTo>
                      <a:lnTo>
                        <a:pt x="357" y="29"/>
                      </a:lnTo>
                      <a:lnTo>
                        <a:pt x="345" y="25"/>
                      </a:lnTo>
                      <a:lnTo>
                        <a:pt x="334" y="22"/>
                      </a:lnTo>
                      <a:lnTo>
                        <a:pt x="320" y="18"/>
                      </a:lnTo>
                      <a:lnTo>
                        <a:pt x="303" y="11"/>
                      </a:lnTo>
                      <a:lnTo>
                        <a:pt x="289" y="6"/>
                      </a:lnTo>
                      <a:lnTo>
                        <a:pt x="275" y="5"/>
                      </a:lnTo>
                      <a:lnTo>
                        <a:pt x="259" y="7"/>
                      </a:lnTo>
                      <a:lnTo>
                        <a:pt x="237" y="10"/>
                      </a:lnTo>
                      <a:lnTo>
                        <a:pt x="228" y="9"/>
                      </a:lnTo>
                      <a:lnTo>
                        <a:pt x="200" y="6"/>
                      </a:lnTo>
                      <a:lnTo>
                        <a:pt x="169" y="3"/>
                      </a:lnTo>
                      <a:lnTo>
                        <a:pt x="149" y="1"/>
                      </a:lnTo>
                      <a:lnTo>
                        <a:pt x="123" y="0"/>
                      </a:lnTo>
                      <a:lnTo>
                        <a:pt x="95" y="1"/>
                      </a:lnTo>
                      <a:lnTo>
                        <a:pt x="78" y="3"/>
                      </a:lnTo>
                      <a:lnTo>
                        <a:pt x="58" y="5"/>
                      </a:lnTo>
                      <a:lnTo>
                        <a:pt x="40" y="6"/>
                      </a:lnTo>
                      <a:lnTo>
                        <a:pt x="21" y="8"/>
                      </a:lnTo>
                      <a:lnTo>
                        <a:pt x="19" y="16"/>
                      </a:lnTo>
                      <a:lnTo>
                        <a:pt x="15" y="21"/>
                      </a:lnTo>
                      <a:lnTo>
                        <a:pt x="9" y="27"/>
                      </a:lnTo>
                      <a:lnTo>
                        <a:pt x="0" y="32"/>
                      </a:lnTo>
                      <a:lnTo>
                        <a:pt x="15" y="29"/>
                      </a:lnTo>
                      <a:lnTo>
                        <a:pt x="33" y="26"/>
                      </a:lnTo>
                      <a:lnTo>
                        <a:pt x="48" y="23"/>
                      </a:lnTo>
                      <a:lnTo>
                        <a:pt x="64" y="21"/>
                      </a:lnTo>
                      <a:lnTo>
                        <a:pt x="81" y="19"/>
                      </a:lnTo>
                      <a:lnTo>
                        <a:pt x="108" y="18"/>
                      </a:lnTo>
                      <a:lnTo>
                        <a:pt x="137" y="16"/>
                      </a:lnTo>
                      <a:lnTo>
                        <a:pt x="170" y="15"/>
                      </a:lnTo>
                      <a:lnTo>
                        <a:pt x="203" y="13"/>
                      </a:lnTo>
                      <a:lnTo>
                        <a:pt x="233" y="11"/>
                      </a:lnTo>
                      <a:lnTo>
                        <a:pt x="259" y="14"/>
                      </a:lnTo>
                      <a:lnTo>
                        <a:pt x="277" y="18"/>
                      </a:lnTo>
                      <a:lnTo>
                        <a:pt x="297" y="22"/>
                      </a:lnTo>
                      <a:lnTo>
                        <a:pt x="318" y="26"/>
                      </a:lnTo>
                      <a:lnTo>
                        <a:pt x="341" y="31"/>
                      </a:lnTo>
                      <a:lnTo>
                        <a:pt x="358" y="34"/>
                      </a:lnTo>
                      <a:lnTo>
                        <a:pt x="377" y="3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</p:grpSp>
          <p:sp>
            <p:nvSpPr>
              <p:cNvPr id="3102" name="Freeform 13"/>
              <p:cNvSpPr>
                <a:spLocks/>
              </p:cNvSpPr>
              <p:nvPr/>
            </p:nvSpPr>
            <p:spPr bwMode="auto">
              <a:xfrm>
                <a:off x="12" y="2650"/>
                <a:ext cx="557" cy="667"/>
              </a:xfrm>
              <a:custGeom>
                <a:avLst/>
                <a:gdLst>
                  <a:gd name="T0" fmla="*/ 176 w 557"/>
                  <a:gd name="T1" fmla="*/ 290 h 667"/>
                  <a:gd name="T2" fmla="*/ 194 w 557"/>
                  <a:gd name="T3" fmla="*/ 275 h 667"/>
                  <a:gd name="T4" fmla="*/ 163 w 557"/>
                  <a:gd name="T5" fmla="*/ 187 h 667"/>
                  <a:gd name="T6" fmla="*/ 117 w 557"/>
                  <a:gd name="T7" fmla="*/ 100 h 667"/>
                  <a:gd name="T8" fmla="*/ 67 w 557"/>
                  <a:gd name="T9" fmla="*/ 60 h 667"/>
                  <a:gd name="T10" fmla="*/ 110 w 557"/>
                  <a:gd name="T11" fmla="*/ 81 h 667"/>
                  <a:gd name="T12" fmla="*/ 156 w 557"/>
                  <a:gd name="T13" fmla="*/ 150 h 667"/>
                  <a:gd name="T14" fmla="*/ 198 w 557"/>
                  <a:gd name="T15" fmla="*/ 225 h 667"/>
                  <a:gd name="T16" fmla="*/ 228 w 557"/>
                  <a:gd name="T17" fmla="*/ 300 h 667"/>
                  <a:gd name="T18" fmla="*/ 254 w 557"/>
                  <a:gd name="T19" fmla="*/ 269 h 667"/>
                  <a:gd name="T20" fmla="*/ 259 w 557"/>
                  <a:gd name="T21" fmla="*/ 204 h 667"/>
                  <a:gd name="T22" fmla="*/ 268 w 557"/>
                  <a:gd name="T23" fmla="*/ 117 h 667"/>
                  <a:gd name="T24" fmla="*/ 292 w 557"/>
                  <a:gd name="T25" fmla="*/ 47 h 667"/>
                  <a:gd name="T26" fmla="*/ 307 w 557"/>
                  <a:gd name="T27" fmla="*/ 23 h 667"/>
                  <a:gd name="T28" fmla="*/ 292 w 557"/>
                  <a:gd name="T29" fmla="*/ 96 h 667"/>
                  <a:gd name="T30" fmla="*/ 284 w 557"/>
                  <a:gd name="T31" fmla="*/ 191 h 667"/>
                  <a:gd name="T32" fmla="*/ 279 w 557"/>
                  <a:gd name="T33" fmla="*/ 277 h 667"/>
                  <a:gd name="T34" fmla="*/ 291 w 557"/>
                  <a:gd name="T35" fmla="*/ 327 h 667"/>
                  <a:gd name="T36" fmla="*/ 355 w 557"/>
                  <a:gd name="T37" fmla="*/ 317 h 667"/>
                  <a:gd name="T38" fmla="*/ 439 w 557"/>
                  <a:gd name="T39" fmla="*/ 319 h 667"/>
                  <a:gd name="T40" fmla="*/ 505 w 557"/>
                  <a:gd name="T41" fmla="*/ 346 h 667"/>
                  <a:gd name="T42" fmla="*/ 556 w 557"/>
                  <a:gd name="T43" fmla="*/ 406 h 667"/>
                  <a:gd name="T44" fmla="*/ 494 w 557"/>
                  <a:gd name="T45" fmla="*/ 397 h 667"/>
                  <a:gd name="T46" fmla="*/ 428 w 557"/>
                  <a:gd name="T47" fmla="*/ 377 h 667"/>
                  <a:gd name="T48" fmla="*/ 341 w 557"/>
                  <a:gd name="T49" fmla="*/ 366 h 667"/>
                  <a:gd name="T50" fmla="*/ 283 w 557"/>
                  <a:gd name="T51" fmla="*/ 372 h 667"/>
                  <a:gd name="T52" fmla="*/ 316 w 557"/>
                  <a:gd name="T53" fmla="*/ 401 h 667"/>
                  <a:gd name="T54" fmla="*/ 390 w 557"/>
                  <a:gd name="T55" fmla="*/ 417 h 667"/>
                  <a:gd name="T56" fmla="*/ 465 w 557"/>
                  <a:gd name="T57" fmla="*/ 430 h 667"/>
                  <a:gd name="T58" fmla="*/ 520 w 557"/>
                  <a:gd name="T59" fmla="*/ 472 h 667"/>
                  <a:gd name="T60" fmla="*/ 548 w 557"/>
                  <a:gd name="T61" fmla="*/ 531 h 667"/>
                  <a:gd name="T62" fmla="*/ 480 w 557"/>
                  <a:gd name="T63" fmla="*/ 495 h 667"/>
                  <a:gd name="T64" fmla="*/ 410 w 557"/>
                  <a:gd name="T65" fmla="*/ 458 h 667"/>
                  <a:gd name="T66" fmla="*/ 343 w 557"/>
                  <a:gd name="T67" fmla="*/ 426 h 667"/>
                  <a:gd name="T68" fmla="*/ 292 w 557"/>
                  <a:gd name="T69" fmla="*/ 411 h 667"/>
                  <a:gd name="T70" fmla="*/ 260 w 557"/>
                  <a:gd name="T71" fmla="*/ 441 h 667"/>
                  <a:gd name="T72" fmla="*/ 289 w 557"/>
                  <a:gd name="T73" fmla="*/ 518 h 667"/>
                  <a:gd name="T74" fmla="*/ 312 w 557"/>
                  <a:gd name="T75" fmla="*/ 611 h 667"/>
                  <a:gd name="T76" fmla="*/ 272 w 557"/>
                  <a:gd name="T77" fmla="*/ 619 h 667"/>
                  <a:gd name="T78" fmla="*/ 249 w 557"/>
                  <a:gd name="T79" fmla="*/ 518 h 667"/>
                  <a:gd name="T80" fmla="*/ 216 w 557"/>
                  <a:gd name="T81" fmla="*/ 458 h 667"/>
                  <a:gd name="T82" fmla="*/ 179 w 557"/>
                  <a:gd name="T83" fmla="*/ 491 h 667"/>
                  <a:gd name="T84" fmla="*/ 138 w 557"/>
                  <a:gd name="T85" fmla="*/ 553 h 667"/>
                  <a:gd name="T86" fmla="*/ 95 w 557"/>
                  <a:gd name="T87" fmla="*/ 643 h 667"/>
                  <a:gd name="T88" fmla="*/ 110 w 557"/>
                  <a:gd name="T89" fmla="*/ 561 h 667"/>
                  <a:gd name="T90" fmla="*/ 148 w 557"/>
                  <a:gd name="T91" fmla="*/ 487 h 667"/>
                  <a:gd name="T92" fmla="*/ 195 w 557"/>
                  <a:gd name="T93" fmla="*/ 426 h 667"/>
                  <a:gd name="T94" fmla="*/ 213 w 557"/>
                  <a:gd name="T95" fmla="*/ 380 h 667"/>
                  <a:gd name="T96" fmla="*/ 166 w 557"/>
                  <a:gd name="T97" fmla="*/ 405 h 667"/>
                  <a:gd name="T98" fmla="*/ 112 w 557"/>
                  <a:gd name="T99" fmla="*/ 467 h 667"/>
                  <a:gd name="T100" fmla="*/ 61 w 557"/>
                  <a:gd name="T101" fmla="*/ 538 h 667"/>
                  <a:gd name="T102" fmla="*/ 53 w 557"/>
                  <a:gd name="T103" fmla="*/ 516 h 667"/>
                  <a:gd name="T104" fmla="*/ 91 w 557"/>
                  <a:gd name="T105" fmla="*/ 469 h 667"/>
                  <a:gd name="T106" fmla="*/ 153 w 557"/>
                  <a:gd name="T107" fmla="*/ 410 h 667"/>
                  <a:gd name="T108" fmla="*/ 216 w 557"/>
                  <a:gd name="T109" fmla="*/ 368 h 667"/>
                  <a:gd name="T110" fmla="*/ 158 w 557"/>
                  <a:gd name="T111" fmla="*/ 323 h 667"/>
                  <a:gd name="T112" fmla="*/ 99 w 557"/>
                  <a:gd name="T113" fmla="*/ 266 h 667"/>
                  <a:gd name="T114" fmla="*/ 38 w 557"/>
                  <a:gd name="T115" fmla="*/ 211 h 667"/>
                  <a:gd name="T116" fmla="*/ 8 w 557"/>
                  <a:gd name="T117" fmla="*/ 176 h 667"/>
                  <a:gd name="T118" fmla="*/ 69 w 557"/>
                  <a:gd name="T119" fmla="*/ 206 h 667"/>
                  <a:gd name="T120" fmla="*/ 137 w 557"/>
                  <a:gd name="T121" fmla="*/ 259 h 66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557" h="667">
                    <a:moveTo>
                      <a:pt x="137" y="259"/>
                    </a:moveTo>
                    <a:lnTo>
                      <a:pt x="147" y="269"/>
                    </a:lnTo>
                    <a:lnTo>
                      <a:pt x="156" y="276"/>
                    </a:lnTo>
                    <a:lnTo>
                      <a:pt x="165" y="282"/>
                    </a:lnTo>
                    <a:lnTo>
                      <a:pt x="176" y="290"/>
                    </a:lnTo>
                    <a:lnTo>
                      <a:pt x="186" y="296"/>
                    </a:lnTo>
                    <a:lnTo>
                      <a:pt x="195" y="300"/>
                    </a:lnTo>
                    <a:lnTo>
                      <a:pt x="203" y="305"/>
                    </a:lnTo>
                    <a:lnTo>
                      <a:pt x="198" y="290"/>
                    </a:lnTo>
                    <a:lnTo>
                      <a:pt x="194" y="275"/>
                    </a:lnTo>
                    <a:lnTo>
                      <a:pt x="188" y="257"/>
                    </a:lnTo>
                    <a:lnTo>
                      <a:pt x="182" y="240"/>
                    </a:lnTo>
                    <a:lnTo>
                      <a:pt x="177" y="223"/>
                    </a:lnTo>
                    <a:lnTo>
                      <a:pt x="172" y="205"/>
                    </a:lnTo>
                    <a:lnTo>
                      <a:pt x="163" y="187"/>
                    </a:lnTo>
                    <a:lnTo>
                      <a:pt x="154" y="167"/>
                    </a:lnTo>
                    <a:lnTo>
                      <a:pt x="146" y="150"/>
                    </a:lnTo>
                    <a:lnTo>
                      <a:pt x="135" y="128"/>
                    </a:lnTo>
                    <a:lnTo>
                      <a:pt x="128" y="113"/>
                    </a:lnTo>
                    <a:lnTo>
                      <a:pt x="117" y="100"/>
                    </a:lnTo>
                    <a:lnTo>
                      <a:pt x="108" y="87"/>
                    </a:lnTo>
                    <a:lnTo>
                      <a:pt x="95" y="76"/>
                    </a:lnTo>
                    <a:lnTo>
                      <a:pt x="85" y="68"/>
                    </a:lnTo>
                    <a:lnTo>
                      <a:pt x="74" y="63"/>
                    </a:lnTo>
                    <a:lnTo>
                      <a:pt x="67" y="60"/>
                    </a:lnTo>
                    <a:lnTo>
                      <a:pt x="75" y="58"/>
                    </a:lnTo>
                    <a:lnTo>
                      <a:pt x="80" y="59"/>
                    </a:lnTo>
                    <a:lnTo>
                      <a:pt x="89" y="61"/>
                    </a:lnTo>
                    <a:lnTo>
                      <a:pt x="98" y="70"/>
                    </a:lnTo>
                    <a:lnTo>
                      <a:pt x="110" y="81"/>
                    </a:lnTo>
                    <a:lnTo>
                      <a:pt x="119" y="90"/>
                    </a:lnTo>
                    <a:lnTo>
                      <a:pt x="126" y="101"/>
                    </a:lnTo>
                    <a:lnTo>
                      <a:pt x="136" y="116"/>
                    </a:lnTo>
                    <a:lnTo>
                      <a:pt x="147" y="134"/>
                    </a:lnTo>
                    <a:lnTo>
                      <a:pt x="156" y="150"/>
                    </a:lnTo>
                    <a:lnTo>
                      <a:pt x="166" y="168"/>
                    </a:lnTo>
                    <a:lnTo>
                      <a:pt x="175" y="181"/>
                    </a:lnTo>
                    <a:lnTo>
                      <a:pt x="185" y="195"/>
                    </a:lnTo>
                    <a:lnTo>
                      <a:pt x="192" y="210"/>
                    </a:lnTo>
                    <a:lnTo>
                      <a:pt x="198" y="225"/>
                    </a:lnTo>
                    <a:lnTo>
                      <a:pt x="205" y="242"/>
                    </a:lnTo>
                    <a:lnTo>
                      <a:pt x="212" y="257"/>
                    </a:lnTo>
                    <a:lnTo>
                      <a:pt x="218" y="271"/>
                    </a:lnTo>
                    <a:lnTo>
                      <a:pt x="224" y="288"/>
                    </a:lnTo>
                    <a:lnTo>
                      <a:pt x="228" y="300"/>
                    </a:lnTo>
                    <a:lnTo>
                      <a:pt x="230" y="306"/>
                    </a:lnTo>
                    <a:lnTo>
                      <a:pt x="236" y="300"/>
                    </a:lnTo>
                    <a:lnTo>
                      <a:pt x="243" y="293"/>
                    </a:lnTo>
                    <a:lnTo>
                      <a:pt x="252" y="284"/>
                    </a:lnTo>
                    <a:lnTo>
                      <a:pt x="254" y="269"/>
                    </a:lnTo>
                    <a:lnTo>
                      <a:pt x="255" y="257"/>
                    </a:lnTo>
                    <a:lnTo>
                      <a:pt x="258" y="239"/>
                    </a:lnTo>
                    <a:lnTo>
                      <a:pt x="259" y="223"/>
                    </a:lnTo>
                    <a:lnTo>
                      <a:pt x="258" y="223"/>
                    </a:lnTo>
                    <a:lnTo>
                      <a:pt x="259" y="204"/>
                    </a:lnTo>
                    <a:lnTo>
                      <a:pt x="260" y="184"/>
                    </a:lnTo>
                    <a:lnTo>
                      <a:pt x="261" y="165"/>
                    </a:lnTo>
                    <a:lnTo>
                      <a:pt x="263" y="148"/>
                    </a:lnTo>
                    <a:lnTo>
                      <a:pt x="265" y="134"/>
                    </a:lnTo>
                    <a:lnTo>
                      <a:pt x="268" y="117"/>
                    </a:lnTo>
                    <a:lnTo>
                      <a:pt x="272" y="105"/>
                    </a:lnTo>
                    <a:lnTo>
                      <a:pt x="275" y="91"/>
                    </a:lnTo>
                    <a:lnTo>
                      <a:pt x="281" y="80"/>
                    </a:lnTo>
                    <a:lnTo>
                      <a:pt x="286" y="66"/>
                    </a:lnTo>
                    <a:lnTo>
                      <a:pt x="292" y="47"/>
                    </a:lnTo>
                    <a:lnTo>
                      <a:pt x="298" y="30"/>
                    </a:lnTo>
                    <a:lnTo>
                      <a:pt x="301" y="14"/>
                    </a:lnTo>
                    <a:lnTo>
                      <a:pt x="306" y="0"/>
                    </a:lnTo>
                    <a:lnTo>
                      <a:pt x="308" y="11"/>
                    </a:lnTo>
                    <a:lnTo>
                      <a:pt x="307" y="23"/>
                    </a:lnTo>
                    <a:lnTo>
                      <a:pt x="305" y="38"/>
                    </a:lnTo>
                    <a:lnTo>
                      <a:pt x="301" y="51"/>
                    </a:lnTo>
                    <a:lnTo>
                      <a:pt x="297" y="72"/>
                    </a:lnTo>
                    <a:lnTo>
                      <a:pt x="294" y="84"/>
                    </a:lnTo>
                    <a:lnTo>
                      <a:pt x="292" y="96"/>
                    </a:lnTo>
                    <a:lnTo>
                      <a:pt x="289" y="111"/>
                    </a:lnTo>
                    <a:lnTo>
                      <a:pt x="288" y="129"/>
                    </a:lnTo>
                    <a:lnTo>
                      <a:pt x="287" y="149"/>
                    </a:lnTo>
                    <a:lnTo>
                      <a:pt x="285" y="169"/>
                    </a:lnTo>
                    <a:lnTo>
                      <a:pt x="284" y="191"/>
                    </a:lnTo>
                    <a:lnTo>
                      <a:pt x="284" y="208"/>
                    </a:lnTo>
                    <a:lnTo>
                      <a:pt x="283" y="226"/>
                    </a:lnTo>
                    <a:lnTo>
                      <a:pt x="282" y="241"/>
                    </a:lnTo>
                    <a:lnTo>
                      <a:pt x="282" y="259"/>
                    </a:lnTo>
                    <a:lnTo>
                      <a:pt x="279" y="277"/>
                    </a:lnTo>
                    <a:lnTo>
                      <a:pt x="275" y="300"/>
                    </a:lnTo>
                    <a:lnTo>
                      <a:pt x="272" y="319"/>
                    </a:lnTo>
                    <a:lnTo>
                      <a:pt x="268" y="341"/>
                    </a:lnTo>
                    <a:lnTo>
                      <a:pt x="279" y="334"/>
                    </a:lnTo>
                    <a:lnTo>
                      <a:pt x="291" y="327"/>
                    </a:lnTo>
                    <a:lnTo>
                      <a:pt x="307" y="318"/>
                    </a:lnTo>
                    <a:lnTo>
                      <a:pt x="320" y="315"/>
                    </a:lnTo>
                    <a:lnTo>
                      <a:pt x="334" y="315"/>
                    </a:lnTo>
                    <a:lnTo>
                      <a:pt x="344" y="315"/>
                    </a:lnTo>
                    <a:lnTo>
                      <a:pt x="355" y="317"/>
                    </a:lnTo>
                    <a:lnTo>
                      <a:pt x="371" y="319"/>
                    </a:lnTo>
                    <a:lnTo>
                      <a:pt x="391" y="320"/>
                    </a:lnTo>
                    <a:lnTo>
                      <a:pt x="408" y="319"/>
                    </a:lnTo>
                    <a:lnTo>
                      <a:pt x="425" y="319"/>
                    </a:lnTo>
                    <a:lnTo>
                      <a:pt x="439" y="319"/>
                    </a:lnTo>
                    <a:lnTo>
                      <a:pt x="453" y="320"/>
                    </a:lnTo>
                    <a:lnTo>
                      <a:pt x="466" y="326"/>
                    </a:lnTo>
                    <a:lnTo>
                      <a:pt x="482" y="332"/>
                    </a:lnTo>
                    <a:lnTo>
                      <a:pt x="494" y="339"/>
                    </a:lnTo>
                    <a:lnTo>
                      <a:pt x="505" y="346"/>
                    </a:lnTo>
                    <a:lnTo>
                      <a:pt x="519" y="356"/>
                    </a:lnTo>
                    <a:lnTo>
                      <a:pt x="526" y="362"/>
                    </a:lnTo>
                    <a:lnTo>
                      <a:pt x="537" y="376"/>
                    </a:lnTo>
                    <a:lnTo>
                      <a:pt x="546" y="391"/>
                    </a:lnTo>
                    <a:lnTo>
                      <a:pt x="556" y="406"/>
                    </a:lnTo>
                    <a:lnTo>
                      <a:pt x="545" y="407"/>
                    </a:lnTo>
                    <a:lnTo>
                      <a:pt x="531" y="405"/>
                    </a:lnTo>
                    <a:lnTo>
                      <a:pt x="517" y="401"/>
                    </a:lnTo>
                    <a:lnTo>
                      <a:pt x="504" y="401"/>
                    </a:lnTo>
                    <a:lnTo>
                      <a:pt x="494" y="397"/>
                    </a:lnTo>
                    <a:lnTo>
                      <a:pt x="481" y="391"/>
                    </a:lnTo>
                    <a:lnTo>
                      <a:pt x="468" y="386"/>
                    </a:lnTo>
                    <a:lnTo>
                      <a:pt x="457" y="381"/>
                    </a:lnTo>
                    <a:lnTo>
                      <a:pt x="447" y="380"/>
                    </a:lnTo>
                    <a:lnTo>
                      <a:pt x="428" y="377"/>
                    </a:lnTo>
                    <a:lnTo>
                      <a:pt x="408" y="376"/>
                    </a:lnTo>
                    <a:lnTo>
                      <a:pt x="390" y="372"/>
                    </a:lnTo>
                    <a:lnTo>
                      <a:pt x="371" y="369"/>
                    </a:lnTo>
                    <a:lnTo>
                      <a:pt x="354" y="367"/>
                    </a:lnTo>
                    <a:lnTo>
                      <a:pt x="341" y="366"/>
                    </a:lnTo>
                    <a:lnTo>
                      <a:pt x="331" y="365"/>
                    </a:lnTo>
                    <a:lnTo>
                      <a:pt x="317" y="364"/>
                    </a:lnTo>
                    <a:lnTo>
                      <a:pt x="304" y="366"/>
                    </a:lnTo>
                    <a:lnTo>
                      <a:pt x="295" y="367"/>
                    </a:lnTo>
                    <a:lnTo>
                      <a:pt x="283" y="372"/>
                    </a:lnTo>
                    <a:lnTo>
                      <a:pt x="268" y="375"/>
                    </a:lnTo>
                    <a:lnTo>
                      <a:pt x="279" y="381"/>
                    </a:lnTo>
                    <a:lnTo>
                      <a:pt x="292" y="389"/>
                    </a:lnTo>
                    <a:lnTo>
                      <a:pt x="303" y="397"/>
                    </a:lnTo>
                    <a:lnTo>
                      <a:pt x="316" y="401"/>
                    </a:lnTo>
                    <a:lnTo>
                      <a:pt x="331" y="406"/>
                    </a:lnTo>
                    <a:lnTo>
                      <a:pt x="343" y="409"/>
                    </a:lnTo>
                    <a:lnTo>
                      <a:pt x="356" y="410"/>
                    </a:lnTo>
                    <a:lnTo>
                      <a:pt x="372" y="414"/>
                    </a:lnTo>
                    <a:lnTo>
                      <a:pt x="390" y="417"/>
                    </a:lnTo>
                    <a:lnTo>
                      <a:pt x="405" y="420"/>
                    </a:lnTo>
                    <a:lnTo>
                      <a:pt x="422" y="421"/>
                    </a:lnTo>
                    <a:lnTo>
                      <a:pt x="436" y="424"/>
                    </a:lnTo>
                    <a:lnTo>
                      <a:pt x="451" y="427"/>
                    </a:lnTo>
                    <a:lnTo>
                      <a:pt x="465" y="430"/>
                    </a:lnTo>
                    <a:lnTo>
                      <a:pt x="475" y="434"/>
                    </a:lnTo>
                    <a:lnTo>
                      <a:pt x="486" y="442"/>
                    </a:lnTo>
                    <a:lnTo>
                      <a:pt x="497" y="450"/>
                    </a:lnTo>
                    <a:lnTo>
                      <a:pt x="509" y="460"/>
                    </a:lnTo>
                    <a:lnTo>
                      <a:pt x="520" y="472"/>
                    </a:lnTo>
                    <a:lnTo>
                      <a:pt x="526" y="480"/>
                    </a:lnTo>
                    <a:lnTo>
                      <a:pt x="531" y="492"/>
                    </a:lnTo>
                    <a:lnTo>
                      <a:pt x="536" y="506"/>
                    </a:lnTo>
                    <a:lnTo>
                      <a:pt x="543" y="520"/>
                    </a:lnTo>
                    <a:lnTo>
                      <a:pt x="548" y="531"/>
                    </a:lnTo>
                    <a:lnTo>
                      <a:pt x="536" y="524"/>
                    </a:lnTo>
                    <a:lnTo>
                      <a:pt x="521" y="517"/>
                    </a:lnTo>
                    <a:lnTo>
                      <a:pt x="509" y="511"/>
                    </a:lnTo>
                    <a:lnTo>
                      <a:pt x="495" y="503"/>
                    </a:lnTo>
                    <a:lnTo>
                      <a:pt x="480" y="495"/>
                    </a:lnTo>
                    <a:lnTo>
                      <a:pt x="467" y="489"/>
                    </a:lnTo>
                    <a:lnTo>
                      <a:pt x="452" y="481"/>
                    </a:lnTo>
                    <a:lnTo>
                      <a:pt x="438" y="472"/>
                    </a:lnTo>
                    <a:lnTo>
                      <a:pt x="425" y="466"/>
                    </a:lnTo>
                    <a:lnTo>
                      <a:pt x="410" y="458"/>
                    </a:lnTo>
                    <a:lnTo>
                      <a:pt x="398" y="451"/>
                    </a:lnTo>
                    <a:lnTo>
                      <a:pt x="384" y="444"/>
                    </a:lnTo>
                    <a:lnTo>
                      <a:pt x="370" y="438"/>
                    </a:lnTo>
                    <a:lnTo>
                      <a:pt x="356" y="432"/>
                    </a:lnTo>
                    <a:lnTo>
                      <a:pt x="343" y="426"/>
                    </a:lnTo>
                    <a:lnTo>
                      <a:pt x="333" y="424"/>
                    </a:lnTo>
                    <a:lnTo>
                      <a:pt x="322" y="419"/>
                    </a:lnTo>
                    <a:lnTo>
                      <a:pt x="310" y="414"/>
                    </a:lnTo>
                    <a:lnTo>
                      <a:pt x="300" y="409"/>
                    </a:lnTo>
                    <a:lnTo>
                      <a:pt x="292" y="411"/>
                    </a:lnTo>
                    <a:lnTo>
                      <a:pt x="282" y="413"/>
                    </a:lnTo>
                    <a:lnTo>
                      <a:pt x="274" y="413"/>
                    </a:lnTo>
                    <a:lnTo>
                      <a:pt x="265" y="410"/>
                    </a:lnTo>
                    <a:lnTo>
                      <a:pt x="264" y="424"/>
                    </a:lnTo>
                    <a:lnTo>
                      <a:pt x="260" y="441"/>
                    </a:lnTo>
                    <a:lnTo>
                      <a:pt x="267" y="455"/>
                    </a:lnTo>
                    <a:lnTo>
                      <a:pt x="273" y="470"/>
                    </a:lnTo>
                    <a:lnTo>
                      <a:pt x="279" y="484"/>
                    </a:lnTo>
                    <a:lnTo>
                      <a:pt x="284" y="501"/>
                    </a:lnTo>
                    <a:lnTo>
                      <a:pt x="289" y="518"/>
                    </a:lnTo>
                    <a:lnTo>
                      <a:pt x="297" y="540"/>
                    </a:lnTo>
                    <a:lnTo>
                      <a:pt x="299" y="557"/>
                    </a:lnTo>
                    <a:lnTo>
                      <a:pt x="304" y="574"/>
                    </a:lnTo>
                    <a:lnTo>
                      <a:pt x="307" y="590"/>
                    </a:lnTo>
                    <a:lnTo>
                      <a:pt x="312" y="611"/>
                    </a:lnTo>
                    <a:lnTo>
                      <a:pt x="317" y="634"/>
                    </a:lnTo>
                    <a:lnTo>
                      <a:pt x="321" y="666"/>
                    </a:lnTo>
                    <a:lnTo>
                      <a:pt x="280" y="666"/>
                    </a:lnTo>
                    <a:lnTo>
                      <a:pt x="275" y="639"/>
                    </a:lnTo>
                    <a:lnTo>
                      <a:pt x="272" y="619"/>
                    </a:lnTo>
                    <a:lnTo>
                      <a:pt x="266" y="594"/>
                    </a:lnTo>
                    <a:lnTo>
                      <a:pt x="262" y="570"/>
                    </a:lnTo>
                    <a:lnTo>
                      <a:pt x="257" y="551"/>
                    </a:lnTo>
                    <a:lnTo>
                      <a:pt x="254" y="533"/>
                    </a:lnTo>
                    <a:lnTo>
                      <a:pt x="249" y="518"/>
                    </a:lnTo>
                    <a:lnTo>
                      <a:pt x="242" y="499"/>
                    </a:lnTo>
                    <a:lnTo>
                      <a:pt x="235" y="481"/>
                    </a:lnTo>
                    <a:lnTo>
                      <a:pt x="230" y="466"/>
                    </a:lnTo>
                    <a:lnTo>
                      <a:pt x="224" y="461"/>
                    </a:lnTo>
                    <a:lnTo>
                      <a:pt x="216" y="458"/>
                    </a:lnTo>
                    <a:lnTo>
                      <a:pt x="210" y="454"/>
                    </a:lnTo>
                    <a:lnTo>
                      <a:pt x="207" y="456"/>
                    </a:lnTo>
                    <a:lnTo>
                      <a:pt x="199" y="466"/>
                    </a:lnTo>
                    <a:lnTo>
                      <a:pt x="188" y="479"/>
                    </a:lnTo>
                    <a:lnTo>
                      <a:pt x="179" y="491"/>
                    </a:lnTo>
                    <a:lnTo>
                      <a:pt x="171" y="501"/>
                    </a:lnTo>
                    <a:lnTo>
                      <a:pt x="163" y="515"/>
                    </a:lnTo>
                    <a:lnTo>
                      <a:pt x="156" y="524"/>
                    </a:lnTo>
                    <a:lnTo>
                      <a:pt x="147" y="538"/>
                    </a:lnTo>
                    <a:lnTo>
                      <a:pt x="138" y="553"/>
                    </a:lnTo>
                    <a:lnTo>
                      <a:pt x="131" y="568"/>
                    </a:lnTo>
                    <a:lnTo>
                      <a:pt x="123" y="584"/>
                    </a:lnTo>
                    <a:lnTo>
                      <a:pt x="114" y="602"/>
                    </a:lnTo>
                    <a:lnTo>
                      <a:pt x="106" y="623"/>
                    </a:lnTo>
                    <a:lnTo>
                      <a:pt x="95" y="643"/>
                    </a:lnTo>
                    <a:lnTo>
                      <a:pt x="99" y="618"/>
                    </a:lnTo>
                    <a:lnTo>
                      <a:pt x="101" y="601"/>
                    </a:lnTo>
                    <a:lnTo>
                      <a:pt x="104" y="582"/>
                    </a:lnTo>
                    <a:lnTo>
                      <a:pt x="107" y="570"/>
                    </a:lnTo>
                    <a:lnTo>
                      <a:pt x="110" y="561"/>
                    </a:lnTo>
                    <a:lnTo>
                      <a:pt x="117" y="545"/>
                    </a:lnTo>
                    <a:lnTo>
                      <a:pt x="123" y="528"/>
                    </a:lnTo>
                    <a:lnTo>
                      <a:pt x="127" y="516"/>
                    </a:lnTo>
                    <a:lnTo>
                      <a:pt x="138" y="501"/>
                    </a:lnTo>
                    <a:lnTo>
                      <a:pt x="148" y="487"/>
                    </a:lnTo>
                    <a:lnTo>
                      <a:pt x="158" y="470"/>
                    </a:lnTo>
                    <a:lnTo>
                      <a:pt x="167" y="454"/>
                    </a:lnTo>
                    <a:lnTo>
                      <a:pt x="175" y="445"/>
                    </a:lnTo>
                    <a:lnTo>
                      <a:pt x="184" y="437"/>
                    </a:lnTo>
                    <a:lnTo>
                      <a:pt x="195" y="426"/>
                    </a:lnTo>
                    <a:lnTo>
                      <a:pt x="205" y="415"/>
                    </a:lnTo>
                    <a:lnTo>
                      <a:pt x="215" y="405"/>
                    </a:lnTo>
                    <a:lnTo>
                      <a:pt x="225" y="391"/>
                    </a:lnTo>
                    <a:lnTo>
                      <a:pt x="221" y="387"/>
                    </a:lnTo>
                    <a:lnTo>
                      <a:pt x="213" y="380"/>
                    </a:lnTo>
                    <a:lnTo>
                      <a:pt x="206" y="376"/>
                    </a:lnTo>
                    <a:lnTo>
                      <a:pt x="199" y="378"/>
                    </a:lnTo>
                    <a:lnTo>
                      <a:pt x="187" y="387"/>
                    </a:lnTo>
                    <a:lnTo>
                      <a:pt x="176" y="396"/>
                    </a:lnTo>
                    <a:lnTo>
                      <a:pt x="166" y="405"/>
                    </a:lnTo>
                    <a:lnTo>
                      <a:pt x="156" y="415"/>
                    </a:lnTo>
                    <a:lnTo>
                      <a:pt x="144" y="431"/>
                    </a:lnTo>
                    <a:lnTo>
                      <a:pt x="131" y="446"/>
                    </a:lnTo>
                    <a:lnTo>
                      <a:pt x="120" y="457"/>
                    </a:lnTo>
                    <a:lnTo>
                      <a:pt x="112" y="467"/>
                    </a:lnTo>
                    <a:lnTo>
                      <a:pt x="101" y="479"/>
                    </a:lnTo>
                    <a:lnTo>
                      <a:pt x="90" y="494"/>
                    </a:lnTo>
                    <a:lnTo>
                      <a:pt x="82" y="508"/>
                    </a:lnTo>
                    <a:lnTo>
                      <a:pt x="71" y="524"/>
                    </a:lnTo>
                    <a:lnTo>
                      <a:pt x="61" y="538"/>
                    </a:lnTo>
                    <a:lnTo>
                      <a:pt x="52" y="555"/>
                    </a:lnTo>
                    <a:lnTo>
                      <a:pt x="39" y="574"/>
                    </a:lnTo>
                    <a:lnTo>
                      <a:pt x="45" y="549"/>
                    </a:lnTo>
                    <a:lnTo>
                      <a:pt x="49" y="531"/>
                    </a:lnTo>
                    <a:lnTo>
                      <a:pt x="53" y="516"/>
                    </a:lnTo>
                    <a:lnTo>
                      <a:pt x="55" y="511"/>
                    </a:lnTo>
                    <a:lnTo>
                      <a:pt x="61" y="503"/>
                    </a:lnTo>
                    <a:lnTo>
                      <a:pt x="70" y="492"/>
                    </a:lnTo>
                    <a:lnTo>
                      <a:pt x="80" y="482"/>
                    </a:lnTo>
                    <a:lnTo>
                      <a:pt x="91" y="469"/>
                    </a:lnTo>
                    <a:lnTo>
                      <a:pt x="101" y="458"/>
                    </a:lnTo>
                    <a:lnTo>
                      <a:pt x="116" y="444"/>
                    </a:lnTo>
                    <a:lnTo>
                      <a:pt x="125" y="434"/>
                    </a:lnTo>
                    <a:lnTo>
                      <a:pt x="138" y="422"/>
                    </a:lnTo>
                    <a:lnTo>
                      <a:pt x="153" y="410"/>
                    </a:lnTo>
                    <a:lnTo>
                      <a:pt x="165" y="400"/>
                    </a:lnTo>
                    <a:lnTo>
                      <a:pt x="178" y="390"/>
                    </a:lnTo>
                    <a:lnTo>
                      <a:pt x="199" y="376"/>
                    </a:lnTo>
                    <a:lnTo>
                      <a:pt x="210" y="372"/>
                    </a:lnTo>
                    <a:lnTo>
                      <a:pt x="216" y="368"/>
                    </a:lnTo>
                    <a:lnTo>
                      <a:pt x="205" y="361"/>
                    </a:lnTo>
                    <a:lnTo>
                      <a:pt x="194" y="351"/>
                    </a:lnTo>
                    <a:lnTo>
                      <a:pt x="181" y="340"/>
                    </a:lnTo>
                    <a:lnTo>
                      <a:pt x="170" y="331"/>
                    </a:lnTo>
                    <a:lnTo>
                      <a:pt x="158" y="323"/>
                    </a:lnTo>
                    <a:lnTo>
                      <a:pt x="148" y="315"/>
                    </a:lnTo>
                    <a:lnTo>
                      <a:pt x="139" y="305"/>
                    </a:lnTo>
                    <a:lnTo>
                      <a:pt x="125" y="292"/>
                    </a:lnTo>
                    <a:lnTo>
                      <a:pt x="113" y="280"/>
                    </a:lnTo>
                    <a:lnTo>
                      <a:pt x="99" y="266"/>
                    </a:lnTo>
                    <a:lnTo>
                      <a:pt x="84" y="253"/>
                    </a:lnTo>
                    <a:lnTo>
                      <a:pt x="72" y="244"/>
                    </a:lnTo>
                    <a:lnTo>
                      <a:pt x="57" y="232"/>
                    </a:lnTo>
                    <a:lnTo>
                      <a:pt x="48" y="224"/>
                    </a:lnTo>
                    <a:lnTo>
                      <a:pt x="38" y="211"/>
                    </a:lnTo>
                    <a:lnTo>
                      <a:pt x="31" y="201"/>
                    </a:lnTo>
                    <a:lnTo>
                      <a:pt x="22" y="193"/>
                    </a:lnTo>
                    <a:lnTo>
                      <a:pt x="10" y="183"/>
                    </a:lnTo>
                    <a:lnTo>
                      <a:pt x="0" y="175"/>
                    </a:lnTo>
                    <a:lnTo>
                      <a:pt x="8" y="176"/>
                    </a:lnTo>
                    <a:lnTo>
                      <a:pt x="20" y="179"/>
                    </a:lnTo>
                    <a:lnTo>
                      <a:pt x="32" y="182"/>
                    </a:lnTo>
                    <a:lnTo>
                      <a:pt x="43" y="187"/>
                    </a:lnTo>
                    <a:lnTo>
                      <a:pt x="54" y="195"/>
                    </a:lnTo>
                    <a:lnTo>
                      <a:pt x="69" y="206"/>
                    </a:lnTo>
                    <a:lnTo>
                      <a:pt x="82" y="215"/>
                    </a:lnTo>
                    <a:lnTo>
                      <a:pt x="97" y="224"/>
                    </a:lnTo>
                    <a:lnTo>
                      <a:pt x="110" y="236"/>
                    </a:lnTo>
                    <a:lnTo>
                      <a:pt x="125" y="249"/>
                    </a:lnTo>
                    <a:lnTo>
                      <a:pt x="137" y="259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</p:grpSp>
        <p:grpSp>
          <p:nvGrpSpPr>
            <p:cNvPr id="3082" name="Group 14"/>
            <p:cNvGrpSpPr>
              <a:grpSpLocks/>
            </p:cNvGrpSpPr>
            <p:nvPr/>
          </p:nvGrpSpPr>
          <p:grpSpPr bwMode="auto">
            <a:xfrm>
              <a:off x="4653" y="2849"/>
              <a:ext cx="1084" cy="1464"/>
              <a:chOff x="4653" y="2849"/>
              <a:chExt cx="1084" cy="1464"/>
            </a:xfrm>
          </p:grpSpPr>
          <p:grpSp>
            <p:nvGrpSpPr>
              <p:cNvPr id="3087" name="Group 15"/>
              <p:cNvGrpSpPr>
                <a:grpSpLocks/>
              </p:cNvGrpSpPr>
              <p:nvPr/>
            </p:nvGrpSpPr>
            <p:grpSpPr bwMode="auto">
              <a:xfrm>
                <a:off x="5207" y="2849"/>
                <a:ext cx="530" cy="1443"/>
                <a:chOff x="5207" y="2849"/>
                <a:chExt cx="530" cy="1443"/>
              </a:xfrm>
            </p:grpSpPr>
            <p:sp>
              <p:nvSpPr>
                <p:cNvPr id="3096" name="Freeform 16"/>
                <p:cNvSpPr>
                  <a:spLocks/>
                </p:cNvSpPr>
                <p:nvPr/>
              </p:nvSpPr>
              <p:spPr bwMode="auto">
                <a:xfrm>
                  <a:off x="5524" y="3154"/>
                  <a:ext cx="191" cy="1138"/>
                </a:xfrm>
                <a:custGeom>
                  <a:avLst/>
                  <a:gdLst>
                    <a:gd name="T0" fmla="*/ 190 w 191"/>
                    <a:gd name="T1" fmla="*/ 529 h 1138"/>
                    <a:gd name="T2" fmla="*/ 174 w 191"/>
                    <a:gd name="T3" fmla="*/ 760 h 1138"/>
                    <a:gd name="T4" fmla="*/ 158 w 191"/>
                    <a:gd name="T5" fmla="*/ 946 h 1138"/>
                    <a:gd name="T6" fmla="*/ 147 w 191"/>
                    <a:gd name="T7" fmla="*/ 1083 h 1138"/>
                    <a:gd name="T8" fmla="*/ 150 w 191"/>
                    <a:gd name="T9" fmla="*/ 1137 h 1138"/>
                    <a:gd name="T10" fmla="*/ 127 w 191"/>
                    <a:gd name="T11" fmla="*/ 1137 h 1138"/>
                    <a:gd name="T12" fmla="*/ 120 w 191"/>
                    <a:gd name="T13" fmla="*/ 1058 h 1138"/>
                    <a:gd name="T14" fmla="*/ 116 w 191"/>
                    <a:gd name="T15" fmla="*/ 937 h 1138"/>
                    <a:gd name="T16" fmla="*/ 108 w 191"/>
                    <a:gd name="T17" fmla="*/ 824 h 1138"/>
                    <a:gd name="T18" fmla="*/ 104 w 191"/>
                    <a:gd name="T19" fmla="*/ 740 h 1138"/>
                    <a:gd name="T20" fmla="*/ 95 w 191"/>
                    <a:gd name="T21" fmla="*/ 617 h 1138"/>
                    <a:gd name="T22" fmla="*/ 84 w 191"/>
                    <a:gd name="T23" fmla="*/ 510 h 1138"/>
                    <a:gd name="T24" fmla="*/ 75 w 191"/>
                    <a:gd name="T25" fmla="*/ 417 h 1138"/>
                    <a:gd name="T26" fmla="*/ 66 w 191"/>
                    <a:gd name="T27" fmla="*/ 316 h 1138"/>
                    <a:gd name="T28" fmla="*/ 52 w 191"/>
                    <a:gd name="T29" fmla="*/ 217 h 1138"/>
                    <a:gd name="T30" fmla="*/ 36 w 191"/>
                    <a:gd name="T31" fmla="*/ 133 h 1138"/>
                    <a:gd name="T32" fmla="*/ 9 w 191"/>
                    <a:gd name="T33" fmla="*/ 51 h 1138"/>
                    <a:gd name="T34" fmla="*/ 0 w 191"/>
                    <a:gd name="T35" fmla="*/ 19 h 1138"/>
                    <a:gd name="T36" fmla="*/ 11 w 191"/>
                    <a:gd name="T37" fmla="*/ 0 h 1138"/>
                    <a:gd name="T38" fmla="*/ 28 w 191"/>
                    <a:gd name="T39" fmla="*/ 33 h 1138"/>
                    <a:gd name="T40" fmla="*/ 52 w 191"/>
                    <a:gd name="T41" fmla="*/ 109 h 1138"/>
                    <a:gd name="T42" fmla="*/ 70 w 191"/>
                    <a:gd name="T43" fmla="*/ 187 h 1138"/>
                    <a:gd name="T44" fmla="*/ 84 w 191"/>
                    <a:gd name="T45" fmla="*/ 268 h 1138"/>
                    <a:gd name="T46" fmla="*/ 93 w 191"/>
                    <a:gd name="T47" fmla="*/ 372 h 1138"/>
                    <a:gd name="T48" fmla="*/ 102 w 191"/>
                    <a:gd name="T49" fmla="*/ 470 h 1138"/>
                    <a:gd name="T50" fmla="*/ 115 w 191"/>
                    <a:gd name="T51" fmla="*/ 603 h 1138"/>
                    <a:gd name="T52" fmla="*/ 125 w 191"/>
                    <a:gd name="T53" fmla="*/ 712 h 1138"/>
                    <a:gd name="T54" fmla="*/ 129 w 191"/>
                    <a:gd name="T55" fmla="*/ 799 h 1138"/>
                    <a:gd name="T56" fmla="*/ 133 w 191"/>
                    <a:gd name="T57" fmla="*/ 889 h 1138"/>
                    <a:gd name="T58" fmla="*/ 142 w 191"/>
                    <a:gd name="T59" fmla="*/ 982 h 1138"/>
                    <a:gd name="T60" fmla="*/ 154 w 191"/>
                    <a:gd name="T61" fmla="*/ 822 h 1138"/>
                    <a:gd name="T62" fmla="*/ 169 w 191"/>
                    <a:gd name="T63" fmla="*/ 672 h 1138"/>
                    <a:gd name="T64" fmla="*/ 190 w 191"/>
                    <a:gd name="T65" fmla="*/ 529 h 113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91" h="1138">
                      <a:moveTo>
                        <a:pt x="190" y="529"/>
                      </a:moveTo>
                      <a:lnTo>
                        <a:pt x="174" y="760"/>
                      </a:lnTo>
                      <a:lnTo>
                        <a:pt x="158" y="946"/>
                      </a:lnTo>
                      <a:lnTo>
                        <a:pt x="147" y="1083"/>
                      </a:lnTo>
                      <a:lnTo>
                        <a:pt x="150" y="1137"/>
                      </a:lnTo>
                      <a:lnTo>
                        <a:pt x="127" y="1137"/>
                      </a:lnTo>
                      <a:lnTo>
                        <a:pt x="120" y="1058"/>
                      </a:lnTo>
                      <a:lnTo>
                        <a:pt x="116" y="937"/>
                      </a:lnTo>
                      <a:lnTo>
                        <a:pt x="108" y="824"/>
                      </a:lnTo>
                      <a:lnTo>
                        <a:pt x="104" y="740"/>
                      </a:lnTo>
                      <a:lnTo>
                        <a:pt x="95" y="617"/>
                      </a:lnTo>
                      <a:lnTo>
                        <a:pt x="84" y="510"/>
                      </a:lnTo>
                      <a:lnTo>
                        <a:pt x="75" y="417"/>
                      </a:lnTo>
                      <a:lnTo>
                        <a:pt x="66" y="316"/>
                      </a:lnTo>
                      <a:lnTo>
                        <a:pt x="52" y="217"/>
                      </a:lnTo>
                      <a:lnTo>
                        <a:pt x="36" y="133"/>
                      </a:lnTo>
                      <a:lnTo>
                        <a:pt x="9" y="51"/>
                      </a:lnTo>
                      <a:lnTo>
                        <a:pt x="0" y="19"/>
                      </a:lnTo>
                      <a:lnTo>
                        <a:pt x="11" y="0"/>
                      </a:lnTo>
                      <a:lnTo>
                        <a:pt x="28" y="33"/>
                      </a:lnTo>
                      <a:lnTo>
                        <a:pt x="52" y="109"/>
                      </a:lnTo>
                      <a:lnTo>
                        <a:pt x="70" y="187"/>
                      </a:lnTo>
                      <a:lnTo>
                        <a:pt x="84" y="268"/>
                      </a:lnTo>
                      <a:lnTo>
                        <a:pt x="93" y="372"/>
                      </a:lnTo>
                      <a:lnTo>
                        <a:pt x="102" y="470"/>
                      </a:lnTo>
                      <a:lnTo>
                        <a:pt x="115" y="603"/>
                      </a:lnTo>
                      <a:lnTo>
                        <a:pt x="125" y="712"/>
                      </a:lnTo>
                      <a:lnTo>
                        <a:pt x="129" y="799"/>
                      </a:lnTo>
                      <a:lnTo>
                        <a:pt x="133" y="889"/>
                      </a:lnTo>
                      <a:lnTo>
                        <a:pt x="142" y="982"/>
                      </a:lnTo>
                      <a:lnTo>
                        <a:pt x="154" y="822"/>
                      </a:lnTo>
                      <a:lnTo>
                        <a:pt x="169" y="672"/>
                      </a:lnTo>
                      <a:lnTo>
                        <a:pt x="190" y="529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3097" name="Freeform 17"/>
                <p:cNvSpPr>
                  <a:spLocks/>
                </p:cNvSpPr>
                <p:nvPr/>
              </p:nvSpPr>
              <p:spPr bwMode="auto">
                <a:xfrm>
                  <a:off x="5207" y="2849"/>
                  <a:ext cx="530" cy="830"/>
                </a:xfrm>
                <a:custGeom>
                  <a:avLst/>
                  <a:gdLst>
                    <a:gd name="T0" fmla="*/ 294 w 530"/>
                    <a:gd name="T1" fmla="*/ 121 h 830"/>
                    <a:gd name="T2" fmla="*/ 228 w 530"/>
                    <a:gd name="T3" fmla="*/ 23 h 830"/>
                    <a:gd name="T4" fmla="*/ 119 w 530"/>
                    <a:gd name="T5" fmla="*/ 2 h 830"/>
                    <a:gd name="T6" fmla="*/ 126 w 530"/>
                    <a:gd name="T7" fmla="*/ 23 h 830"/>
                    <a:gd name="T8" fmla="*/ 209 w 530"/>
                    <a:gd name="T9" fmla="*/ 70 h 830"/>
                    <a:gd name="T10" fmla="*/ 282 w 530"/>
                    <a:gd name="T11" fmla="*/ 239 h 830"/>
                    <a:gd name="T12" fmla="*/ 158 w 530"/>
                    <a:gd name="T13" fmla="*/ 152 h 830"/>
                    <a:gd name="T14" fmla="*/ 71 w 530"/>
                    <a:gd name="T15" fmla="*/ 135 h 830"/>
                    <a:gd name="T16" fmla="*/ 16 w 530"/>
                    <a:gd name="T17" fmla="*/ 185 h 830"/>
                    <a:gd name="T18" fmla="*/ 83 w 530"/>
                    <a:gd name="T19" fmla="*/ 185 h 830"/>
                    <a:gd name="T20" fmla="*/ 235 w 530"/>
                    <a:gd name="T21" fmla="*/ 231 h 830"/>
                    <a:gd name="T22" fmla="*/ 225 w 530"/>
                    <a:gd name="T23" fmla="*/ 262 h 830"/>
                    <a:gd name="T24" fmla="*/ 200 w 530"/>
                    <a:gd name="T25" fmla="*/ 305 h 830"/>
                    <a:gd name="T26" fmla="*/ 273 w 530"/>
                    <a:gd name="T27" fmla="*/ 304 h 830"/>
                    <a:gd name="T28" fmla="*/ 149 w 530"/>
                    <a:gd name="T29" fmla="*/ 345 h 830"/>
                    <a:gd name="T30" fmla="*/ 82 w 530"/>
                    <a:gd name="T31" fmla="*/ 417 h 830"/>
                    <a:gd name="T32" fmla="*/ 15 w 530"/>
                    <a:gd name="T33" fmla="*/ 581 h 830"/>
                    <a:gd name="T34" fmla="*/ 157 w 530"/>
                    <a:gd name="T35" fmla="*/ 413 h 830"/>
                    <a:gd name="T36" fmla="*/ 256 w 530"/>
                    <a:gd name="T37" fmla="*/ 346 h 830"/>
                    <a:gd name="T38" fmla="*/ 205 w 530"/>
                    <a:gd name="T39" fmla="*/ 481 h 830"/>
                    <a:gd name="T40" fmla="*/ 166 w 530"/>
                    <a:gd name="T41" fmla="*/ 604 h 830"/>
                    <a:gd name="T42" fmla="*/ 155 w 530"/>
                    <a:gd name="T43" fmla="*/ 728 h 830"/>
                    <a:gd name="T44" fmla="*/ 213 w 530"/>
                    <a:gd name="T45" fmla="*/ 541 h 830"/>
                    <a:gd name="T46" fmla="*/ 268 w 530"/>
                    <a:gd name="T47" fmla="*/ 422 h 830"/>
                    <a:gd name="T48" fmla="*/ 272 w 530"/>
                    <a:gd name="T49" fmla="*/ 383 h 830"/>
                    <a:gd name="T50" fmla="*/ 255 w 530"/>
                    <a:gd name="T51" fmla="*/ 577 h 830"/>
                    <a:gd name="T52" fmla="*/ 300 w 530"/>
                    <a:gd name="T53" fmla="*/ 784 h 830"/>
                    <a:gd name="T54" fmla="*/ 277 w 530"/>
                    <a:gd name="T55" fmla="*/ 559 h 830"/>
                    <a:gd name="T56" fmla="*/ 275 w 530"/>
                    <a:gd name="T57" fmla="*/ 398 h 830"/>
                    <a:gd name="T58" fmla="*/ 319 w 530"/>
                    <a:gd name="T59" fmla="*/ 338 h 830"/>
                    <a:gd name="T60" fmla="*/ 407 w 530"/>
                    <a:gd name="T61" fmla="*/ 532 h 830"/>
                    <a:gd name="T62" fmla="*/ 483 w 530"/>
                    <a:gd name="T63" fmla="*/ 734 h 830"/>
                    <a:gd name="T64" fmla="*/ 418 w 530"/>
                    <a:gd name="T65" fmla="*/ 521 h 830"/>
                    <a:gd name="T66" fmla="*/ 347 w 530"/>
                    <a:gd name="T67" fmla="*/ 339 h 830"/>
                    <a:gd name="T68" fmla="*/ 355 w 530"/>
                    <a:gd name="T69" fmla="*/ 217 h 830"/>
                    <a:gd name="T70" fmla="*/ 420 w 530"/>
                    <a:gd name="T71" fmla="*/ 233 h 830"/>
                    <a:gd name="T72" fmla="*/ 519 w 530"/>
                    <a:gd name="T73" fmla="*/ 223 h 830"/>
                    <a:gd name="T74" fmla="*/ 468 w 530"/>
                    <a:gd name="T75" fmla="*/ 219 h 830"/>
                    <a:gd name="T76" fmla="*/ 354 w 530"/>
                    <a:gd name="T77" fmla="*/ 257 h 830"/>
                    <a:gd name="T78" fmla="*/ 419 w 530"/>
                    <a:gd name="T79" fmla="*/ 195 h 830"/>
                    <a:gd name="T80" fmla="*/ 528 w 530"/>
                    <a:gd name="T81" fmla="*/ 181 h 830"/>
                    <a:gd name="T82" fmla="*/ 496 w 530"/>
                    <a:gd name="T83" fmla="*/ 157 h 830"/>
                    <a:gd name="T84" fmla="*/ 353 w 530"/>
                    <a:gd name="T85" fmla="*/ 247 h 830"/>
                    <a:gd name="T86" fmla="*/ 373 w 530"/>
                    <a:gd name="T87" fmla="*/ 178 h 830"/>
                    <a:gd name="T88" fmla="*/ 490 w 530"/>
                    <a:gd name="T89" fmla="*/ 110 h 830"/>
                    <a:gd name="T90" fmla="*/ 407 w 530"/>
                    <a:gd name="T91" fmla="*/ 147 h 830"/>
                    <a:gd name="T92" fmla="*/ 319 w 530"/>
                    <a:gd name="T93" fmla="*/ 195 h 830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530" h="830">
                      <a:moveTo>
                        <a:pt x="319" y="195"/>
                      </a:moveTo>
                      <a:lnTo>
                        <a:pt x="309" y="157"/>
                      </a:lnTo>
                      <a:lnTo>
                        <a:pt x="294" y="121"/>
                      </a:lnTo>
                      <a:lnTo>
                        <a:pt x="275" y="80"/>
                      </a:lnTo>
                      <a:lnTo>
                        <a:pt x="253" y="49"/>
                      </a:lnTo>
                      <a:lnTo>
                        <a:pt x="228" y="23"/>
                      </a:lnTo>
                      <a:lnTo>
                        <a:pt x="194" y="9"/>
                      </a:lnTo>
                      <a:lnTo>
                        <a:pt x="149" y="1"/>
                      </a:lnTo>
                      <a:lnTo>
                        <a:pt x="119" y="2"/>
                      </a:lnTo>
                      <a:lnTo>
                        <a:pt x="85" y="0"/>
                      </a:lnTo>
                      <a:lnTo>
                        <a:pt x="107" y="20"/>
                      </a:lnTo>
                      <a:lnTo>
                        <a:pt x="126" y="23"/>
                      </a:lnTo>
                      <a:lnTo>
                        <a:pt x="151" y="34"/>
                      </a:lnTo>
                      <a:lnTo>
                        <a:pt x="174" y="45"/>
                      </a:lnTo>
                      <a:lnTo>
                        <a:pt x="209" y="70"/>
                      </a:lnTo>
                      <a:lnTo>
                        <a:pt x="237" y="104"/>
                      </a:lnTo>
                      <a:lnTo>
                        <a:pt x="255" y="147"/>
                      </a:lnTo>
                      <a:lnTo>
                        <a:pt x="282" y="239"/>
                      </a:lnTo>
                      <a:lnTo>
                        <a:pt x="209" y="178"/>
                      </a:lnTo>
                      <a:lnTo>
                        <a:pt x="185" y="163"/>
                      </a:lnTo>
                      <a:lnTo>
                        <a:pt x="158" y="152"/>
                      </a:lnTo>
                      <a:lnTo>
                        <a:pt x="133" y="148"/>
                      </a:lnTo>
                      <a:lnTo>
                        <a:pt x="118" y="143"/>
                      </a:lnTo>
                      <a:lnTo>
                        <a:pt x="71" y="135"/>
                      </a:lnTo>
                      <a:lnTo>
                        <a:pt x="0" y="129"/>
                      </a:lnTo>
                      <a:lnTo>
                        <a:pt x="0" y="185"/>
                      </a:lnTo>
                      <a:lnTo>
                        <a:pt x="16" y="185"/>
                      </a:lnTo>
                      <a:lnTo>
                        <a:pt x="38" y="187"/>
                      </a:lnTo>
                      <a:lnTo>
                        <a:pt x="64" y="184"/>
                      </a:lnTo>
                      <a:lnTo>
                        <a:pt x="83" y="185"/>
                      </a:lnTo>
                      <a:lnTo>
                        <a:pt x="136" y="191"/>
                      </a:lnTo>
                      <a:lnTo>
                        <a:pt x="157" y="198"/>
                      </a:lnTo>
                      <a:lnTo>
                        <a:pt x="235" y="231"/>
                      </a:lnTo>
                      <a:lnTo>
                        <a:pt x="275" y="257"/>
                      </a:lnTo>
                      <a:lnTo>
                        <a:pt x="246" y="261"/>
                      </a:lnTo>
                      <a:lnTo>
                        <a:pt x="225" y="262"/>
                      </a:lnTo>
                      <a:lnTo>
                        <a:pt x="194" y="288"/>
                      </a:lnTo>
                      <a:lnTo>
                        <a:pt x="179" y="328"/>
                      </a:lnTo>
                      <a:lnTo>
                        <a:pt x="200" y="305"/>
                      </a:lnTo>
                      <a:lnTo>
                        <a:pt x="260" y="278"/>
                      </a:lnTo>
                      <a:lnTo>
                        <a:pt x="297" y="290"/>
                      </a:lnTo>
                      <a:lnTo>
                        <a:pt x="273" y="304"/>
                      </a:lnTo>
                      <a:lnTo>
                        <a:pt x="244" y="305"/>
                      </a:lnTo>
                      <a:lnTo>
                        <a:pt x="171" y="337"/>
                      </a:lnTo>
                      <a:lnTo>
                        <a:pt x="149" y="345"/>
                      </a:lnTo>
                      <a:lnTo>
                        <a:pt x="125" y="356"/>
                      </a:lnTo>
                      <a:lnTo>
                        <a:pt x="104" y="374"/>
                      </a:lnTo>
                      <a:lnTo>
                        <a:pt x="82" y="417"/>
                      </a:lnTo>
                      <a:lnTo>
                        <a:pt x="69" y="449"/>
                      </a:lnTo>
                      <a:lnTo>
                        <a:pt x="29" y="553"/>
                      </a:lnTo>
                      <a:lnTo>
                        <a:pt x="15" y="581"/>
                      </a:lnTo>
                      <a:lnTo>
                        <a:pt x="79" y="502"/>
                      </a:lnTo>
                      <a:lnTo>
                        <a:pt x="109" y="473"/>
                      </a:lnTo>
                      <a:lnTo>
                        <a:pt x="157" y="413"/>
                      </a:lnTo>
                      <a:lnTo>
                        <a:pt x="180" y="390"/>
                      </a:lnTo>
                      <a:lnTo>
                        <a:pt x="200" y="374"/>
                      </a:lnTo>
                      <a:lnTo>
                        <a:pt x="256" y="346"/>
                      </a:lnTo>
                      <a:lnTo>
                        <a:pt x="287" y="323"/>
                      </a:lnTo>
                      <a:lnTo>
                        <a:pt x="263" y="348"/>
                      </a:lnTo>
                      <a:lnTo>
                        <a:pt x="205" y="481"/>
                      </a:lnTo>
                      <a:lnTo>
                        <a:pt x="182" y="539"/>
                      </a:lnTo>
                      <a:lnTo>
                        <a:pt x="172" y="572"/>
                      </a:lnTo>
                      <a:lnTo>
                        <a:pt x="166" y="604"/>
                      </a:lnTo>
                      <a:lnTo>
                        <a:pt x="162" y="641"/>
                      </a:lnTo>
                      <a:lnTo>
                        <a:pt x="161" y="670"/>
                      </a:lnTo>
                      <a:lnTo>
                        <a:pt x="155" y="728"/>
                      </a:lnTo>
                      <a:lnTo>
                        <a:pt x="182" y="670"/>
                      </a:lnTo>
                      <a:lnTo>
                        <a:pt x="200" y="590"/>
                      </a:lnTo>
                      <a:lnTo>
                        <a:pt x="213" y="541"/>
                      </a:lnTo>
                      <a:lnTo>
                        <a:pt x="225" y="510"/>
                      </a:lnTo>
                      <a:lnTo>
                        <a:pt x="255" y="451"/>
                      </a:lnTo>
                      <a:lnTo>
                        <a:pt x="268" y="422"/>
                      </a:lnTo>
                      <a:lnTo>
                        <a:pt x="278" y="386"/>
                      </a:lnTo>
                      <a:lnTo>
                        <a:pt x="297" y="336"/>
                      </a:lnTo>
                      <a:lnTo>
                        <a:pt x="272" y="383"/>
                      </a:lnTo>
                      <a:lnTo>
                        <a:pt x="258" y="435"/>
                      </a:lnTo>
                      <a:lnTo>
                        <a:pt x="253" y="539"/>
                      </a:lnTo>
                      <a:lnTo>
                        <a:pt x="255" y="577"/>
                      </a:lnTo>
                      <a:lnTo>
                        <a:pt x="261" y="646"/>
                      </a:lnTo>
                      <a:lnTo>
                        <a:pt x="267" y="673"/>
                      </a:lnTo>
                      <a:lnTo>
                        <a:pt x="300" y="784"/>
                      </a:lnTo>
                      <a:lnTo>
                        <a:pt x="305" y="829"/>
                      </a:lnTo>
                      <a:lnTo>
                        <a:pt x="296" y="676"/>
                      </a:lnTo>
                      <a:lnTo>
                        <a:pt x="277" y="559"/>
                      </a:lnTo>
                      <a:lnTo>
                        <a:pt x="274" y="519"/>
                      </a:lnTo>
                      <a:lnTo>
                        <a:pt x="272" y="426"/>
                      </a:lnTo>
                      <a:lnTo>
                        <a:pt x="275" y="398"/>
                      </a:lnTo>
                      <a:lnTo>
                        <a:pt x="288" y="351"/>
                      </a:lnTo>
                      <a:lnTo>
                        <a:pt x="300" y="320"/>
                      </a:lnTo>
                      <a:lnTo>
                        <a:pt x="319" y="338"/>
                      </a:lnTo>
                      <a:lnTo>
                        <a:pt x="349" y="379"/>
                      </a:lnTo>
                      <a:lnTo>
                        <a:pt x="384" y="463"/>
                      </a:lnTo>
                      <a:lnTo>
                        <a:pt x="407" y="532"/>
                      </a:lnTo>
                      <a:lnTo>
                        <a:pt x="426" y="594"/>
                      </a:lnTo>
                      <a:lnTo>
                        <a:pt x="460" y="686"/>
                      </a:lnTo>
                      <a:lnTo>
                        <a:pt x="483" y="734"/>
                      </a:lnTo>
                      <a:lnTo>
                        <a:pt x="502" y="765"/>
                      </a:lnTo>
                      <a:lnTo>
                        <a:pt x="494" y="720"/>
                      </a:lnTo>
                      <a:lnTo>
                        <a:pt x="418" y="521"/>
                      </a:lnTo>
                      <a:lnTo>
                        <a:pt x="371" y="415"/>
                      </a:lnTo>
                      <a:lnTo>
                        <a:pt x="357" y="375"/>
                      </a:lnTo>
                      <a:lnTo>
                        <a:pt x="347" y="339"/>
                      </a:lnTo>
                      <a:lnTo>
                        <a:pt x="312" y="268"/>
                      </a:lnTo>
                      <a:lnTo>
                        <a:pt x="318" y="236"/>
                      </a:lnTo>
                      <a:lnTo>
                        <a:pt x="355" y="217"/>
                      </a:lnTo>
                      <a:lnTo>
                        <a:pt x="373" y="224"/>
                      </a:lnTo>
                      <a:lnTo>
                        <a:pt x="396" y="226"/>
                      </a:lnTo>
                      <a:lnTo>
                        <a:pt x="420" y="233"/>
                      </a:lnTo>
                      <a:lnTo>
                        <a:pt x="517" y="244"/>
                      </a:lnTo>
                      <a:lnTo>
                        <a:pt x="511" y="243"/>
                      </a:lnTo>
                      <a:lnTo>
                        <a:pt x="519" y="223"/>
                      </a:lnTo>
                      <a:lnTo>
                        <a:pt x="523" y="223"/>
                      </a:lnTo>
                      <a:lnTo>
                        <a:pt x="498" y="219"/>
                      </a:lnTo>
                      <a:lnTo>
                        <a:pt x="468" y="219"/>
                      </a:lnTo>
                      <a:lnTo>
                        <a:pt x="430" y="227"/>
                      </a:lnTo>
                      <a:lnTo>
                        <a:pt x="389" y="241"/>
                      </a:lnTo>
                      <a:lnTo>
                        <a:pt x="354" y="257"/>
                      </a:lnTo>
                      <a:lnTo>
                        <a:pt x="326" y="267"/>
                      </a:lnTo>
                      <a:lnTo>
                        <a:pt x="364" y="230"/>
                      </a:lnTo>
                      <a:lnTo>
                        <a:pt x="419" y="195"/>
                      </a:lnTo>
                      <a:lnTo>
                        <a:pt x="477" y="180"/>
                      </a:lnTo>
                      <a:lnTo>
                        <a:pt x="503" y="179"/>
                      </a:lnTo>
                      <a:lnTo>
                        <a:pt x="528" y="181"/>
                      </a:lnTo>
                      <a:lnTo>
                        <a:pt x="518" y="181"/>
                      </a:lnTo>
                      <a:lnTo>
                        <a:pt x="529" y="153"/>
                      </a:lnTo>
                      <a:lnTo>
                        <a:pt x="496" y="157"/>
                      </a:lnTo>
                      <a:lnTo>
                        <a:pt x="458" y="174"/>
                      </a:lnTo>
                      <a:lnTo>
                        <a:pt x="417" y="198"/>
                      </a:lnTo>
                      <a:lnTo>
                        <a:pt x="353" y="247"/>
                      </a:lnTo>
                      <a:lnTo>
                        <a:pt x="324" y="266"/>
                      </a:lnTo>
                      <a:lnTo>
                        <a:pt x="340" y="204"/>
                      </a:lnTo>
                      <a:lnTo>
                        <a:pt x="373" y="178"/>
                      </a:lnTo>
                      <a:lnTo>
                        <a:pt x="411" y="152"/>
                      </a:lnTo>
                      <a:lnTo>
                        <a:pt x="464" y="121"/>
                      </a:lnTo>
                      <a:lnTo>
                        <a:pt x="490" y="110"/>
                      </a:lnTo>
                      <a:lnTo>
                        <a:pt x="458" y="102"/>
                      </a:lnTo>
                      <a:lnTo>
                        <a:pt x="433" y="121"/>
                      </a:lnTo>
                      <a:lnTo>
                        <a:pt x="407" y="147"/>
                      </a:lnTo>
                      <a:lnTo>
                        <a:pt x="386" y="166"/>
                      </a:lnTo>
                      <a:lnTo>
                        <a:pt x="352" y="206"/>
                      </a:lnTo>
                      <a:lnTo>
                        <a:pt x="319" y="195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</p:grpSp>
          <p:grpSp>
            <p:nvGrpSpPr>
              <p:cNvPr id="3088" name="Group 18"/>
              <p:cNvGrpSpPr>
                <a:grpSpLocks/>
              </p:cNvGrpSpPr>
              <p:nvPr/>
            </p:nvGrpSpPr>
            <p:grpSpPr bwMode="auto">
              <a:xfrm>
                <a:off x="4653" y="3240"/>
                <a:ext cx="991" cy="1073"/>
                <a:chOff x="4653" y="3240"/>
                <a:chExt cx="991" cy="1073"/>
              </a:xfrm>
            </p:grpSpPr>
            <p:sp>
              <p:nvSpPr>
                <p:cNvPr id="3089" name="Freeform 19"/>
                <p:cNvSpPr>
                  <a:spLocks/>
                </p:cNvSpPr>
                <p:nvPr/>
              </p:nvSpPr>
              <p:spPr bwMode="auto">
                <a:xfrm>
                  <a:off x="5033" y="3428"/>
                  <a:ext cx="273" cy="885"/>
                </a:xfrm>
                <a:custGeom>
                  <a:avLst/>
                  <a:gdLst>
                    <a:gd name="T0" fmla="*/ 272 w 273"/>
                    <a:gd name="T1" fmla="*/ 411 h 885"/>
                    <a:gd name="T2" fmla="*/ 249 w 273"/>
                    <a:gd name="T3" fmla="*/ 591 h 885"/>
                    <a:gd name="T4" fmla="*/ 226 w 273"/>
                    <a:gd name="T5" fmla="*/ 735 h 885"/>
                    <a:gd name="T6" fmla="*/ 211 w 273"/>
                    <a:gd name="T7" fmla="*/ 842 h 885"/>
                    <a:gd name="T8" fmla="*/ 215 w 273"/>
                    <a:gd name="T9" fmla="*/ 884 h 885"/>
                    <a:gd name="T10" fmla="*/ 182 w 273"/>
                    <a:gd name="T11" fmla="*/ 884 h 885"/>
                    <a:gd name="T12" fmla="*/ 171 w 273"/>
                    <a:gd name="T13" fmla="*/ 822 h 885"/>
                    <a:gd name="T14" fmla="*/ 167 w 273"/>
                    <a:gd name="T15" fmla="*/ 729 h 885"/>
                    <a:gd name="T16" fmla="*/ 154 w 273"/>
                    <a:gd name="T17" fmla="*/ 641 h 885"/>
                    <a:gd name="T18" fmla="*/ 148 w 273"/>
                    <a:gd name="T19" fmla="*/ 575 h 885"/>
                    <a:gd name="T20" fmla="*/ 136 w 273"/>
                    <a:gd name="T21" fmla="*/ 479 h 885"/>
                    <a:gd name="T22" fmla="*/ 120 w 273"/>
                    <a:gd name="T23" fmla="*/ 397 h 885"/>
                    <a:gd name="T24" fmla="*/ 108 w 273"/>
                    <a:gd name="T25" fmla="*/ 324 h 885"/>
                    <a:gd name="T26" fmla="*/ 95 w 273"/>
                    <a:gd name="T27" fmla="*/ 246 h 885"/>
                    <a:gd name="T28" fmla="*/ 74 w 273"/>
                    <a:gd name="T29" fmla="*/ 168 h 885"/>
                    <a:gd name="T30" fmla="*/ 51 w 273"/>
                    <a:gd name="T31" fmla="*/ 103 h 885"/>
                    <a:gd name="T32" fmla="*/ 13 w 273"/>
                    <a:gd name="T33" fmla="*/ 39 h 885"/>
                    <a:gd name="T34" fmla="*/ 0 w 273"/>
                    <a:gd name="T35" fmla="*/ 15 h 885"/>
                    <a:gd name="T36" fmla="*/ 16 w 273"/>
                    <a:gd name="T37" fmla="*/ 0 h 885"/>
                    <a:gd name="T38" fmla="*/ 41 w 273"/>
                    <a:gd name="T39" fmla="*/ 26 h 885"/>
                    <a:gd name="T40" fmla="*/ 74 w 273"/>
                    <a:gd name="T41" fmla="*/ 85 h 885"/>
                    <a:gd name="T42" fmla="*/ 100 w 273"/>
                    <a:gd name="T43" fmla="*/ 145 h 885"/>
                    <a:gd name="T44" fmla="*/ 120 w 273"/>
                    <a:gd name="T45" fmla="*/ 208 h 885"/>
                    <a:gd name="T46" fmla="*/ 133 w 273"/>
                    <a:gd name="T47" fmla="*/ 289 h 885"/>
                    <a:gd name="T48" fmla="*/ 146 w 273"/>
                    <a:gd name="T49" fmla="*/ 365 h 885"/>
                    <a:gd name="T50" fmla="*/ 164 w 273"/>
                    <a:gd name="T51" fmla="*/ 468 h 885"/>
                    <a:gd name="T52" fmla="*/ 179 w 273"/>
                    <a:gd name="T53" fmla="*/ 553 h 885"/>
                    <a:gd name="T54" fmla="*/ 185 w 273"/>
                    <a:gd name="T55" fmla="*/ 621 h 885"/>
                    <a:gd name="T56" fmla="*/ 190 w 273"/>
                    <a:gd name="T57" fmla="*/ 691 h 885"/>
                    <a:gd name="T58" fmla="*/ 203 w 273"/>
                    <a:gd name="T59" fmla="*/ 763 h 885"/>
                    <a:gd name="T60" fmla="*/ 221 w 273"/>
                    <a:gd name="T61" fmla="*/ 639 h 885"/>
                    <a:gd name="T62" fmla="*/ 242 w 273"/>
                    <a:gd name="T63" fmla="*/ 523 h 885"/>
                    <a:gd name="T64" fmla="*/ 272 w 273"/>
                    <a:gd name="T65" fmla="*/ 411 h 88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73" h="885">
                      <a:moveTo>
                        <a:pt x="272" y="411"/>
                      </a:moveTo>
                      <a:lnTo>
                        <a:pt x="249" y="591"/>
                      </a:lnTo>
                      <a:lnTo>
                        <a:pt x="226" y="735"/>
                      </a:lnTo>
                      <a:lnTo>
                        <a:pt x="211" y="842"/>
                      </a:lnTo>
                      <a:lnTo>
                        <a:pt x="215" y="884"/>
                      </a:lnTo>
                      <a:lnTo>
                        <a:pt x="182" y="884"/>
                      </a:lnTo>
                      <a:lnTo>
                        <a:pt x="171" y="822"/>
                      </a:lnTo>
                      <a:lnTo>
                        <a:pt x="167" y="729"/>
                      </a:lnTo>
                      <a:lnTo>
                        <a:pt x="154" y="641"/>
                      </a:lnTo>
                      <a:lnTo>
                        <a:pt x="148" y="575"/>
                      </a:lnTo>
                      <a:lnTo>
                        <a:pt x="136" y="479"/>
                      </a:lnTo>
                      <a:lnTo>
                        <a:pt x="120" y="397"/>
                      </a:lnTo>
                      <a:lnTo>
                        <a:pt x="108" y="324"/>
                      </a:lnTo>
                      <a:lnTo>
                        <a:pt x="95" y="246"/>
                      </a:lnTo>
                      <a:lnTo>
                        <a:pt x="74" y="168"/>
                      </a:lnTo>
                      <a:lnTo>
                        <a:pt x="51" y="103"/>
                      </a:lnTo>
                      <a:lnTo>
                        <a:pt x="13" y="39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41" y="26"/>
                      </a:lnTo>
                      <a:lnTo>
                        <a:pt x="74" y="85"/>
                      </a:lnTo>
                      <a:lnTo>
                        <a:pt x="100" y="145"/>
                      </a:lnTo>
                      <a:lnTo>
                        <a:pt x="120" y="208"/>
                      </a:lnTo>
                      <a:lnTo>
                        <a:pt x="133" y="289"/>
                      </a:lnTo>
                      <a:lnTo>
                        <a:pt x="146" y="365"/>
                      </a:lnTo>
                      <a:lnTo>
                        <a:pt x="164" y="468"/>
                      </a:lnTo>
                      <a:lnTo>
                        <a:pt x="179" y="553"/>
                      </a:lnTo>
                      <a:lnTo>
                        <a:pt x="185" y="621"/>
                      </a:lnTo>
                      <a:lnTo>
                        <a:pt x="190" y="691"/>
                      </a:lnTo>
                      <a:lnTo>
                        <a:pt x="203" y="763"/>
                      </a:lnTo>
                      <a:lnTo>
                        <a:pt x="221" y="639"/>
                      </a:lnTo>
                      <a:lnTo>
                        <a:pt x="242" y="523"/>
                      </a:lnTo>
                      <a:lnTo>
                        <a:pt x="272" y="411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sp>
              <p:nvSpPr>
                <p:cNvPr id="3090" name="Freeform 20"/>
                <p:cNvSpPr>
                  <a:spLocks/>
                </p:cNvSpPr>
                <p:nvPr/>
              </p:nvSpPr>
              <p:spPr bwMode="auto">
                <a:xfrm>
                  <a:off x="5116" y="3571"/>
                  <a:ext cx="488" cy="637"/>
                </a:xfrm>
                <a:custGeom>
                  <a:avLst/>
                  <a:gdLst>
                    <a:gd name="T0" fmla="*/ 129 w 488"/>
                    <a:gd name="T1" fmla="*/ 104 h 637"/>
                    <a:gd name="T2" fmla="*/ 145 w 488"/>
                    <a:gd name="T3" fmla="*/ 80 h 637"/>
                    <a:gd name="T4" fmla="*/ 138 w 488"/>
                    <a:gd name="T5" fmla="*/ 9 h 637"/>
                    <a:gd name="T6" fmla="*/ 138 w 488"/>
                    <a:gd name="T7" fmla="*/ 9 h 637"/>
                    <a:gd name="T8" fmla="*/ 138 w 488"/>
                    <a:gd name="T9" fmla="*/ 9 h 637"/>
                    <a:gd name="T10" fmla="*/ 138 w 488"/>
                    <a:gd name="T11" fmla="*/ 9 h 637"/>
                    <a:gd name="T12" fmla="*/ 138 w 488"/>
                    <a:gd name="T13" fmla="*/ 9 h 637"/>
                    <a:gd name="T14" fmla="*/ 150 w 488"/>
                    <a:gd name="T15" fmla="*/ 4 h 637"/>
                    <a:gd name="T16" fmla="*/ 177 w 488"/>
                    <a:gd name="T17" fmla="*/ 118 h 637"/>
                    <a:gd name="T18" fmla="*/ 202 w 488"/>
                    <a:gd name="T19" fmla="*/ 71 h 637"/>
                    <a:gd name="T20" fmla="*/ 217 w 488"/>
                    <a:gd name="T21" fmla="*/ 9 h 637"/>
                    <a:gd name="T22" fmla="*/ 224 w 488"/>
                    <a:gd name="T23" fmla="*/ 9 h 637"/>
                    <a:gd name="T24" fmla="*/ 221 w 488"/>
                    <a:gd name="T25" fmla="*/ 9 h 637"/>
                    <a:gd name="T26" fmla="*/ 224 w 488"/>
                    <a:gd name="T27" fmla="*/ 9 h 637"/>
                    <a:gd name="T28" fmla="*/ 220 w 488"/>
                    <a:gd name="T29" fmla="*/ 9 h 637"/>
                    <a:gd name="T30" fmla="*/ 221 w 488"/>
                    <a:gd name="T31" fmla="*/ 9 h 637"/>
                    <a:gd name="T32" fmla="*/ 226 w 488"/>
                    <a:gd name="T33" fmla="*/ 84 h 637"/>
                    <a:gd name="T34" fmla="*/ 238 w 488"/>
                    <a:gd name="T35" fmla="*/ 158 h 637"/>
                    <a:gd name="T36" fmla="*/ 297 w 488"/>
                    <a:gd name="T37" fmla="*/ 142 h 637"/>
                    <a:gd name="T38" fmla="*/ 376 w 488"/>
                    <a:gd name="T39" fmla="*/ 146 h 637"/>
                    <a:gd name="T40" fmla="*/ 439 w 488"/>
                    <a:gd name="T41" fmla="*/ 187 h 637"/>
                    <a:gd name="T42" fmla="*/ 487 w 488"/>
                    <a:gd name="T43" fmla="*/ 277 h 637"/>
                    <a:gd name="T44" fmla="*/ 429 w 488"/>
                    <a:gd name="T45" fmla="*/ 263 h 637"/>
                    <a:gd name="T46" fmla="*/ 366 w 488"/>
                    <a:gd name="T47" fmla="*/ 234 h 637"/>
                    <a:gd name="T48" fmla="*/ 284 w 488"/>
                    <a:gd name="T49" fmla="*/ 216 h 637"/>
                    <a:gd name="T50" fmla="*/ 230 w 488"/>
                    <a:gd name="T51" fmla="*/ 224 h 637"/>
                    <a:gd name="T52" fmla="*/ 262 w 488"/>
                    <a:gd name="T53" fmla="*/ 268 h 637"/>
                    <a:gd name="T54" fmla="*/ 330 w 488"/>
                    <a:gd name="T55" fmla="*/ 294 h 637"/>
                    <a:gd name="T56" fmla="*/ 401 w 488"/>
                    <a:gd name="T57" fmla="*/ 313 h 637"/>
                    <a:gd name="T58" fmla="*/ 453 w 488"/>
                    <a:gd name="T59" fmla="*/ 378 h 637"/>
                    <a:gd name="T60" fmla="*/ 479 w 488"/>
                    <a:gd name="T61" fmla="*/ 468 h 637"/>
                    <a:gd name="T62" fmla="*/ 415 w 488"/>
                    <a:gd name="T63" fmla="*/ 412 h 637"/>
                    <a:gd name="T64" fmla="*/ 350 w 488"/>
                    <a:gd name="T65" fmla="*/ 355 h 637"/>
                    <a:gd name="T66" fmla="*/ 286 w 488"/>
                    <a:gd name="T67" fmla="*/ 308 h 637"/>
                    <a:gd name="T68" fmla="*/ 239 w 488"/>
                    <a:gd name="T69" fmla="*/ 285 h 637"/>
                    <a:gd name="T70" fmla="*/ 209 w 488"/>
                    <a:gd name="T71" fmla="*/ 330 h 637"/>
                    <a:gd name="T72" fmla="*/ 247 w 488"/>
                    <a:gd name="T73" fmla="*/ 437 h 637"/>
                    <a:gd name="T74" fmla="*/ 283 w 488"/>
                    <a:gd name="T75" fmla="*/ 557 h 637"/>
                    <a:gd name="T76" fmla="*/ 245 w 488"/>
                    <a:gd name="T77" fmla="*/ 585 h 637"/>
                    <a:gd name="T78" fmla="*/ 205 w 488"/>
                    <a:gd name="T79" fmla="*/ 422 h 637"/>
                    <a:gd name="T80" fmla="*/ 167 w 488"/>
                    <a:gd name="T81" fmla="*/ 320 h 637"/>
                    <a:gd name="T82" fmla="*/ 158 w 488"/>
                    <a:gd name="T83" fmla="*/ 351 h 637"/>
                    <a:gd name="T84" fmla="*/ 160 w 488"/>
                    <a:gd name="T85" fmla="*/ 333 h 637"/>
                    <a:gd name="T86" fmla="*/ 150 w 488"/>
                    <a:gd name="T87" fmla="*/ 368 h 637"/>
                    <a:gd name="T88" fmla="*/ 109 w 488"/>
                    <a:gd name="T89" fmla="*/ 459 h 637"/>
                    <a:gd name="T90" fmla="*/ 70 w 488"/>
                    <a:gd name="T91" fmla="*/ 575 h 637"/>
                    <a:gd name="T92" fmla="*/ 61 w 488"/>
                    <a:gd name="T93" fmla="*/ 543 h 637"/>
                    <a:gd name="T94" fmla="*/ 83 w 488"/>
                    <a:gd name="T95" fmla="*/ 444 h 637"/>
                    <a:gd name="T96" fmla="*/ 128 w 488"/>
                    <a:gd name="T97" fmla="*/ 337 h 637"/>
                    <a:gd name="T98" fmla="*/ 176 w 488"/>
                    <a:gd name="T99" fmla="*/ 255 h 637"/>
                    <a:gd name="T100" fmla="*/ 139 w 488"/>
                    <a:gd name="T101" fmla="*/ 249 h 637"/>
                    <a:gd name="T102" fmla="*/ 86 w 488"/>
                    <a:gd name="T103" fmla="*/ 338 h 637"/>
                    <a:gd name="T104" fmla="*/ 40 w 488"/>
                    <a:gd name="T105" fmla="*/ 433 h 637"/>
                    <a:gd name="T106" fmla="*/ 6 w 488"/>
                    <a:gd name="T107" fmla="*/ 496 h 637"/>
                    <a:gd name="T108" fmla="*/ 28 w 488"/>
                    <a:gd name="T109" fmla="*/ 408 h 637"/>
                    <a:gd name="T110" fmla="*/ 81 w 488"/>
                    <a:gd name="T111" fmla="*/ 320 h 637"/>
                    <a:gd name="T112" fmla="*/ 150 w 488"/>
                    <a:gd name="T113" fmla="*/ 233 h 637"/>
                    <a:gd name="T114" fmla="*/ 134 w 488"/>
                    <a:gd name="T115" fmla="*/ 177 h 637"/>
                    <a:gd name="T116" fmla="*/ 81 w 488"/>
                    <a:gd name="T117" fmla="*/ 106 h 637"/>
                    <a:gd name="T118" fmla="*/ 25 w 488"/>
                    <a:gd name="T119" fmla="*/ 22 h 637"/>
                    <a:gd name="T120" fmla="*/ 31 w 488"/>
                    <a:gd name="T121" fmla="*/ 9 h 637"/>
                    <a:gd name="T122" fmla="*/ 58 w 488"/>
                    <a:gd name="T123" fmla="*/ 9 h 637"/>
                    <a:gd name="T124" fmla="*/ 67 w 488"/>
                    <a:gd name="T125" fmla="*/ 19 h 63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488" h="637">
                      <a:moveTo>
                        <a:pt x="92" y="56"/>
                      </a:moveTo>
                      <a:lnTo>
                        <a:pt x="101" y="70"/>
                      </a:lnTo>
                      <a:lnTo>
                        <a:pt x="109" y="80"/>
                      </a:lnTo>
                      <a:lnTo>
                        <a:pt x="119" y="91"/>
                      </a:lnTo>
                      <a:lnTo>
                        <a:pt x="129" y="104"/>
                      </a:lnTo>
                      <a:lnTo>
                        <a:pt x="138" y="113"/>
                      </a:lnTo>
                      <a:lnTo>
                        <a:pt x="146" y="119"/>
                      </a:lnTo>
                      <a:lnTo>
                        <a:pt x="155" y="124"/>
                      </a:lnTo>
                      <a:lnTo>
                        <a:pt x="150" y="105"/>
                      </a:lnTo>
                      <a:lnTo>
                        <a:pt x="145" y="80"/>
                      </a:lnTo>
                      <a:lnTo>
                        <a:pt x="140" y="54"/>
                      </a:lnTo>
                      <a:lnTo>
                        <a:pt x="135" y="27"/>
                      </a:lnTo>
                      <a:lnTo>
                        <a:pt x="138" y="9"/>
                      </a:lnTo>
                      <a:lnTo>
                        <a:pt x="149" y="9"/>
                      </a:lnTo>
                      <a:lnTo>
                        <a:pt x="150" y="9"/>
                      </a:lnTo>
                      <a:lnTo>
                        <a:pt x="150" y="4"/>
                      </a:lnTo>
                      <a:lnTo>
                        <a:pt x="157" y="30"/>
                      </a:lnTo>
                      <a:lnTo>
                        <a:pt x="163" y="54"/>
                      </a:lnTo>
                      <a:lnTo>
                        <a:pt x="168" y="74"/>
                      </a:lnTo>
                      <a:lnTo>
                        <a:pt x="174" y="101"/>
                      </a:lnTo>
                      <a:lnTo>
                        <a:pt x="177" y="118"/>
                      </a:lnTo>
                      <a:lnTo>
                        <a:pt x="181" y="127"/>
                      </a:lnTo>
                      <a:lnTo>
                        <a:pt x="186" y="118"/>
                      </a:lnTo>
                      <a:lnTo>
                        <a:pt x="192" y="106"/>
                      </a:lnTo>
                      <a:lnTo>
                        <a:pt x="200" y="93"/>
                      </a:lnTo>
                      <a:lnTo>
                        <a:pt x="202" y="71"/>
                      </a:lnTo>
                      <a:lnTo>
                        <a:pt x="204" y="54"/>
                      </a:lnTo>
                      <a:lnTo>
                        <a:pt x="206" y="26"/>
                      </a:lnTo>
                      <a:lnTo>
                        <a:pt x="207" y="0"/>
                      </a:lnTo>
                      <a:lnTo>
                        <a:pt x="206" y="0"/>
                      </a:lnTo>
                      <a:lnTo>
                        <a:pt x="217" y="9"/>
                      </a:lnTo>
                      <a:lnTo>
                        <a:pt x="220" y="9"/>
                      </a:lnTo>
                      <a:lnTo>
                        <a:pt x="222" y="9"/>
                      </a:lnTo>
                      <a:lnTo>
                        <a:pt x="223" y="9"/>
                      </a:lnTo>
                      <a:lnTo>
                        <a:pt x="225" y="9"/>
                      </a:lnTo>
                      <a:lnTo>
                        <a:pt x="224" y="9"/>
                      </a:lnTo>
                      <a:lnTo>
                        <a:pt x="220" y="9"/>
                      </a:lnTo>
                      <a:lnTo>
                        <a:pt x="221" y="9"/>
                      </a:lnTo>
                      <a:lnTo>
                        <a:pt x="226" y="9"/>
                      </a:lnTo>
                      <a:lnTo>
                        <a:pt x="221" y="9"/>
                      </a:lnTo>
                      <a:lnTo>
                        <a:pt x="217" y="9"/>
                      </a:lnTo>
                      <a:lnTo>
                        <a:pt x="219" y="9"/>
                      </a:lnTo>
                      <a:lnTo>
                        <a:pt x="220" y="9"/>
                      </a:lnTo>
                      <a:lnTo>
                        <a:pt x="216" y="9"/>
                      </a:lnTo>
                      <a:lnTo>
                        <a:pt x="224" y="9"/>
                      </a:lnTo>
                      <a:lnTo>
                        <a:pt x="221" y="9"/>
                      </a:lnTo>
                      <a:lnTo>
                        <a:pt x="215" y="9"/>
                      </a:lnTo>
                      <a:lnTo>
                        <a:pt x="216" y="9"/>
                      </a:lnTo>
                      <a:lnTo>
                        <a:pt x="221" y="9"/>
                      </a:lnTo>
                      <a:lnTo>
                        <a:pt x="220" y="9"/>
                      </a:lnTo>
                      <a:lnTo>
                        <a:pt x="224" y="9"/>
                      </a:lnTo>
                      <a:lnTo>
                        <a:pt x="218" y="9"/>
                      </a:lnTo>
                      <a:lnTo>
                        <a:pt x="230" y="9"/>
                      </a:lnTo>
                      <a:lnTo>
                        <a:pt x="221" y="9"/>
                      </a:lnTo>
                      <a:lnTo>
                        <a:pt x="223" y="9"/>
                      </a:lnTo>
                      <a:lnTo>
                        <a:pt x="230" y="5"/>
                      </a:lnTo>
                      <a:lnTo>
                        <a:pt x="229" y="28"/>
                      </a:lnTo>
                      <a:lnTo>
                        <a:pt x="228" y="56"/>
                      </a:lnTo>
                      <a:lnTo>
                        <a:pt x="226" y="84"/>
                      </a:lnTo>
                      <a:lnTo>
                        <a:pt x="222" y="118"/>
                      </a:lnTo>
                      <a:lnTo>
                        <a:pt x="219" y="148"/>
                      </a:lnTo>
                      <a:lnTo>
                        <a:pt x="216" y="179"/>
                      </a:lnTo>
                      <a:lnTo>
                        <a:pt x="226" y="170"/>
                      </a:lnTo>
                      <a:lnTo>
                        <a:pt x="238" y="158"/>
                      </a:lnTo>
                      <a:lnTo>
                        <a:pt x="253" y="144"/>
                      </a:lnTo>
                      <a:lnTo>
                        <a:pt x="264" y="139"/>
                      </a:lnTo>
                      <a:lnTo>
                        <a:pt x="277" y="137"/>
                      </a:lnTo>
                      <a:lnTo>
                        <a:pt x="287" y="141"/>
                      </a:lnTo>
                      <a:lnTo>
                        <a:pt x="297" y="142"/>
                      </a:lnTo>
                      <a:lnTo>
                        <a:pt x="312" y="145"/>
                      </a:lnTo>
                      <a:lnTo>
                        <a:pt x="331" y="148"/>
                      </a:lnTo>
                      <a:lnTo>
                        <a:pt x="347" y="148"/>
                      </a:lnTo>
                      <a:lnTo>
                        <a:pt x="363" y="145"/>
                      </a:lnTo>
                      <a:lnTo>
                        <a:pt x="376" y="146"/>
                      </a:lnTo>
                      <a:lnTo>
                        <a:pt x="390" y="148"/>
                      </a:lnTo>
                      <a:lnTo>
                        <a:pt x="402" y="157"/>
                      </a:lnTo>
                      <a:lnTo>
                        <a:pt x="418" y="166"/>
                      </a:lnTo>
                      <a:lnTo>
                        <a:pt x="429" y="175"/>
                      </a:lnTo>
                      <a:lnTo>
                        <a:pt x="439" y="187"/>
                      </a:lnTo>
                      <a:lnTo>
                        <a:pt x="452" y="201"/>
                      </a:lnTo>
                      <a:lnTo>
                        <a:pt x="459" y="210"/>
                      </a:lnTo>
                      <a:lnTo>
                        <a:pt x="470" y="231"/>
                      </a:lnTo>
                      <a:lnTo>
                        <a:pt x="478" y="254"/>
                      </a:lnTo>
                      <a:lnTo>
                        <a:pt x="487" y="277"/>
                      </a:lnTo>
                      <a:lnTo>
                        <a:pt x="477" y="278"/>
                      </a:lnTo>
                      <a:lnTo>
                        <a:pt x="464" y="276"/>
                      </a:lnTo>
                      <a:lnTo>
                        <a:pt x="450" y="272"/>
                      </a:lnTo>
                      <a:lnTo>
                        <a:pt x="439" y="268"/>
                      </a:lnTo>
                      <a:lnTo>
                        <a:pt x="429" y="263"/>
                      </a:lnTo>
                      <a:lnTo>
                        <a:pt x="417" y="255"/>
                      </a:lnTo>
                      <a:lnTo>
                        <a:pt x="404" y="246"/>
                      </a:lnTo>
                      <a:lnTo>
                        <a:pt x="394" y="241"/>
                      </a:lnTo>
                      <a:lnTo>
                        <a:pt x="384" y="238"/>
                      </a:lnTo>
                      <a:lnTo>
                        <a:pt x="366" y="234"/>
                      </a:lnTo>
                      <a:lnTo>
                        <a:pt x="347" y="231"/>
                      </a:lnTo>
                      <a:lnTo>
                        <a:pt x="330" y="225"/>
                      </a:lnTo>
                      <a:lnTo>
                        <a:pt x="313" y="221"/>
                      </a:lnTo>
                      <a:lnTo>
                        <a:pt x="296" y="218"/>
                      </a:lnTo>
                      <a:lnTo>
                        <a:pt x="284" y="216"/>
                      </a:lnTo>
                      <a:lnTo>
                        <a:pt x="275" y="215"/>
                      </a:lnTo>
                      <a:lnTo>
                        <a:pt x="262" y="215"/>
                      </a:lnTo>
                      <a:lnTo>
                        <a:pt x="249" y="216"/>
                      </a:lnTo>
                      <a:lnTo>
                        <a:pt x="241" y="219"/>
                      </a:lnTo>
                      <a:lnTo>
                        <a:pt x="230" y="224"/>
                      </a:lnTo>
                      <a:lnTo>
                        <a:pt x="215" y="231"/>
                      </a:lnTo>
                      <a:lnTo>
                        <a:pt x="226" y="241"/>
                      </a:lnTo>
                      <a:lnTo>
                        <a:pt x="238" y="251"/>
                      </a:lnTo>
                      <a:lnTo>
                        <a:pt x="249" y="263"/>
                      </a:lnTo>
                      <a:lnTo>
                        <a:pt x="262" y="268"/>
                      </a:lnTo>
                      <a:lnTo>
                        <a:pt x="276" y="277"/>
                      </a:lnTo>
                      <a:lnTo>
                        <a:pt x="286" y="282"/>
                      </a:lnTo>
                      <a:lnTo>
                        <a:pt x="299" y="284"/>
                      </a:lnTo>
                      <a:lnTo>
                        <a:pt x="314" y="290"/>
                      </a:lnTo>
                      <a:lnTo>
                        <a:pt x="330" y="294"/>
                      </a:lnTo>
                      <a:lnTo>
                        <a:pt x="345" y="298"/>
                      </a:lnTo>
                      <a:lnTo>
                        <a:pt x="360" y="302"/>
                      </a:lnTo>
                      <a:lnTo>
                        <a:pt x="373" y="304"/>
                      </a:lnTo>
                      <a:lnTo>
                        <a:pt x="387" y="310"/>
                      </a:lnTo>
                      <a:lnTo>
                        <a:pt x="401" y="313"/>
                      </a:lnTo>
                      <a:lnTo>
                        <a:pt x="410" y="320"/>
                      </a:lnTo>
                      <a:lnTo>
                        <a:pt x="421" y="332"/>
                      </a:lnTo>
                      <a:lnTo>
                        <a:pt x="432" y="345"/>
                      </a:lnTo>
                      <a:lnTo>
                        <a:pt x="442" y="360"/>
                      </a:lnTo>
                      <a:lnTo>
                        <a:pt x="453" y="378"/>
                      </a:lnTo>
                      <a:lnTo>
                        <a:pt x="459" y="390"/>
                      </a:lnTo>
                      <a:lnTo>
                        <a:pt x="464" y="408"/>
                      </a:lnTo>
                      <a:lnTo>
                        <a:pt x="469" y="429"/>
                      </a:lnTo>
                      <a:lnTo>
                        <a:pt x="474" y="451"/>
                      </a:lnTo>
                      <a:lnTo>
                        <a:pt x="479" y="468"/>
                      </a:lnTo>
                      <a:lnTo>
                        <a:pt x="469" y="459"/>
                      </a:lnTo>
                      <a:lnTo>
                        <a:pt x="454" y="446"/>
                      </a:lnTo>
                      <a:lnTo>
                        <a:pt x="442" y="437"/>
                      </a:lnTo>
                      <a:lnTo>
                        <a:pt x="429" y="424"/>
                      </a:lnTo>
                      <a:lnTo>
                        <a:pt x="415" y="412"/>
                      </a:lnTo>
                      <a:lnTo>
                        <a:pt x="403" y="403"/>
                      </a:lnTo>
                      <a:lnTo>
                        <a:pt x="389" y="391"/>
                      </a:lnTo>
                      <a:lnTo>
                        <a:pt x="376" y="380"/>
                      </a:lnTo>
                      <a:lnTo>
                        <a:pt x="363" y="368"/>
                      </a:lnTo>
                      <a:lnTo>
                        <a:pt x="350" y="355"/>
                      </a:lnTo>
                      <a:lnTo>
                        <a:pt x="338" y="346"/>
                      </a:lnTo>
                      <a:lnTo>
                        <a:pt x="324" y="334"/>
                      </a:lnTo>
                      <a:lnTo>
                        <a:pt x="311" y="325"/>
                      </a:lnTo>
                      <a:lnTo>
                        <a:pt x="298" y="317"/>
                      </a:lnTo>
                      <a:lnTo>
                        <a:pt x="286" y="308"/>
                      </a:lnTo>
                      <a:lnTo>
                        <a:pt x="277" y="304"/>
                      </a:lnTo>
                      <a:lnTo>
                        <a:pt x="267" y="297"/>
                      </a:lnTo>
                      <a:lnTo>
                        <a:pt x="256" y="290"/>
                      </a:lnTo>
                      <a:lnTo>
                        <a:pt x="246" y="282"/>
                      </a:lnTo>
                      <a:lnTo>
                        <a:pt x="239" y="285"/>
                      </a:lnTo>
                      <a:lnTo>
                        <a:pt x="229" y="289"/>
                      </a:lnTo>
                      <a:lnTo>
                        <a:pt x="221" y="288"/>
                      </a:lnTo>
                      <a:lnTo>
                        <a:pt x="213" y="282"/>
                      </a:lnTo>
                      <a:lnTo>
                        <a:pt x="211" y="304"/>
                      </a:lnTo>
                      <a:lnTo>
                        <a:pt x="209" y="330"/>
                      </a:lnTo>
                      <a:lnTo>
                        <a:pt x="215" y="352"/>
                      </a:lnTo>
                      <a:lnTo>
                        <a:pt x="220" y="376"/>
                      </a:lnTo>
                      <a:lnTo>
                        <a:pt x="229" y="392"/>
                      </a:lnTo>
                      <a:lnTo>
                        <a:pt x="238" y="413"/>
                      </a:lnTo>
                      <a:lnTo>
                        <a:pt x="247" y="437"/>
                      </a:lnTo>
                      <a:lnTo>
                        <a:pt x="256" y="462"/>
                      </a:lnTo>
                      <a:lnTo>
                        <a:pt x="264" y="479"/>
                      </a:lnTo>
                      <a:lnTo>
                        <a:pt x="273" y="496"/>
                      </a:lnTo>
                      <a:lnTo>
                        <a:pt x="280" y="530"/>
                      </a:lnTo>
                      <a:lnTo>
                        <a:pt x="283" y="557"/>
                      </a:lnTo>
                      <a:lnTo>
                        <a:pt x="290" y="591"/>
                      </a:lnTo>
                      <a:lnTo>
                        <a:pt x="296" y="622"/>
                      </a:lnTo>
                      <a:lnTo>
                        <a:pt x="267" y="622"/>
                      </a:lnTo>
                      <a:lnTo>
                        <a:pt x="262" y="622"/>
                      </a:lnTo>
                      <a:lnTo>
                        <a:pt x="245" y="585"/>
                      </a:lnTo>
                      <a:lnTo>
                        <a:pt x="231" y="548"/>
                      </a:lnTo>
                      <a:lnTo>
                        <a:pt x="221" y="518"/>
                      </a:lnTo>
                      <a:lnTo>
                        <a:pt x="214" y="487"/>
                      </a:lnTo>
                      <a:lnTo>
                        <a:pt x="210" y="455"/>
                      </a:lnTo>
                      <a:lnTo>
                        <a:pt x="205" y="422"/>
                      </a:lnTo>
                      <a:lnTo>
                        <a:pt x="194" y="373"/>
                      </a:lnTo>
                      <a:lnTo>
                        <a:pt x="186" y="358"/>
                      </a:lnTo>
                      <a:lnTo>
                        <a:pt x="181" y="328"/>
                      </a:lnTo>
                      <a:lnTo>
                        <a:pt x="174" y="316"/>
                      </a:lnTo>
                      <a:lnTo>
                        <a:pt x="167" y="320"/>
                      </a:lnTo>
                      <a:lnTo>
                        <a:pt x="162" y="323"/>
                      </a:lnTo>
                      <a:lnTo>
                        <a:pt x="159" y="342"/>
                      </a:lnTo>
                      <a:lnTo>
                        <a:pt x="160" y="333"/>
                      </a:lnTo>
                      <a:lnTo>
                        <a:pt x="159" y="343"/>
                      </a:lnTo>
                      <a:lnTo>
                        <a:pt x="158" y="351"/>
                      </a:lnTo>
                      <a:lnTo>
                        <a:pt x="155" y="354"/>
                      </a:lnTo>
                      <a:lnTo>
                        <a:pt x="159" y="351"/>
                      </a:lnTo>
                      <a:lnTo>
                        <a:pt x="157" y="347"/>
                      </a:lnTo>
                      <a:lnTo>
                        <a:pt x="159" y="337"/>
                      </a:lnTo>
                      <a:lnTo>
                        <a:pt x="160" y="333"/>
                      </a:lnTo>
                      <a:lnTo>
                        <a:pt x="160" y="334"/>
                      </a:lnTo>
                      <a:lnTo>
                        <a:pt x="160" y="343"/>
                      </a:lnTo>
                      <a:lnTo>
                        <a:pt x="162" y="351"/>
                      </a:lnTo>
                      <a:lnTo>
                        <a:pt x="158" y="354"/>
                      </a:lnTo>
                      <a:lnTo>
                        <a:pt x="150" y="368"/>
                      </a:lnTo>
                      <a:lnTo>
                        <a:pt x="140" y="389"/>
                      </a:lnTo>
                      <a:lnTo>
                        <a:pt x="132" y="405"/>
                      </a:lnTo>
                      <a:lnTo>
                        <a:pt x="124" y="422"/>
                      </a:lnTo>
                      <a:lnTo>
                        <a:pt x="117" y="442"/>
                      </a:lnTo>
                      <a:lnTo>
                        <a:pt x="109" y="459"/>
                      </a:lnTo>
                      <a:lnTo>
                        <a:pt x="101" y="479"/>
                      </a:lnTo>
                      <a:lnTo>
                        <a:pt x="93" y="500"/>
                      </a:lnTo>
                      <a:lnTo>
                        <a:pt x="86" y="522"/>
                      </a:lnTo>
                      <a:lnTo>
                        <a:pt x="78" y="547"/>
                      </a:lnTo>
                      <a:lnTo>
                        <a:pt x="70" y="575"/>
                      </a:lnTo>
                      <a:lnTo>
                        <a:pt x="62" y="604"/>
                      </a:lnTo>
                      <a:lnTo>
                        <a:pt x="53" y="636"/>
                      </a:lnTo>
                      <a:lnTo>
                        <a:pt x="56" y="598"/>
                      </a:lnTo>
                      <a:lnTo>
                        <a:pt x="59" y="573"/>
                      </a:lnTo>
                      <a:lnTo>
                        <a:pt x="61" y="543"/>
                      </a:lnTo>
                      <a:lnTo>
                        <a:pt x="63" y="526"/>
                      </a:lnTo>
                      <a:lnTo>
                        <a:pt x="67" y="513"/>
                      </a:lnTo>
                      <a:lnTo>
                        <a:pt x="72" y="488"/>
                      </a:lnTo>
                      <a:lnTo>
                        <a:pt x="78" y="464"/>
                      </a:lnTo>
                      <a:lnTo>
                        <a:pt x="83" y="444"/>
                      </a:lnTo>
                      <a:lnTo>
                        <a:pt x="92" y="422"/>
                      </a:lnTo>
                      <a:lnTo>
                        <a:pt x="101" y="400"/>
                      </a:lnTo>
                      <a:lnTo>
                        <a:pt x="112" y="376"/>
                      </a:lnTo>
                      <a:lnTo>
                        <a:pt x="121" y="351"/>
                      </a:lnTo>
                      <a:lnTo>
                        <a:pt x="128" y="337"/>
                      </a:lnTo>
                      <a:lnTo>
                        <a:pt x="136" y="324"/>
                      </a:lnTo>
                      <a:lnTo>
                        <a:pt x="147" y="308"/>
                      </a:lnTo>
                      <a:lnTo>
                        <a:pt x="157" y="293"/>
                      </a:lnTo>
                      <a:lnTo>
                        <a:pt x="166" y="276"/>
                      </a:lnTo>
                      <a:lnTo>
                        <a:pt x="176" y="255"/>
                      </a:lnTo>
                      <a:lnTo>
                        <a:pt x="172" y="249"/>
                      </a:lnTo>
                      <a:lnTo>
                        <a:pt x="164" y="238"/>
                      </a:lnTo>
                      <a:lnTo>
                        <a:pt x="157" y="231"/>
                      </a:lnTo>
                      <a:lnTo>
                        <a:pt x="150" y="236"/>
                      </a:lnTo>
                      <a:lnTo>
                        <a:pt x="139" y="249"/>
                      </a:lnTo>
                      <a:lnTo>
                        <a:pt x="129" y="262"/>
                      </a:lnTo>
                      <a:lnTo>
                        <a:pt x="119" y="276"/>
                      </a:lnTo>
                      <a:lnTo>
                        <a:pt x="110" y="293"/>
                      </a:lnTo>
                      <a:lnTo>
                        <a:pt x="98" y="316"/>
                      </a:lnTo>
                      <a:lnTo>
                        <a:pt x="86" y="338"/>
                      </a:lnTo>
                      <a:lnTo>
                        <a:pt x="77" y="355"/>
                      </a:lnTo>
                      <a:lnTo>
                        <a:pt x="68" y="370"/>
                      </a:lnTo>
                      <a:lnTo>
                        <a:pt x="58" y="389"/>
                      </a:lnTo>
                      <a:lnTo>
                        <a:pt x="48" y="411"/>
                      </a:lnTo>
                      <a:lnTo>
                        <a:pt x="40" y="433"/>
                      </a:lnTo>
                      <a:lnTo>
                        <a:pt x="30" y="456"/>
                      </a:lnTo>
                      <a:lnTo>
                        <a:pt x="21" y="479"/>
                      </a:lnTo>
                      <a:lnTo>
                        <a:pt x="12" y="504"/>
                      </a:lnTo>
                      <a:lnTo>
                        <a:pt x="0" y="532"/>
                      </a:lnTo>
                      <a:lnTo>
                        <a:pt x="6" y="496"/>
                      </a:lnTo>
                      <a:lnTo>
                        <a:pt x="9" y="468"/>
                      </a:lnTo>
                      <a:lnTo>
                        <a:pt x="12" y="443"/>
                      </a:lnTo>
                      <a:lnTo>
                        <a:pt x="14" y="435"/>
                      </a:lnTo>
                      <a:lnTo>
                        <a:pt x="20" y="424"/>
                      </a:lnTo>
                      <a:lnTo>
                        <a:pt x="28" y="408"/>
                      </a:lnTo>
                      <a:lnTo>
                        <a:pt x="38" y="391"/>
                      </a:lnTo>
                      <a:lnTo>
                        <a:pt x="49" y="373"/>
                      </a:lnTo>
                      <a:lnTo>
                        <a:pt x="59" y="355"/>
                      </a:lnTo>
                      <a:lnTo>
                        <a:pt x="72" y="334"/>
                      </a:lnTo>
                      <a:lnTo>
                        <a:pt x="81" y="320"/>
                      </a:lnTo>
                      <a:lnTo>
                        <a:pt x="92" y="303"/>
                      </a:lnTo>
                      <a:lnTo>
                        <a:pt x="106" y="284"/>
                      </a:lnTo>
                      <a:lnTo>
                        <a:pt x="119" y="267"/>
                      </a:lnTo>
                      <a:lnTo>
                        <a:pt x="130" y="253"/>
                      </a:lnTo>
                      <a:lnTo>
                        <a:pt x="150" y="233"/>
                      </a:lnTo>
                      <a:lnTo>
                        <a:pt x="161" y="224"/>
                      </a:lnTo>
                      <a:lnTo>
                        <a:pt x="167" y="220"/>
                      </a:lnTo>
                      <a:lnTo>
                        <a:pt x="157" y="209"/>
                      </a:lnTo>
                      <a:lnTo>
                        <a:pt x="145" y="193"/>
                      </a:lnTo>
                      <a:lnTo>
                        <a:pt x="134" y="177"/>
                      </a:lnTo>
                      <a:lnTo>
                        <a:pt x="123" y="165"/>
                      </a:lnTo>
                      <a:lnTo>
                        <a:pt x="112" y="153"/>
                      </a:lnTo>
                      <a:lnTo>
                        <a:pt x="102" y="139"/>
                      </a:lnTo>
                      <a:lnTo>
                        <a:pt x="93" y="127"/>
                      </a:lnTo>
                      <a:lnTo>
                        <a:pt x="81" y="106"/>
                      </a:lnTo>
                      <a:lnTo>
                        <a:pt x="69" y="87"/>
                      </a:lnTo>
                      <a:lnTo>
                        <a:pt x="56" y="69"/>
                      </a:lnTo>
                      <a:lnTo>
                        <a:pt x="42" y="48"/>
                      </a:lnTo>
                      <a:lnTo>
                        <a:pt x="31" y="34"/>
                      </a:lnTo>
                      <a:lnTo>
                        <a:pt x="25" y="22"/>
                      </a:lnTo>
                      <a:lnTo>
                        <a:pt x="17" y="8"/>
                      </a:lnTo>
                      <a:lnTo>
                        <a:pt x="31" y="9"/>
                      </a:lnTo>
                      <a:lnTo>
                        <a:pt x="58" y="9"/>
                      </a:lnTo>
                      <a:lnTo>
                        <a:pt x="67" y="19"/>
                      </a:lnTo>
                      <a:lnTo>
                        <a:pt x="81" y="40"/>
                      </a:lnTo>
                      <a:lnTo>
                        <a:pt x="92" y="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Arial" pitchFamily="34" charset="0"/>
                  </a:endParaRPr>
                </a:p>
              </p:txBody>
            </p:sp>
            <p:grpSp>
              <p:nvGrpSpPr>
                <p:cNvPr id="3091" name="Group 21"/>
                <p:cNvGrpSpPr>
                  <a:grpSpLocks/>
                </p:cNvGrpSpPr>
                <p:nvPr/>
              </p:nvGrpSpPr>
              <p:grpSpPr bwMode="auto">
                <a:xfrm>
                  <a:off x="4653" y="3240"/>
                  <a:ext cx="991" cy="621"/>
                  <a:chOff x="4653" y="3240"/>
                  <a:chExt cx="991" cy="621"/>
                </a:xfrm>
              </p:grpSpPr>
              <p:sp>
                <p:nvSpPr>
                  <p:cNvPr id="3092" name="Freeform 22"/>
                  <p:cNvSpPr>
                    <a:spLocks/>
                  </p:cNvSpPr>
                  <p:nvPr/>
                </p:nvSpPr>
                <p:spPr bwMode="auto">
                  <a:xfrm>
                    <a:off x="4747" y="3240"/>
                    <a:ext cx="897" cy="579"/>
                  </a:xfrm>
                  <a:custGeom>
                    <a:avLst/>
                    <a:gdLst>
                      <a:gd name="T0" fmla="*/ 341 w 897"/>
                      <a:gd name="T1" fmla="*/ 73 h 579"/>
                      <a:gd name="T2" fmla="*/ 414 w 897"/>
                      <a:gd name="T3" fmla="*/ 24 h 579"/>
                      <a:gd name="T4" fmla="*/ 500 w 897"/>
                      <a:gd name="T5" fmla="*/ 5 h 579"/>
                      <a:gd name="T6" fmla="*/ 597 w 897"/>
                      <a:gd name="T7" fmla="*/ 5 h 579"/>
                      <a:gd name="T8" fmla="*/ 621 w 897"/>
                      <a:gd name="T9" fmla="*/ 12 h 579"/>
                      <a:gd name="T10" fmla="*/ 557 w 897"/>
                      <a:gd name="T11" fmla="*/ 25 h 579"/>
                      <a:gd name="T12" fmla="*/ 483 w 897"/>
                      <a:gd name="T13" fmla="*/ 45 h 579"/>
                      <a:gd name="T14" fmla="*/ 398 w 897"/>
                      <a:gd name="T15" fmla="*/ 94 h 579"/>
                      <a:gd name="T16" fmla="*/ 392 w 897"/>
                      <a:gd name="T17" fmla="*/ 159 h 579"/>
                      <a:gd name="T18" fmla="*/ 515 w 897"/>
                      <a:gd name="T19" fmla="*/ 119 h 579"/>
                      <a:gd name="T20" fmla="*/ 617 w 897"/>
                      <a:gd name="T21" fmla="*/ 115 h 579"/>
                      <a:gd name="T22" fmla="*/ 723 w 897"/>
                      <a:gd name="T23" fmla="*/ 123 h 579"/>
                      <a:gd name="T24" fmla="*/ 851 w 897"/>
                      <a:gd name="T25" fmla="*/ 135 h 579"/>
                      <a:gd name="T26" fmla="*/ 852 w 897"/>
                      <a:gd name="T27" fmla="*/ 136 h 579"/>
                      <a:gd name="T28" fmla="*/ 730 w 897"/>
                      <a:gd name="T29" fmla="*/ 141 h 579"/>
                      <a:gd name="T30" fmla="*/ 617 w 897"/>
                      <a:gd name="T31" fmla="*/ 143 h 579"/>
                      <a:gd name="T32" fmla="*/ 519 w 897"/>
                      <a:gd name="T33" fmla="*/ 153 h 579"/>
                      <a:gd name="T34" fmla="*/ 410 w 897"/>
                      <a:gd name="T35" fmla="*/ 176 h 579"/>
                      <a:gd name="T36" fmla="*/ 454 w 897"/>
                      <a:gd name="T37" fmla="*/ 210 h 579"/>
                      <a:gd name="T38" fmla="*/ 486 w 897"/>
                      <a:gd name="T39" fmla="*/ 242 h 579"/>
                      <a:gd name="T40" fmla="*/ 376 w 897"/>
                      <a:gd name="T41" fmla="*/ 212 h 579"/>
                      <a:gd name="T42" fmla="*/ 354 w 897"/>
                      <a:gd name="T43" fmla="*/ 231 h 579"/>
                      <a:gd name="T44" fmla="*/ 473 w 897"/>
                      <a:gd name="T45" fmla="*/ 247 h 579"/>
                      <a:gd name="T46" fmla="*/ 576 w 897"/>
                      <a:gd name="T47" fmla="*/ 268 h 579"/>
                      <a:gd name="T48" fmla="*/ 656 w 897"/>
                      <a:gd name="T49" fmla="*/ 322 h 579"/>
                      <a:gd name="T50" fmla="*/ 717 w 897"/>
                      <a:gd name="T51" fmla="*/ 398 h 579"/>
                      <a:gd name="T52" fmla="*/ 704 w 897"/>
                      <a:gd name="T53" fmla="*/ 411 h 579"/>
                      <a:gd name="T54" fmla="*/ 621 w 897"/>
                      <a:gd name="T55" fmla="*/ 363 h 579"/>
                      <a:gd name="T56" fmla="*/ 531 w 897"/>
                      <a:gd name="T57" fmla="*/ 311 h 579"/>
                      <a:gd name="T58" fmla="*/ 432 w 897"/>
                      <a:gd name="T59" fmla="*/ 275 h 579"/>
                      <a:gd name="T60" fmla="*/ 370 w 897"/>
                      <a:gd name="T61" fmla="*/ 264 h 579"/>
                      <a:gd name="T62" fmla="*/ 421 w 897"/>
                      <a:gd name="T63" fmla="*/ 322 h 579"/>
                      <a:gd name="T64" fmla="*/ 487 w 897"/>
                      <a:gd name="T65" fmla="*/ 398 h 579"/>
                      <a:gd name="T66" fmla="*/ 523 w 897"/>
                      <a:gd name="T67" fmla="*/ 467 h 579"/>
                      <a:gd name="T68" fmla="*/ 521 w 897"/>
                      <a:gd name="T69" fmla="*/ 532 h 579"/>
                      <a:gd name="T70" fmla="*/ 475 w 897"/>
                      <a:gd name="T71" fmla="*/ 461 h 579"/>
                      <a:gd name="T72" fmla="*/ 426 w 897"/>
                      <a:gd name="T73" fmla="*/ 383 h 579"/>
                      <a:gd name="T74" fmla="*/ 371 w 897"/>
                      <a:gd name="T75" fmla="*/ 315 h 579"/>
                      <a:gd name="T76" fmla="*/ 321 w 897"/>
                      <a:gd name="T77" fmla="*/ 253 h 579"/>
                      <a:gd name="T78" fmla="*/ 235 w 897"/>
                      <a:gd name="T79" fmla="*/ 289 h 579"/>
                      <a:gd name="T80" fmla="*/ 165 w 897"/>
                      <a:gd name="T81" fmla="*/ 375 h 579"/>
                      <a:gd name="T82" fmla="*/ 105 w 897"/>
                      <a:gd name="T83" fmla="*/ 463 h 579"/>
                      <a:gd name="T84" fmla="*/ 39 w 897"/>
                      <a:gd name="T85" fmla="*/ 545 h 579"/>
                      <a:gd name="T86" fmla="*/ 18 w 897"/>
                      <a:gd name="T87" fmla="*/ 536 h 579"/>
                      <a:gd name="T88" fmla="*/ 98 w 897"/>
                      <a:gd name="T89" fmla="*/ 433 h 579"/>
                      <a:gd name="T90" fmla="*/ 168 w 897"/>
                      <a:gd name="T91" fmla="*/ 353 h 579"/>
                      <a:gd name="T92" fmla="*/ 229 w 897"/>
                      <a:gd name="T93" fmla="*/ 275 h 579"/>
                      <a:gd name="T94" fmla="*/ 284 w 897"/>
                      <a:gd name="T95" fmla="*/ 214 h 579"/>
                      <a:gd name="T96" fmla="*/ 204 w 897"/>
                      <a:gd name="T97" fmla="*/ 142 h 579"/>
                      <a:gd name="T98" fmla="*/ 90 w 897"/>
                      <a:gd name="T99" fmla="*/ 102 h 579"/>
                      <a:gd name="T100" fmla="*/ 42 w 897"/>
                      <a:gd name="T101" fmla="*/ 81 h 579"/>
                      <a:gd name="T102" fmla="*/ 129 w 897"/>
                      <a:gd name="T103" fmla="*/ 104 h 579"/>
                      <a:gd name="T104" fmla="*/ 250 w 897"/>
                      <a:gd name="T105" fmla="*/ 154 h 579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897" h="579">
                        <a:moveTo>
                          <a:pt x="283" y="148"/>
                        </a:moveTo>
                        <a:lnTo>
                          <a:pt x="290" y="133"/>
                        </a:lnTo>
                        <a:lnTo>
                          <a:pt x="300" y="117"/>
                        </a:lnTo>
                        <a:lnTo>
                          <a:pt x="313" y="102"/>
                        </a:lnTo>
                        <a:lnTo>
                          <a:pt x="327" y="87"/>
                        </a:lnTo>
                        <a:lnTo>
                          <a:pt x="341" y="73"/>
                        </a:lnTo>
                        <a:lnTo>
                          <a:pt x="352" y="62"/>
                        </a:lnTo>
                        <a:lnTo>
                          <a:pt x="364" y="53"/>
                        </a:lnTo>
                        <a:lnTo>
                          <a:pt x="377" y="45"/>
                        </a:lnTo>
                        <a:lnTo>
                          <a:pt x="389" y="37"/>
                        </a:lnTo>
                        <a:lnTo>
                          <a:pt x="400" y="31"/>
                        </a:lnTo>
                        <a:lnTo>
                          <a:pt x="414" y="24"/>
                        </a:lnTo>
                        <a:lnTo>
                          <a:pt x="426" y="19"/>
                        </a:lnTo>
                        <a:lnTo>
                          <a:pt x="438" y="15"/>
                        </a:lnTo>
                        <a:lnTo>
                          <a:pt x="454" y="12"/>
                        </a:lnTo>
                        <a:lnTo>
                          <a:pt x="471" y="9"/>
                        </a:lnTo>
                        <a:lnTo>
                          <a:pt x="485" y="7"/>
                        </a:lnTo>
                        <a:lnTo>
                          <a:pt x="500" y="5"/>
                        </a:lnTo>
                        <a:lnTo>
                          <a:pt x="516" y="4"/>
                        </a:lnTo>
                        <a:lnTo>
                          <a:pt x="532" y="3"/>
                        </a:lnTo>
                        <a:lnTo>
                          <a:pt x="553" y="2"/>
                        </a:lnTo>
                        <a:lnTo>
                          <a:pt x="568" y="3"/>
                        </a:lnTo>
                        <a:lnTo>
                          <a:pt x="583" y="4"/>
                        </a:lnTo>
                        <a:lnTo>
                          <a:pt x="597" y="5"/>
                        </a:lnTo>
                        <a:lnTo>
                          <a:pt x="610" y="3"/>
                        </a:lnTo>
                        <a:lnTo>
                          <a:pt x="627" y="2"/>
                        </a:lnTo>
                        <a:lnTo>
                          <a:pt x="642" y="0"/>
                        </a:lnTo>
                        <a:lnTo>
                          <a:pt x="635" y="4"/>
                        </a:lnTo>
                        <a:lnTo>
                          <a:pt x="627" y="7"/>
                        </a:lnTo>
                        <a:lnTo>
                          <a:pt x="621" y="12"/>
                        </a:lnTo>
                        <a:lnTo>
                          <a:pt x="615" y="18"/>
                        </a:lnTo>
                        <a:lnTo>
                          <a:pt x="602" y="18"/>
                        </a:lnTo>
                        <a:lnTo>
                          <a:pt x="589" y="19"/>
                        </a:lnTo>
                        <a:lnTo>
                          <a:pt x="579" y="21"/>
                        </a:lnTo>
                        <a:lnTo>
                          <a:pt x="568" y="23"/>
                        </a:lnTo>
                        <a:lnTo>
                          <a:pt x="557" y="25"/>
                        </a:lnTo>
                        <a:lnTo>
                          <a:pt x="545" y="28"/>
                        </a:lnTo>
                        <a:lnTo>
                          <a:pt x="532" y="31"/>
                        </a:lnTo>
                        <a:lnTo>
                          <a:pt x="519" y="34"/>
                        </a:lnTo>
                        <a:lnTo>
                          <a:pt x="506" y="37"/>
                        </a:lnTo>
                        <a:lnTo>
                          <a:pt x="494" y="40"/>
                        </a:lnTo>
                        <a:lnTo>
                          <a:pt x="483" y="45"/>
                        </a:lnTo>
                        <a:lnTo>
                          <a:pt x="468" y="50"/>
                        </a:lnTo>
                        <a:lnTo>
                          <a:pt x="454" y="56"/>
                        </a:lnTo>
                        <a:lnTo>
                          <a:pt x="440" y="63"/>
                        </a:lnTo>
                        <a:lnTo>
                          <a:pt x="426" y="70"/>
                        </a:lnTo>
                        <a:lnTo>
                          <a:pt x="411" y="81"/>
                        </a:lnTo>
                        <a:lnTo>
                          <a:pt x="398" y="94"/>
                        </a:lnTo>
                        <a:lnTo>
                          <a:pt x="385" y="110"/>
                        </a:lnTo>
                        <a:lnTo>
                          <a:pt x="371" y="130"/>
                        </a:lnTo>
                        <a:lnTo>
                          <a:pt x="358" y="154"/>
                        </a:lnTo>
                        <a:lnTo>
                          <a:pt x="341" y="181"/>
                        </a:lnTo>
                        <a:lnTo>
                          <a:pt x="368" y="170"/>
                        </a:lnTo>
                        <a:lnTo>
                          <a:pt x="392" y="159"/>
                        </a:lnTo>
                        <a:lnTo>
                          <a:pt x="423" y="147"/>
                        </a:lnTo>
                        <a:lnTo>
                          <a:pt x="454" y="134"/>
                        </a:lnTo>
                        <a:lnTo>
                          <a:pt x="468" y="130"/>
                        </a:lnTo>
                        <a:lnTo>
                          <a:pt x="482" y="126"/>
                        </a:lnTo>
                        <a:lnTo>
                          <a:pt x="498" y="123"/>
                        </a:lnTo>
                        <a:lnTo>
                          <a:pt x="515" y="119"/>
                        </a:lnTo>
                        <a:lnTo>
                          <a:pt x="533" y="116"/>
                        </a:lnTo>
                        <a:lnTo>
                          <a:pt x="549" y="115"/>
                        </a:lnTo>
                        <a:lnTo>
                          <a:pt x="563" y="114"/>
                        </a:lnTo>
                        <a:lnTo>
                          <a:pt x="583" y="113"/>
                        </a:lnTo>
                        <a:lnTo>
                          <a:pt x="602" y="114"/>
                        </a:lnTo>
                        <a:lnTo>
                          <a:pt x="617" y="115"/>
                        </a:lnTo>
                        <a:lnTo>
                          <a:pt x="636" y="116"/>
                        </a:lnTo>
                        <a:lnTo>
                          <a:pt x="653" y="117"/>
                        </a:lnTo>
                        <a:lnTo>
                          <a:pt x="670" y="118"/>
                        </a:lnTo>
                        <a:lnTo>
                          <a:pt x="688" y="120"/>
                        </a:lnTo>
                        <a:lnTo>
                          <a:pt x="705" y="121"/>
                        </a:lnTo>
                        <a:lnTo>
                          <a:pt x="723" y="123"/>
                        </a:lnTo>
                        <a:lnTo>
                          <a:pt x="742" y="124"/>
                        </a:lnTo>
                        <a:lnTo>
                          <a:pt x="759" y="126"/>
                        </a:lnTo>
                        <a:lnTo>
                          <a:pt x="780" y="128"/>
                        </a:lnTo>
                        <a:lnTo>
                          <a:pt x="800" y="129"/>
                        </a:lnTo>
                        <a:lnTo>
                          <a:pt x="820" y="132"/>
                        </a:lnTo>
                        <a:lnTo>
                          <a:pt x="851" y="135"/>
                        </a:lnTo>
                        <a:lnTo>
                          <a:pt x="861" y="135"/>
                        </a:lnTo>
                        <a:lnTo>
                          <a:pt x="869" y="135"/>
                        </a:lnTo>
                        <a:lnTo>
                          <a:pt x="879" y="138"/>
                        </a:lnTo>
                        <a:lnTo>
                          <a:pt x="896" y="143"/>
                        </a:lnTo>
                        <a:lnTo>
                          <a:pt x="866" y="138"/>
                        </a:lnTo>
                        <a:lnTo>
                          <a:pt x="852" y="136"/>
                        </a:lnTo>
                        <a:lnTo>
                          <a:pt x="840" y="136"/>
                        </a:lnTo>
                        <a:lnTo>
                          <a:pt x="812" y="138"/>
                        </a:lnTo>
                        <a:lnTo>
                          <a:pt x="793" y="139"/>
                        </a:lnTo>
                        <a:lnTo>
                          <a:pt x="770" y="140"/>
                        </a:lnTo>
                        <a:lnTo>
                          <a:pt x="750" y="140"/>
                        </a:lnTo>
                        <a:lnTo>
                          <a:pt x="730" y="141"/>
                        </a:lnTo>
                        <a:lnTo>
                          <a:pt x="712" y="142"/>
                        </a:lnTo>
                        <a:lnTo>
                          <a:pt x="695" y="140"/>
                        </a:lnTo>
                        <a:lnTo>
                          <a:pt x="674" y="139"/>
                        </a:lnTo>
                        <a:lnTo>
                          <a:pt x="653" y="140"/>
                        </a:lnTo>
                        <a:lnTo>
                          <a:pt x="634" y="142"/>
                        </a:lnTo>
                        <a:lnTo>
                          <a:pt x="617" y="143"/>
                        </a:lnTo>
                        <a:lnTo>
                          <a:pt x="598" y="144"/>
                        </a:lnTo>
                        <a:lnTo>
                          <a:pt x="583" y="144"/>
                        </a:lnTo>
                        <a:lnTo>
                          <a:pt x="565" y="145"/>
                        </a:lnTo>
                        <a:lnTo>
                          <a:pt x="549" y="148"/>
                        </a:lnTo>
                        <a:lnTo>
                          <a:pt x="534" y="150"/>
                        </a:lnTo>
                        <a:lnTo>
                          <a:pt x="519" y="153"/>
                        </a:lnTo>
                        <a:lnTo>
                          <a:pt x="503" y="156"/>
                        </a:lnTo>
                        <a:lnTo>
                          <a:pt x="487" y="160"/>
                        </a:lnTo>
                        <a:lnTo>
                          <a:pt x="469" y="164"/>
                        </a:lnTo>
                        <a:lnTo>
                          <a:pt x="454" y="167"/>
                        </a:lnTo>
                        <a:lnTo>
                          <a:pt x="426" y="173"/>
                        </a:lnTo>
                        <a:lnTo>
                          <a:pt x="410" y="176"/>
                        </a:lnTo>
                        <a:lnTo>
                          <a:pt x="385" y="185"/>
                        </a:lnTo>
                        <a:lnTo>
                          <a:pt x="352" y="195"/>
                        </a:lnTo>
                        <a:lnTo>
                          <a:pt x="387" y="198"/>
                        </a:lnTo>
                        <a:lnTo>
                          <a:pt x="427" y="200"/>
                        </a:lnTo>
                        <a:lnTo>
                          <a:pt x="435" y="202"/>
                        </a:lnTo>
                        <a:lnTo>
                          <a:pt x="454" y="210"/>
                        </a:lnTo>
                        <a:lnTo>
                          <a:pt x="466" y="215"/>
                        </a:lnTo>
                        <a:lnTo>
                          <a:pt x="478" y="220"/>
                        </a:lnTo>
                        <a:lnTo>
                          <a:pt x="481" y="223"/>
                        </a:lnTo>
                        <a:lnTo>
                          <a:pt x="487" y="232"/>
                        </a:lnTo>
                        <a:lnTo>
                          <a:pt x="500" y="249"/>
                        </a:lnTo>
                        <a:lnTo>
                          <a:pt x="486" y="242"/>
                        </a:lnTo>
                        <a:lnTo>
                          <a:pt x="469" y="233"/>
                        </a:lnTo>
                        <a:lnTo>
                          <a:pt x="454" y="230"/>
                        </a:lnTo>
                        <a:lnTo>
                          <a:pt x="427" y="224"/>
                        </a:lnTo>
                        <a:lnTo>
                          <a:pt x="407" y="220"/>
                        </a:lnTo>
                        <a:lnTo>
                          <a:pt x="387" y="215"/>
                        </a:lnTo>
                        <a:lnTo>
                          <a:pt x="376" y="212"/>
                        </a:lnTo>
                        <a:lnTo>
                          <a:pt x="353" y="215"/>
                        </a:lnTo>
                        <a:lnTo>
                          <a:pt x="338" y="217"/>
                        </a:lnTo>
                        <a:lnTo>
                          <a:pt x="318" y="220"/>
                        </a:lnTo>
                        <a:lnTo>
                          <a:pt x="328" y="223"/>
                        </a:lnTo>
                        <a:lnTo>
                          <a:pt x="339" y="226"/>
                        </a:lnTo>
                        <a:lnTo>
                          <a:pt x="354" y="231"/>
                        </a:lnTo>
                        <a:lnTo>
                          <a:pt x="371" y="230"/>
                        </a:lnTo>
                        <a:lnTo>
                          <a:pt x="399" y="231"/>
                        </a:lnTo>
                        <a:lnTo>
                          <a:pt x="416" y="234"/>
                        </a:lnTo>
                        <a:lnTo>
                          <a:pt x="438" y="238"/>
                        </a:lnTo>
                        <a:lnTo>
                          <a:pt x="454" y="243"/>
                        </a:lnTo>
                        <a:lnTo>
                          <a:pt x="473" y="247"/>
                        </a:lnTo>
                        <a:lnTo>
                          <a:pt x="495" y="252"/>
                        </a:lnTo>
                        <a:lnTo>
                          <a:pt x="514" y="256"/>
                        </a:lnTo>
                        <a:lnTo>
                          <a:pt x="531" y="258"/>
                        </a:lnTo>
                        <a:lnTo>
                          <a:pt x="545" y="261"/>
                        </a:lnTo>
                        <a:lnTo>
                          <a:pt x="559" y="264"/>
                        </a:lnTo>
                        <a:lnTo>
                          <a:pt x="576" y="268"/>
                        </a:lnTo>
                        <a:lnTo>
                          <a:pt x="594" y="274"/>
                        </a:lnTo>
                        <a:lnTo>
                          <a:pt x="611" y="281"/>
                        </a:lnTo>
                        <a:lnTo>
                          <a:pt x="619" y="286"/>
                        </a:lnTo>
                        <a:lnTo>
                          <a:pt x="631" y="298"/>
                        </a:lnTo>
                        <a:lnTo>
                          <a:pt x="646" y="311"/>
                        </a:lnTo>
                        <a:lnTo>
                          <a:pt x="656" y="322"/>
                        </a:lnTo>
                        <a:lnTo>
                          <a:pt x="666" y="335"/>
                        </a:lnTo>
                        <a:lnTo>
                          <a:pt x="676" y="347"/>
                        </a:lnTo>
                        <a:lnTo>
                          <a:pt x="686" y="360"/>
                        </a:lnTo>
                        <a:lnTo>
                          <a:pt x="695" y="371"/>
                        </a:lnTo>
                        <a:lnTo>
                          <a:pt x="705" y="384"/>
                        </a:lnTo>
                        <a:lnTo>
                          <a:pt x="717" y="398"/>
                        </a:lnTo>
                        <a:lnTo>
                          <a:pt x="727" y="413"/>
                        </a:lnTo>
                        <a:lnTo>
                          <a:pt x="738" y="424"/>
                        </a:lnTo>
                        <a:lnTo>
                          <a:pt x="752" y="438"/>
                        </a:lnTo>
                        <a:lnTo>
                          <a:pt x="734" y="427"/>
                        </a:lnTo>
                        <a:lnTo>
                          <a:pt x="721" y="420"/>
                        </a:lnTo>
                        <a:lnTo>
                          <a:pt x="704" y="411"/>
                        </a:lnTo>
                        <a:lnTo>
                          <a:pt x="688" y="401"/>
                        </a:lnTo>
                        <a:lnTo>
                          <a:pt x="674" y="392"/>
                        </a:lnTo>
                        <a:lnTo>
                          <a:pt x="661" y="384"/>
                        </a:lnTo>
                        <a:lnTo>
                          <a:pt x="649" y="378"/>
                        </a:lnTo>
                        <a:lnTo>
                          <a:pt x="636" y="371"/>
                        </a:lnTo>
                        <a:lnTo>
                          <a:pt x="621" y="363"/>
                        </a:lnTo>
                        <a:lnTo>
                          <a:pt x="608" y="356"/>
                        </a:lnTo>
                        <a:lnTo>
                          <a:pt x="596" y="349"/>
                        </a:lnTo>
                        <a:lnTo>
                          <a:pt x="580" y="340"/>
                        </a:lnTo>
                        <a:lnTo>
                          <a:pt x="563" y="331"/>
                        </a:lnTo>
                        <a:lnTo>
                          <a:pt x="547" y="320"/>
                        </a:lnTo>
                        <a:lnTo>
                          <a:pt x="531" y="311"/>
                        </a:lnTo>
                        <a:lnTo>
                          <a:pt x="516" y="304"/>
                        </a:lnTo>
                        <a:lnTo>
                          <a:pt x="502" y="296"/>
                        </a:lnTo>
                        <a:lnTo>
                          <a:pt x="484" y="289"/>
                        </a:lnTo>
                        <a:lnTo>
                          <a:pt x="469" y="284"/>
                        </a:lnTo>
                        <a:lnTo>
                          <a:pt x="454" y="280"/>
                        </a:lnTo>
                        <a:lnTo>
                          <a:pt x="432" y="275"/>
                        </a:lnTo>
                        <a:lnTo>
                          <a:pt x="412" y="270"/>
                        </a:lnTo>
                        <a:lnTo>
                          <a:pt x="397" y="267"/>
                        </a:lnTo>
                        <a:lnTo>
                          <a:pt x="381" y="263"/>
                        </a:lnTo>
                        <a:lnTo>
                          <a:pt x="358" y="254"/>
                        </a:lnTo>
                        <a:lnTo>
                          <a:pt x="334" y="245"/>
                        </a:lnTo>
                        <a:lnTo>
                          <a:pt x="370" y="264"/>
                        </a:lnTo>
                        <a:lnTo>
                          <a:pt x="373" y="268"/>
                        </a:lnTo>
                        <a:lnTo>
                          <a:pt x="381" y="276"/>
                        </a:lnTo>
                        <a:lnTo>
                          <a:pt x="390" y="286"/>
                        </a:lnTo>
                        <a:lnTo>
                          <a:pt x="400" y="298"/>
                        </a:lnTo>
                        <a:lnTo>
                          <a:pt x="411" y="309"/>
                        </a:lnTo>
                        <a:lnTo>
                          <a:pt x="421" y="322"/>
                        </a:lnTo>
                        <a:lnTo>
                          <a:pt x="434" y="335"/>
                        </a:lnTo>
                        <a:lnTo>
                          <a:pt x="444" y="346"/>
                        </a:lnTo>
                        <a:lnTo>
                          <a:pt x="454" y="357"/>
                        </a:lnTo>
                        <a:lnTo>
                          <a:pt x="464" y="369"/>
                        </a:lnTo>
                        <a:lnTo>
                          <a:pt x="477" y="385"/>
                        </a:lnTo>
                        <a:lnTo>
                          <a:pt x="487" y="398"/>
                        </a:lnTo>
                        <a:lnTo>
                          <a:pt x="496" y="408"/>
                        </a:lnTo>
                        <a:lnTo>
                          <a:pt x="503" y="421"/>
                        </a:lnTo>
                        <a:lnTo>
                          <a:pt x="511" y="433"/>
                        </a:lnTo>
                        <a:lnTo>
                          <a:pt x="516" y="445"/>
                        </a:lnTo>
                        <a:lnTo>
                          <a:pt x="520" y="454"/>
                        </a:lnTo>
                        <a:lnTo>
                          <a:pt x="523" y="467"/>
                        </a:lnTo>
                        <a:lnTo>
                          <a:pt x="525" y="484"/>
                        </a:lnTo>
                        <a:lnTo>
                          <a:pt x="527" y="500"/>
                        </a:lnTo>
                        <a:lnTo>
                          <a:pt x="530" y="517"/>
                        </a:lnTo>
                        <a:lnTo>
                          <a:pt x="533" y="532"/>
                        </a:lnTo>
                        <a:lnTo>
                          <a:pt x="535" y="548"/>
                        </a:lnTo>
                        <a:lnTo>
                          <a:pt x="521" y="532"/>
                        </a:lnTo>
                        <a:lnTo>
                          <a:pt x="511" y="521"/>
                        </a:lnTo>
                        <a:lnTo>
                          <a:pt x="500" y="510"/>
                        </a:lnTo>
                        <a:lnTo>
                          <a:pt x="494" y="501"/>
                        </a:lnTo>
                        <a:lnTo>
                          <a:pt x="487" y="489"/>
                        </a:lnTo>
                        <a:lnTo>
                          <a:pt x="482" y="476"/>
                        </a:lnTo>
                        <a:lnTo>
                          <a:pt x="475" y="461"/>
                        </a:lnTo>
                        <a:lnTo>
                          <a:pt x="467" y="447"/>
                        </a:lnTo>
                        <a:lnTo>
                          <a:pt x="459" y="431"/>
                        </a:lnTo>
                        <a:lnTo>
                          <a:pt x="452" y="418"/>
                        </a:lnTo>
                        <a:lnTo>
                          <a:pt x="444" y="405"/>
                        </a:lnTo>
                        <a:lnTo>
                          <a:pt x="434" y="393"/>
                        </a:lnTo>
                        <a:lnTo>
                          <a:pt x="426" y="383"/>
                        </a:lnTo>
                        <a:lnTo>
                          <a:pt x="414" y="371"/>
                        </a:lnTo>
                        <a:lnTo>
                          <a:pt x="400" y="359"/>
                        </a:lnTo>
                        <a:lnTo>
                          <a:pt x="391" y="349"/>
                        </a:lnTo>
                        <a:lnTo>
                          <a:pt x="380" y="339"/>
                        </a:lnTo>
                        <a:lnTo>
                          <a:pt x="378" y="329"/>
                        </a:lnTo>
                        <a:lnTo>
                          <a:pt x="371" y="315"/>
                        </a:lnTo>
                        <a:lnTo>
                          <a:pt x="363" y="304"/>
                        </a:lnTo>
                        <a:lnTo>
                          <a:pt x="357" y="291"/>
                        </a:lnTo>
                        <a:lnTo>
                          <a:pt x="352" y="287"/>
                        </a:lnTo>
                        <a:lnTo>
                          <a:pt x="339" y="275"/>
                        </a:lnTo>
                        <a:lnTo>
                          <a:pt x="330" y="264"/>
                        </a:lnTo>
                        <a:lnTo>
                          <a:pt x="321" y="253"/>
                        </a:lnTo>
                        <a:lnTo>
                          <a:pt x="312" y="243"/>
                        </a:lnTo>
                        <a:lnTo>
                          <a:pt x="296" y="249"/>
                        </a:lnTo>
                        <a:lnTo>
                          <a:pt x="281" y="257"/>
                        </a:lnTo>
                        <a:lnTo>
                          <a:pt x="264" y="269"/>
                        </a:lnTo>
                        <a:lnTo>
                          <a:pt x="247" y="279"/>
                        </a:lnTo>
                        <a:lnTo>
                          <a:pt x="235" y="289"/>
                        </a:lnTo>
                        <a:lnTo>
                          <a:pt x="225" y="300"/>
                        </a:lnTo>
                        <a:lnTo>
                          <a:pt x="213" y="314"/>
                        </a:lnTo>
                        <a:lnTo>
                          <a:pt x="199" y="331"/>
                        </a:lnTo>
                        <a:lnTo>
                          <a:pt x="188" y="344"/>
                        </a:lnTo>
                        <a:lnTo>
                          <a:pt x="175" y="361"/>
                        </a:lnTo>
                        <a:lnTo>
                          <a:pt x="165" y="375"/>
                        </a:lnTo>
                        <a:lnTo>
                          <a:pt x="155" y="388"/>
                        </a:lnTo>
                        <a:lnTo>
                          <a:pt x="145" y="402"/>
                        </a:lnTo>
                        <a:lnTo>
                          <a:pt x="137" y="416"/>
                        </a:lnTo>
                        <a:lnTo>
                          <a:pt x="127" y="431"/>
                        </a:lnTo>
                        <a:lnTo>
                          <a:pt x="118" y="446"/>
                        </a:lnTo>
                        <a:lnTo>
                          <a:pt x="105" y="463"/>
                        </a:lnTo>
                        <a:lnTo>
                          <a:pt x="93" y="480"/>
                        </a:lnTo>
                        <a:lnTo>
                          <a:pt x="80" y="499"/>
                        </a:lnTo>
                        <a:lnTo>
                          <a:pt x="68" y="514"/>
                        </a:lnTo>
                        <a:lnTo>
                          <a:pt x="59" y="524"/>
                        </a:lnTo>
                        <a:lnTo>
                          <a:pt x="49" y="535"/>
                        </a:lnTo>
                        <a:lnTo>
                          <a:pt x="39" y="545"/>
                        </a:lnTo>
                        <a:lnTo>
                          <a:pt x="27" y="555"/>
                        </a:lnTo>
                        <a:lnTo>
                          <a:pt x="15" y="565"/>
                        </a:lnTo>
                        <a:lnTo>
                          <a:pt x="0" y="578"/>
                        </a:lnTo>
                        <a:lnTo>
                          <a:pt x="5" y="562"/>
                        </a:lnTo>
                        <a:lnTo>
                          <a:pt x="10" y="550"/>
                        </a:lnTo>
                        <a:lnTo>
                          <a:pt x="18" y="536"/>
                        </a:lnTo>
                        <a:lnTo>
                          <a:pt x="27" y="524"/>
                        </a:lnTo>
                        <a:lnTo>
                          <a:pt x="41" y="506"/>
                        </a:lnTo>
                        <a:lnTo>
                          <a:pt x="56" y="488"/>
                        </a:lnTo>
                        <a:lnTo>
                          <a:pt x="72" y="467"/>
                        </a:lnTo>
                        <a:lnTo>
                          <a:pt x="85" y="450"/>
                        </a:lnTo>
                        <a:lnTo>
                          <a:pt x="98" y="433"/>
                        </a:lnTo>
                        <a:lnTo>
                          <a:pt x="111" y="418"/>
                        </a:lnTo>
                        <a:lnTo>
                          <a:pt x="120" y="405"/>
                        </a:lnTo>
                        <a:lnTo>
                          <a:pt x="132" y="392"/>
                        </a:lnTo>
                        <a:lnTo>
                          <a:pt x="142" y="381"/>
                        </a:lnTo>
                        <a:lnTo>
                          <a:pt x="155" y="367"/>
                        </a:lnTo>
                        <a:lnTo>
                          <a:pt x="168" y="353"/>
                        </a:lnTo>
                        <a:lnTo>
                          <a:pt x="181" y="339"/>
                        </a:lnTo>
                        <a:lnTo>
                          <a:pt x="194" y="323"/>
                        </a:lnTo>
                        <a:lnTo>
                          <a:pt x="205" y="310"/>
                        </a:lnTo>
                        <a:lnTo>
                          <a:pt x="216" y="297"/>
                        </a:lnTo>
                        <a:lnTo>
                          <a:pt x="224" y="285"/>
                        </a:lnTo>
                        <a:lnTo>
                          <a:pt x="229" y="275"/>
                        </a:lnTo>
                        <a:lnTo>
                          <a:pt x="235" y="266"/>
                        </a:lnTo>
                        <a:lnTo>
                          <a:pt x="241" y="256"/>
                        </a:lnTo>
                        <a:lnTo>
                          <a:pt x="250" y="247"/>
                        </a:lnTo>
                        <a:lnTo>
                          <a:pt x="263" y="234"/>
                        </a:lnTo>
                        <a:lnTo>
                          <a:pt x="274" y="223"/>
                        </a:lnTo>
                        <a:lnTo>
                          <a:pt x="284" y="214"/>
                        </a:lnTo>
                        <a:lnTo>
                          <a:pt x="293" y="204"/>
                        </a:lnTo>
                        <a:lnTo>
                          <a:pt x="290" y="194"/>
                        </a:lnTo>
                        <a:lnTo>
                          <a:pt x="285" y="180"/>
                        </a:lnTo>
                        <a:lnTo>
                          <a:pt x="260" y="173"/>
                        </a:lnTo>
                        <a:lnTo>
                          <a:pt x="232" y="157"/>
                        </a:lnTo>
                        <a:lnTo>
                          <a:pt x="204" y="142"/>
                        </a:lnTo>
                        <a:lnTo>
                          <a:pt x="188" y="133"/>
                        </a:lnTo>
                        <a:lnTo>
                          <a:pt x="175" y="127"/>
                        </a:lnTo>
                        <a:lnTo>
                          <a:pt x="153" y="119"/>
                        </a:lnTo>
                        <a:lnTo>
                          <a:pt x="131" y="113"/>
                        </a:lnTo>
                        <a:lnTo>
                          <a:pt x="107" y="107"/>
                        </a:lnTo>
                        <a:lnTo>
                          <a:pt x="90" y="102"/>
                        </a:lnTo>
                        <a:lnTo>
                          <a:pt x="69" y="96"/>
                        </a:lnTo>
                        <a:lnTo>
                          <a:pt x="50" y="91"/>
                        </a:lnTo>
                        <a:lnTo>
                          <a:pt x="32" y="88"/>
                        </a:lnTo>
                        <a:lnTo>
                          <a:pt x="16" y="84"/>
                        </a:lnTo>
                        <a:lnTo>
                          <a:pt x="31" y="83"/>
                        </a:lnTo>
                        <a:lnTo>
                          <a:pt x="42" y="81"/>
                        </a:lnTo>
                        <a:lnTo>
                          <a:pt x="51" y="80"/>
                        </a:lnTo>
                        <a:lnTo>
                          <a:pt x="61" y="79"/>
                        </a:lnTo>
                        <a:lnTo>
                          <a:pt x="71" y="80"/>
                        </a:lnTo>
                        <a:lnTo>
                          <a:pt x="92" y="88"/>
                        </a:lnTo>
                        <a:lnTo>
                          <a:pt x="110" y="95"/>
                        </a:lnTo>
                        <a:lnTo>
                          <a:pt x="129" y="104"/>
                        </a:lnTo>
                        <a:lnTo>
                          <a:pt x="148" y="113"/>
                        </a:lnTo>
                        <a:lnTo>
                          <a:pt x="171" y="122"/>
                        </a:lnTo>
                        <a:lnTo>
                          <a:pt x="191" y="132"/>
                        </a:lnTo>
                        <a:lnTo>
                          <a:pt x="207" y="138"/>
                        </a:lnTo>
                        <a:lnTo>
                          <a:pt x="235" y="150"/>
                        </a:lnTo>
                        <a:lnTo>
                          <a:pt x="250" y="154"/>
                        </a:lnTo>
                        <a:lnTo>
                          <a:pt x="261" y="152"/>
                        </a:lnTo>
                        <a:lnTo>
                          <a:pt x="272" y="150"/>
                        </a:lnTo>
                        <a:lnTo>
                          <a:pt x="283" y="148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3093" name="Freeform 23"/>
                  <p:cNvSpPr>
                    <a:spLocks/>
                  </p:cNvSpPr>
                  <p:nvPr/>
                </p:nvSpPr>
                <p:spPr bwMode="auto">
                  <a:xfrm>
                    <a:off x="5053" y="3536"/>
                    <a:ext cx="80" cy="325"/>
                  </a:xfrm>
                  <a:custGeom>
                    <a:avLst/>
                    <a:gdLst>
                      <a:gd name="T0" fmla="*/ 43 w 80"/>
                      <a:gd name="T1" fmla="*/ 0 h 325"/>
                      <a:gd name="T2" fmla="*/ 52 w 80"/>
                      <a:gd name="T3" fmla="*/ 16 h 325"/>
                      <a:gd name="T4" fmla="*/ 59 w 80"/>
                      <a:gd name="T5" fmla="*/ 26 h 325"/>
                      <a:gd name="T6" fmla="*/ 72 w 80"/>
                      <a:gd name="T7" fmla="*/ 41 h 325"/>
                      <a:gd name="T8" fmla="*/ 75 w 80"/>
                      <a:gd name="T9" fmla="*/ 55 h 325"/>
                      <a:gd name="T10" fmla="*/ 78 w 80"/>
                      <a:gd name="T11" fmla="*/ 74 h 325"/>
                      <a:gd name="T12" fmla="*/ 78 w 80"/>
                      <a:gd name="T13" fmla="*/ 96 h 325"/>
                      <a:gd name="T14" fmla="*/ 79 w 80"/>
                      <a:gd name="T15" fmla="*/ 110 h 325"/>
                      <a:gd name="T16" fmla="*/ 78 w 80"/>
                      <a:gd name="T17" fmla="*/ 126 h 325"/>
                      <a:gd name="T18" fmla="*/ 75 w 80"/>
                      <a:gd name="T19" fmla="*/ 147 h 325"/>
                      <a:gd name="T20" fmla="*/ 72 w 80"/>
                      <a:gd name="T21" fmla="*/ 164 h 325"/>
                      <a:gd name="T22" fmla="*/ 66 w 80"/>
                      <a:gd name="T23" fmla="*/ 192 h 325"/>
                      <a:gd name="T24" fmla="*/ 61 w 80"/>
                      <a:gd name="T25" fmla="*/ 206 h 325"/>
                      <a:gd name="T26" fmla="*/ 51 w 80"/>
                      <a:gd name="T27" fmla="*/ 224 h 325"/>
                      <a:gd name="T28" fmla="*/ 38 w 80"/>
                      <a:gd name="T29" fmla="*/ 244 h 325"/>
                      <a:gd name="T30" fmla="*/ 27 w 80"/>
                      <a:gd name="T31" fmla="*/ 262 h 325"/>
                      <a:gd name="T32" fmla="*/ 16 w 80"/>
                      <a:gd name="T33" fmla="*/ 280 h 325"/>
                      <a:gd name="T34" fmla="*/ 7 w 80"/>
                      <a:gd name="T35" fmla="*/ 295 h 325"/>
                      <a:gd name="T36" fmla="*/ 0 w 80"/>
                      <a:gd name="T37" fmla="*/ 324 h 325"/>
                      <a:gd name="T38" fmla="*/ 4 w 80"/>
                      <a:gd name="T39" fmla="*/ 295 h 325"/>
                      <a:gd name="T40" fmla="*/ 7 w 80"/>
                      <a:gd name="T41" fmla="*/ 274 h 325"/>
                      <a:gd name="T42" fmla="*/ 9 w 80"/>
                      <a:gd name="T43" fmla="*/ 255 h 325"/>
                      <a:gd name="T44" fmla="*/ 11 w 80"/>
                      <a:gd name="T45" fmla="*/ 235 h 325"/>
                      <a:gd name="T46" fmla="*/ 15 w 80"/>
                      <a:gd name="T47" fmla="*/ 210 h 325"/>
                      <a:gd name="T48" fmla="*/ 21 w 80"/>
                      <a:gd name="T49" fmla="*/ 192 h 325"/>
                      <a:gd name="T50" fmla="*/ 27 w 80"/>
                      <a:gd name="T51" fmla="*/ 174 h 325"/>
                      <a:gd name="T52" fmla="*/ 33 w 80"/>
                      <a:gd name="T53" fmla="*/ 157 h 325"/>
                      <a:gd name="T54" fmla="*/ 38 w 80"/>
                      <a:gd name="T55" fmla="*/ 140 h 325"/>
                      <a:gd name="T56" fmla="*/ 43 w 80"/>
                      <a:gd name="T57" fmla="*/ 122 h 325"/>
                      <a:gd name="T58" fmla="*/ 46 w 80"/>
                      <a:gd name="T59" fmla="*/ 104 h 325"/>
                      <a:gd name="T60" fmla="*/ 48 w 80"/>
                      <a:gd name="T61" fmla="*/ 89 h 325"/>
                      <a:gd name="T62" fmla="*/ 50 w 80"/>
                      <a:gd name="T63" fmla="*/ 71 h 325"/>
                      <a:gd name="T64" fmla="*/ 50 w 80"/>
                      <a:gd name="T65" fmla="*/ 51 h 325"/>
                      <a:gd name="T66" fmla="*/ 50 w 80"/>
                      <a:gd name="T67" fmla="*/ 26 h 325"/>
                      <a:gd name="T68" fmla="*/ 47 w 80"/>
                      <a:gd name="T69" fmla="*/ 15 h 325"/>
                      <a:gd name="T70" fmla="*/ 43 w 80"/>
                      <a:gd name="T71" fmla="*/ 0 h 325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80" h="325">
                        <a:moveTo>
                          <a:pt x="43" y="0"/>
                        </a:moveTo>
                        <a:lnTo>
                          <a:pt x="52" y="16"/>
                        </a:lnTo>
                        <a:lnTo>
                          <a:pt x="59" y="26"/>
                        </a:lnTo>
                        <a:lnTo>
                          <a:pt x="72" y="41"/>
                        </a:lnTo>
                        <a:lnTo>
                          <a:pt x="75" y="55"/>
                        </a:lnTo>
                        <a:lnTo>
                          <a:pt x="78" y="74"/>
                        </a:lnTo>
                        <a:lnTo>
                          <a:pt x="78" y="96"/>
                        </a:lnTo>
                        <a:lnTo>
                          <a:pt x="79" y="110"/>
                        </a:lnTo>
                        <a:lnTo>
                          <a:pt x="78" y="126"/>
                        </a:lnTo>
                        <a:lnTo>
                          <a:pt x="75" y="147"/>
                        </a:lnTo>
                        <a:lnTo>
                          <a:pt x="72" y="164"/>
                        </a:lnTo>
                        <a:lnTo>
                          <a:pt x="66" y="192"/>
                        </a:lnTo>
                        <a:lnTo>
                          <a:pt x="61" y="206"/>
                        </a:lnTo>
                        <a:lnTo>
                          <a:pt x="51" y="224"/>
                        </a:lnTo>
                        <a:lnTo>
                          <a:pt x="38" y="244"/>
                        </a:lnTo>
                        <a:lnTo>
                          <a:pt x="27" y="262"/>
                        </a:lnTo>
                        <a:lnTo>
                          <a:pt x="16" y="280"/>
                        </a:lnTo>
                        <a:lnTo>
                          <a:pt x="7" y="295"/>
                        </a:lnTo>
                        <a:lnTo>
                          <a:pt x="0" y="324"/>
                        </a:lnTo>
                        <a:lnTo>
                          <a:pt x="4" y="295"/>
                        </a:lnTo>
                        <a:lnTo>
                          <a:pt x="7" y="274"/>
                        </a:lnTo>
                        <a:lnTo>
                          <a:pt x="9" y="255"/>
                        </a:lnTo>
                        <a:lnTo>
                          <a:pt x="11" y="235"/>
                        </a:lnTo>
                        <a:lnTo>
                          <a:pt x="15" y="210"/>
                        </a:lnTo>
                        <a:lnTo>
                          <a:pt x="21" y="192"/>
                        </a:lnTo>
                        <a:lnTo>
                          <a:pt x="27" y="174"/>
                        </a:lnTo>
                        <a:lnTo>
                          <a:pt x="33" y="157"/>
                        </a:lnTo>
                        <a:lnTo>
                          <a:pt x="38" y="140"/>
                        </a:lnTo>
                        <a:lnTo>
                          <a:pt x="43" y="122"/>
                        </a:lnTo>
                        <a:lnTo>
                          <a:pt x="46" y="104"/>
                        </a:lnTo>
                        <a:lnTo>
                          <a:pt x="48" y="89"/>
                        </a:lnTo>
                        <a:lnTo>
                          <a:pt x="50" y="71"/>
                        </a:lnTo>
                        <a:lnTo>
                          <a:pt x="50" y="51"/>
                        </a:lnTo>
                        <a:lnTo>
                          <a:pt x="50" y="26"/>
                        </a:lnTo>
                        <a:lnTo>
                          <a:pt x="47" y="15"/>
                        </a:lnTo>
                        <a:lnTo>
                          <a:pt x="43" y="0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3094" name="Freeform 24"/>
                  <p:cNvSpPr>
                    <a:spLocks/>
                  </p:cNvSpPr>
                  <p:nvPr/>
                </p:nvSpPr>
                <p:spPr bwMode="auto">
                  <a:xfrm>
                    <a:off x="4669" y="3357"/>
                    <a:ext cx="352" cy="83"/>
                  </a:xfrm>
                  <a:custGeom>
                    <a:avLst/>
                    <a:gdLst>
                      <a:gd name="T0" fmla="*/ 351 w 352"/>
                      <a:gd name="T1" fmla="*/ 82 h 83"/>
                      <a:gd name="T2" fmla="*/ 345 w 352"/>
                      <a:gd name="T3" fmla="*/ 68 h 83"/>
                      <a:gd name="T4" fmla="*/ 337 w 352"/>
                      <a:gd name="T5" fmla="*/ 55 h 83"/>
                      <a:gd name="T6" fmla="*/ 331 w 352"/>
                      <a:gd name="T7" fmla="*/ 53 h 83"/>
                      <a:gd name="T8" fmla="*/ 317 w 352"/>
                      <a:gd name="T9" fmla="*/ 49 h 83"/>
                      <a:gd name="T10" fmla="*/ 303 w 352"/>
                      <a:gd name="T11" fmla="*/ 46 h 83"/>
                      <a:gd name="T12" fmla="*/ 290 w 352"/>
                      <a:gd name="T13" fmla="*/ 49 h 83"/>
                      <a:gd name="T14" fmla="*/ 274 w 352"/>
                      <a:gd name="T15" fmla="*/ 51 h 83"/>
                      <a:gd name="T16" fmla="*/ 255 w 352"/>
                      <a:gd name="T17" fmla="*/ 45 h 83"/>
                      <a:gd name="T18" fmla="*/ 231 w 352"/>
                      <a:gd name="T19" fmla="*/ 38 h 83"/>
                      <a:gd name="T20" fmla="*/ 208 w 352"/>
                      <a:gd name="T21" fmla="*/ 31 h 83"/>
                      <a:gd name="T22" fmla="*/ 192 w 352"/>
                      <a:gd name="T23" fmla="*/ 27 h 83"/>
                      <a:gd name="T24" fmla="*/ 166 w 352"/>
                      <a:gd name="T25" fmla="*/ 21 h 83"/>
                      <a:gd name="T26" fmla="*/ 140 w 352"/>
                      <a:gd name="T27" fmla="*/ 14 h 83"/>
                      <a:gd name="T28" fmla="*/ 114 w 352"/>
                      <a:gd name="T29" fmla="*/ 8 h 83"/>
                      <a:gd name="T30" fmla="*/ 88 w 352"/>
                      <a:gd name="T31" fmla="*/ 3 h 83"/>
                      <a:gd name="T32" fmla="*/ 59 w 352"/>
                      <a:gd name="T33" fmla="*/ 1 h 83"/>
                      <a:gd name="T34" fmla="*/ 33 w 352"/>
                      <a:gd name="T35" fmla="*/ 0 h 83"/>
                      <a:gd name="T36" fmla="*/ 26 w 352"/>
                      <a:gd name="T37" fmla="*/ 2 h 83"/>
                      <a:gd name="T38" fmla="*/ 16 w 352"/>
                      <a:gd name="T39" fmla="*/ 7 h 83"/>
                      <a:gd name="T40" fmla="*/ 7 w 352"/>
                      <a:gd name="T41" fmla="*/ 13 h 83"/>
                      <a:gd name="T42" fmla="*/ 0 w 352"/>
                      <a:gd name="T43" fmla="*/ 18 h 83"/>
                      <a:gd name="T44" fmla="*/ 12 w 352"/>
                      <a:gd name="T45" fmla="*/ 19 h 83"/>
                      <a:gd name="T46" fmla="*/ 26 w 352"/>
                      <a:gd name="T47" fmla="*/ 20 h 83"/>
                      <a:gd name="T48" fmla="*/ 39 w 352"/>
                      <a:gd name="T49" fmla="*/ 21 h 83"/>
                      <a:gd name="T50" fmla="*/ 49 w 352"/>
                      <a:gd name="T51" fmla="*/ 20 h 83"/>
                      <a:gd name="T52" fmla="*/ 62 w 352"/>
                      <a:gd name="T53" fmla="*/ 19 h 83"/>
                      <a:gd name="T54" fmla="*/ 81 w 352"/>
                      <a:gd name="T55" fmla="*/ 18 h 83"/>
                      <a:gd name="T56" fmla="*/ 106 w 352"/>
                      <a:gd name="T57" fmla="*/ 19 h 83"/>
                      <a:gd name="T58" fmla="*/ 128 w 352"/>
                      <a:gd name="T59" fmla="*/ 21 h 83"/>
                      <a:gd name="T60" fmla="*/ 148 w 352"/>
                      <a:gd name="T61" fmla="*/ 24 h 83"/>
                      <a:gd name="T62" fmla="*/ 168 w 352"/>
                      <a:gd name="T63" fmla="*/ 27 h 83"/>
                      <a:gd name="T64" fmla="*/ 189 w 352"/>
                      <a:gd name="T65" fmla="*/ 28 h 83"/>
                      <a:gd name="T66" fmla="*/ 206 w 352"/>
                      <a:gd name="T67" fmla="*/ 33 h 83"/>
                      <a:gd name="T68" fmla="*/ 224 w 352"/>
                      <a:gd name="T69" fmla="*/ 39 h 83"/>
                      <a:gd name="T70" fmla="*/ 240 w 352"/>
                      <a:gd name="T71" fmla="*/ 46 h 83"/>
                      <a:gd name="T72" fmla="*/ 259 w 352"/>
                      <a:gd name="T73" fmla="*/ 53 h 83"/>
                      <a:gd name="T74" fmla="*/ 267 w 352"/>
                      <a:gd name="T75" fmla="*/ 54 h 83"/>
                      <a:gd name="T76" fmla="*/ 276 w 352"/>
                      <a:gd name="T77" fmla="*/ 53 h 83"/>
                      <a:gd name="T78" fmla="*/ 289 w 352"/>
                      <a:gd name="T79" fmla="*/ 58 h 83"/>
                      <a:gd name="T80" fmla="*/ 303 w 352"/>
                      <a:gd name="T81" fmla="*/ 63 h 83"/>
                      <a:gd name="T82" fmla="*/ 316 w 352"/>
                      <a:gd name="T83" fmla="*/ 68 h 83"/>
                      <a:gd name="T84" fmla="*/ 334 w 352"/>
                      <a:gd name="T85" fmla="*/ 75 h 83"/>
                      <a:gd name="T86" fmla="*/ 345 w 352"/>
                      <a:gd name="T87" fmla="*/ 79 h 83"/>
                      <a:gd name="T88" fmla="*/ 351 w 352"/>
                      <a:gd name="T89" fmla="*/ 82 h 83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0" t="0" r="r" b="b"/>
                    <a:pathLst>
                      <a:path w="352" h="83">
                        <a:moveTo>
                          <a:pt x="351" y="82"/>
                        </a:moveTo>
                        <a:lnTo>
                          <a:pt x="345" y="68"/>
                        </a:lnTo>
                        <a:lnTo>
                          <a:pt x="337" y="55"/>
                        </a:lnTo>
                        <a:lnTo>
                          <a:pt x="331" y="53"/>
                        </a:lnTo>
                        <a:lnTo>
                          <a:pt x="317" y="49"/>
                        </a:lnTo>
                        <a:lnTo>
                          <a:pt x="303" y="46"/>
                        </a:lnTo>
                        <a:lnTo>
                          <a:pt x="290" y="49"/>
                        </a:lnTo>
                        <a:lnTo>
                          <a:pt x="274" y="51"/>
                        </a:lnTo>
                        <a:lnTo>
                          <a:pt x="255" y="45"/>
                        </a:lnTo>
                        <a:lnTo>
                          <a:pt x="231" y="38"/>
                        </a:lnTo>
                        <a:lnTo>
                          <a:pt x="208" y="31"/>
                        </a:lnTo>
                        <a:lnTo>
                          <a:pt x="192" y="27"/>
                        </a:lnTo>
                        <a:lnTo>
                          <a:pt x="166" y="21"/>
                        </a:lnTo>
                        <a:lnTo>
                          <a:pt x="140" y="14"/>
                        </a:lnTo>
                        <a:lnTo>
                          <a:pt x="114" y="8"/>
                        </a:lnTo>
                        <a:lnTo>
                          <a:pt x="88" y="3"/>
                        </a:lnTo>
                        <a:lnTo>
                          <a:pt x="59" y="1"/>
                        </a:lnTo>
                        <a:lnTo>
                          <a:pt x="33" y="0"/>
                        </a:lnTo>
                        <a:lnTo>
                          <a:pt x="26" y="2"/>
                        </a:lnTo>
                        <a:lnTo>
                          <a:pt x="16" y="7"/>
                        </a:lnTo>
                        <a:lnTo>
                          <a:pt x="7" y="13"/>
                        </a:lnTo>
                        <a:lnTo>
                          <a:pt x="0" y="18"/>
                        </a:lnTo>
                        <a:lnTo>
                          <a:pt x="12" y="19"/>
                        </a:lnTo>
                        <a:lnTo>
                          <a:pt x="26" y="20"/>
                        </a:lnTo>
                        <a:lnTo>
                          <a:pt x="39" y="21"/>
                        </a:lnTo>
                        <a:lnTo>
                          <a:pt x="49" y="20"/>
                        </a:lnTo>
                        <a:lnTo>
                          <a:pt x="62" y="19"/>
                        </a:lnTo>
                        <a:lnTo>
                          <a:pt x="81" y="18"/>
                        </a:lnTo>
                        <a:lnTo>
                          <a:pt x="106" y="19"/>
                        </a:lnTo>
                        <a:lnTo>
                          <a:pt x="128" y="21"/>
                        </a:lnTo>
                        <a:lnTo>
                          <a:pt x="148" y="24"/>
                        </a:lnTo>
                        <a:lnTo>
                          <a:pt x="168" y="27"/>
                        </a:lnTo>
                        <a:lnTo>
                          <a:pt x="189" y="28"/>
                        </a:lnTo>
                        <a:lnTo>
                          <a:pt x="206" y="33"/>
                        </a:lnTo>
                        <a:lnTo>
                          <a:pt x="224" y="39"/>
                        </a:lnTo>
                        <a:lnTo>
                          <a:pt x="240" y="46"/>
                        </a:lnTo>
                        <a:lnTo>
                          <a:pt x="259" y="53"/>
                        </a:lnTo>
                        <a:lnTo>
                          <a:pt x="267" y="54"/>
                        </a:lnTo>
                        <a:lnTo>
                          <a:pt x="276" y="53"/>
                        </a:lnTo>
                        <a:lnTo>
                          <a:pt x="289" y="58"/>
                        </a:lnTo>
                        <a:lnTo>
                          <a:pt x="303" y="63"/>
                        </a:lnTo>
                        <a:lnTo>
                          <a:pt x="316" y="68"/>
                        </a:lnTo>
                        <a:lnTo>
                          <a:pt x="334" y="75"/>
                        </a:lnTo>
                        <a:lnTo>
                          <a:pt x="345" y="79"/>
                        </a:lnTo>
                        <a:lnTo>
                          <a:pt x="351" y="82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  <p:sp>
                <p:nvSpPr>
                  <p:cNvPr id="3095" name="Freeform 25"/>
                  <p:cNvSpPr>
                    <a:spLocks/>
                  </p:cNvSpPr>
                  <p:nvPr/>
                </p:nvSpPr>
                <p:spPr bwMode="auto">
                  <a:xfrm>
                    <a:off x="4653" y="3406"/>
                    <a:ext cx="365" cy="35"/>
                  </a:xfrm>
                  <a:custGeom>
                    <a:avLst/>
                    <a:gdLst>
                      <a:gd name="T0" fmla="*/ 364 w 365"/>
                      <a:gd name="T1" fmla="*/ 34 h 35"/>
                      <a:gd name="T2" fmla="*/ 355 w 365"/>
                      <a:gd name="T3" fmla="*/ 31 h 35"/>
                      <a:gd name="T4" fmla="*/ 345 w 365"/>
                      <a:gd name="T5" fmla="*/ 27 h 35"/>
                      <a:gd name="T6" fmla="*/ 333 w 365"/>
                      <a:gd name="T7" fmla="*/ 24 h 35"/>
                      <a:gd name="T8" fmla="*/ 323 w 365"/>
                      <a:gd name="T9" fmla="*/ 21 h 35"/>
                      <a:gd name="T10" fmla="*/ 309 w 365"/>
                      <a:gd name="T11" fmla="*/ 17 h 35"/>
                      <a:gd name="T12" fmla="*/ 293 w 365"/>
                      <a:gd name="T13" fmla="*/ 11 h 35"/>
                      <a:gd name="T14" fmla="*/ 279 w 365"/>
                      <a:gd name="T15" fmla="*/ 5 h 35"/>
                      <a:gd name="T16" fmla="*/ 265 w 365"/>
                      <a:gd name="T17" fmla="*/ 5 h 35"/>
                      <a:gd name="T18" fmla="*/ 250 w 365"/>
                      <a:gd name="T19" fmla="*/ 7 h 35"/>
                      <a:gd name="T20" fmla="*/ 229 w 365"/>
                      <a:gd name="T21" fmla="*/ 9 h 35"/>
                      <a:gd name="T22" fmla="*/ 220 w 365"/>
                      <a:gd name="T23" fmla="*/ 9 h 35"/>
                      <a:gd name="T24" fmla="*/ 193 w 365"/>
                      <a:gd name="T25" fmla="*/ 6 h 35"/>
                      <a:gd name="T26" fmla="*/ 163 w 365"/>
                      <a:gd name="T27" fmla="*/ 3 h 35"/>
                      <a:gd name="T28" fmla="*/ 143 w 365"/>
                      <a:gd name="T29" fmla="*/ 1 h 35"/>
                      <a:gd name="T30" fmla="*/ 118 w 365"/>
                      <a:gd name="T31" fmla="*/ 0 h 35"/>
                      <a:gd name="T32" fmla="*/ 91 w 365"/>
                      <a:gd name="T33" fmla="*/ 1 h 35"/>
                      <a:gd name="T34" fmla="*/ 76 w 365"/>
                      <a:gd name="T35" fmla="*/ 3 h 35"/>
                      <a:gd name="T36" fmla="*/ 56 w 365"/>
                      <a:gd name="T37" fmla="*/ 4 h 35"/>
                      <a:gd name="T38" fmla="*/ 39 w 365"/>
                      <a:gd name="T39" fmla="*/ 6 h 35"/>
                      <a:gd name="T40" fmla="*/ 20 w 365"/>
                      <a:gd name="T41" fmla="*/ 8 h 35"/>
                      <a:gd name="T42" fmla="*/ 18 w 365"/>
                      <a:gd name="T43" fmla="*/ 15 h 35"/>
                      <a:gd name="T44" fmla="*/ 14 w 365"/>
                      <a:gd name="T45" fmla="*/ 20 h 35"/>
                      <a:gd name="T46" fmla="*/ 9 w 365"/>
                      <a:gd name="T47" fmla="*/ 26 h 35"/>
                      <a:gd name="T48" fmla="*/ 0 w 365"/>
                      <a:gd name="T49" fmla="*/ 30 h 35"/>
                      <a:gd name="T50" fmla="*/ 15 w 365"/>
                      <a:gd name="T51" fmla="*/ 27 h 35"/>
                      <a:gd name="T52" fmla="*/ 32 w 365"/>
                      <a:gd name="T53" fmla="*/ 25 h 35"/>
                      <a:gd name="T54" fmla="*/ 46 w 365"/>
                      <a:gd name="T55" fmla="*/ 22 h 35"/>
                      <a:gd name="T56" fmla="*/ 62 w 365"/>
                      <a:gd name="T57" fmla="*/ 20 h 35"/>
                      <a:gd name="T58" fmla="*/ 78 w 365"/>
                      <a:gd name="T59" fmla="*/ 18 h 35"/>
                      <a:gd name="T60" fmla="*/ 104 w 365"/>
                      <a:gd name="T61" fmla="*/ 17 h 35"/>
                      <a:gd name="T62" fmla="*/ 133 w 365"/>
                      <a:gd name="T63" fmla="*/ 15 h 35"/>
                      <a:gd name="T64" fmla="*/ 164 w 365"/>
                      <a:gd name="T65" fmla="*/ 14 h 35"/>
                      <a:gd name="T66" fmla="*/ 196 w 365"/>
                      <a:gd name="T67" fmla="*/ 12 h 35"/>
                      <a:gd name="T68" fmla="*/ 225 w 365"/>
                      <a:gd name="T69" fmla="*/ 11 h 35"/>
                      <a:gd name="T70" fmla="*/ 250 w 365"/>
                      <a:gd name="T71" fmla="*/ 13 h 35"/>
                      <a:gd name="T72" fmla="*/ 268 w 365"/>
                      <a:gd name="T73" fmla="*/ 17 h 35"/>
                      <a:gd name="T74" fmla="*/ 287 w 365"/>
                      <a:gd name="T75" fmla="*/ 21 h 35"/>
                      <a:gd name="T76" fmla="*/ 307 w 365"/>
                      <a:gd name="T77" fmla="*/ 25 h 35"/>
                      <a:gd name="T78" fmla="*/ 329 w 365"/>
                      <a:gd name="T79" fmla="*/ 30 h 35"/>
                      <a:gd name="T80" fmla="*/ 346 w 365"/>
                      <a:gd name="T81" fmla="*/ 32 h 35"/>
                      <a:gd name="T82" fmla="*/ 364 w 365"/>
                      <a:gd name="T83" fmla="*/ 34 h 35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365" h="35">
                        <a:moveTo>
                          <a:pt x="364" y="34"/>
                        </a:moveTo>
                        <a:lnTo>
                          <a:pt x="355" y="31"/>
                        </a:lnTo>
                        <a:lnTo>
                          <a:pt x="345" y="27"/>
                        </a:lnTo>
                        <a:lnTo>
                          <a:pt x="333" y="24"/>
                        </a:lnTo>
                        <a:lnTo>
                          <a:pt x="323" y="21"/>
                        </a:lnTo>
                        <a:lnTo>
                          <a:pt x="309" y="17"/>
                        </a:lnTo>
                        <a:lnTo>
                          <a:pt x="293" y="11"/>
                        </a:lnTo>
                        <a:lnTo>
                          <a:pt x="279" y="5"/>
                        </a:lnTo>
                        <a:lnTo>
                          <a:pt x="265" y="5"/>
                        </a:lnTo>
                        <a:lnTo>
                          <a:pt x="250" y="7"/>
                        </a:lnTo>
                        <a:lnTo>
                          <a:pt x="229" y="9"/>
                        </a:lnTo>
                        <a:lnTo>
                          <a:pt x="220" y="9"/>
                        </a:lnTo>
                        <a:lnTo>
                          <a:pt x="193" y="6"/>
                        </a:lnTo>
                        <a:lnTo>
                          <a:pt x="163" y="3"/>
                        </a:lnTo>
                        <a:lnTo>
                          <a:pt x="143" y="1"/>
                        </a:lnTo>
                        <a:lnTo>
                          <a:pt x="118" y="0"/>
                        </a:lnTo>
                        <a:lnTo>
                          <a:pt x="91" y="1"/>
                        </a:lnTo>
                        <a:lnTo>
                          <a:pt x="76" y="3"/>
                        </a:lnTo>
                        <a:lnTo>
                          <a:pt x="56" y="4"/>
                        </a:lnTo>
                        <a:lnTo>
                          <a:pt x="39" y="6"/>
                        </a:lnTo>
                        <a:lnTo>
                          <a:pt x="20" y="8"/>
                        </a:lnTo>
                        <a:lnTo>
                          <a:pt x="18" y="15"/>
                        </a:lnTo>
                        <a:lnTo>
                          <a:pt x="14" y="20"/>
                        </a:lnTo>
                        <a:lnTo>
                          <a:pt x="9" y="26"/>
                        </a:lnTo>
                        <a:lnTo>
                          <a:pt x="0" y="30"/>
                        </a:lnTo>
                        <a:lnTo>
                          <a:pt x="15" y="27"/>
                        </a:lnTo>
                        <a:lnTo>
                          <a:pt x="32" y="25"/>
                        </a:lnTo>
                        <a:lnTo>
                          <a:pt x="46" y="22"/>
                        </a:lnTo>
                        <a:lnTo>
                          <a:pt x="62" y="20"/>
                        </a:lnTo>
                        <a:lnTo>
                          <a:pt x="78" y="18"/>
                        </a:lnTo>
                        <a:lnTo>
                          <a:pt x="104" y="17"/>
                        </a:lnTo>
                        <a:lnTo>
                          <a:pt x="133" y="15"/>
                        </a:lnTo>
                        <a:lnTo>
                          <a:pt x="164" y="14"/>
                        </a:lnTo>
                        <a:lnTo>
                          <a:pt x="196" y="12"/>
                        </a:lnTo>
                        <a:lnTo>
                          <a:pt x="225" y="11"/>
                        </a:lnTo>
                        <a:lnTo>
                          <a:pt x="250" y="13"/>
                        </a:lnTo>
                        <a:lnTo>
                          <a:pt x="268" y="17"/>
                        </a:lnTo>
                        <a:lnTo>
                          <a:pt x="287" y="21"/>
                        </a:lnTo>
                        <a:lnTo>
                          <a:pt x="307" y="25"/>
                        </a:lnTo>
                        <a:lnTo>
                          <a:pt x="329" y="30"/>
                        </a:lnTo>
                        <a:lnTo>
                          <a:pt x="346" y="32"/>
                        </a:lnTo>
                        <a:lnTo>
                          <a:pt x="364" y="34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>
                      <a:cs typeface="Arial" pitchFamily="34" charset="0"/>
                    </a:endParaRPr>
                  </a:p>
                </p:txBody>
              </p:sp>
            </p:grpSp>
          </p:grpSp>
        </p:grpSp>
        <p:sp>
          <p:nvSpPr>
            <p:cNvPr id="3083" name="Arc 26"/>
            <p:cNvSpPr>
              <a:spLocks/>
            </p:cNvSpPr>
            <p:nvPr/>
          </p:nvSpPr>
          <p:spPr bwMode="auto">
            <a:xfrm>
              <a:off x="1" y="4174"/>
              <a:ext cx="5753" cy="136"/>
            </a:xfrm>
            <a:custGeom>
              <a:avLst/>
              <a:gdLst>
                <a:gd name="T0" fmla="*/ 0 w 43200"/>
                <a:gd name="T1" fmla="*/ 136 h 21615"/>
                <a:gd name="T2" fmla="*/ 5753 w 43200"/>
                <a:gd name="T3" fmla="*/ 136 h 21615"/>
                <a:gd name="T4" fmla="*/ 2877 w 43200"/>
                <a:gd name="T5" fmla="*/ 136 h 216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1615" fill="none" extrusionOk="0">
                  <a:moveTo>
                    <a:pt x="0" y="21614"/>
                  </a:moveTo>
                  <a:cubicBezTo>
                    <a:pt x="0" y="21609"/>
                    <a:pt x="0" y="2160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604"/>
                    <a:pt x="43199" y="21609"/>
                    <a:pt x="43199" y="21614"/>
                  </a:cubicBezTo>
                </a:path>
                <a:path w="43200" h="21615" stroke="0" extrusionOk="0">
                  <a:moveTo>
                    <a:pt x="0" y="21614"/>
                  </a:moveTo>
                  <a:cubicBezTo>
                    <a:pt x="0" y="21609"/>
                    <a:pt x="0" y="2160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604"/>
                    <a:pt x="43199" y="21609"/>
                    <a:pt x="43199" y="21614"/>
                  </a:cubicBezTo>
                  <a:lnTo>
                    <a:pt x="21600" y="21600"/>
                  </a:lnTo>
                  <a:lnTo>
                    <a:pt x="0" y="21614"/>
                  </a:lnTo>
                  <a:close/>
                </a:path>
              </a:pathLst>
            </a:custGeom>
            <a:gradFill rotWithShape="0">
              <a:gsLst>
                <a:gs pos="0">
                  <a:srgbClr val="731D06"/>
                </a:gs>
                <a:gs pos="100000">
                  <a:srgbClr val="501404"/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3084" name="Line 27"/>
            <p:cNvSpPr>
              <a:spLocks noChangeShapeType="1"/>
            </p:cNvSpPr>
            <p:nvPr/>
          </p:nvSpPr>
          <p:spPr bwMode="auto">
            <a:xfrm>
              <a:off x="0" y="4312"/>
              <a:ext cx="5752" cy="0"/>
            </a:xfrm>
            <a:prstGeom prst="line">
              <a:avLst/>
            </a:prstGeom>
            <a:noFill/>
            <a:ln w="50800">
              <a:solidFill>
                <a:srgbClr val="3C002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3085" name="Oval 28"/>
            <p:cNvSpPr>
              <a:spLocks noChangeArrowheads="1"/>
            </p:cNvSpPr>
            <p:nvPr/>
          </p:nvSpPr>
          <p:spPr bwMode="auto">
            <a:xfrm>
              <a:off x="2631" y="3555"/>
              <a:ext cx="498" cy="438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rgbClr val="FFB87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3086" name="Freeform 29" descr="Narrow horizontal"/>
            <p:cNvSpPr>
              <a:spLocks/>
            </p:cNvSpPr>
            <p:nvPr/>
          </p:nvSpPr>
          <p:spPr bwMode="auto">
            <a:xfrm>
              <a:off x="2581" y="3900"/>
              <a:ext cx="575" cy="256"/>
            </a:xfrm>
            <a:custGeom>
              <a:avLst/>
              <a:gdLst>
                <a:gd name="T0" fmla="*/ 520 w 575"/>
                <a:gd name="T1" fmla="*/ 0 h 256"/>
                <a:gd name="T2" fmla="*/ 491 w 575"/>
                <a:gd name="T3" fmla="*/ 22 h 256"/>
                <a:gd name="T4" fmla="*/ 520 w 575"/>
                <a:gd name="T5" fmla="*/ 35 h 256"/>
                <a:gd name="T6" fmla="*/ 513 w 575"/>
                <a:gd name="T7" fmla="*/ 65 h 256"/>
                <a:gd name="T8" fmla="*/ 477 w 575"/>
                <a:gd name="T9" fmla="*/ 78 h 256"/>
                <a:gd name="T10" fmla="*/ 527 w 575"/>
                <a:gd name="T11" fmla="*/ 91 h 256"/>
                <a:gd name="T12" fmla="*/ 574 w 575"/>
                <a:gd name="T13" fmla="*/ 104 h 256"/>
                <a:gd name="T14" fmla="*/ 527 w 575"/>
                <a:gd name="T15" fmla="*/ 117 h 256"/>
                <a:gd name="T16" fmla="*/ 477 w 575"/>
                <a:gd name="T17" fmla="*/ 112 h 256"/>
                <a:gd name="T18" fmla="*/ 498 w 575"/>
                <a:gd name="T19" fmla="*/ 147 h 256"/>
                <a:gd name="T20" fmla="*/ 542 w 575"/>
                <a:gd name="T21" fmla="*/ 151 h 256"/>
                <a:gd name="T22" fmla="*/ 498 w 575"/>
                <a:gd name="T23" fmla="*/ 169 h 256"/>
                <a:gd name="T24" fmla="*/ 444 w 575"/>
                <a:gd name="T25" fmla="*/ 169 h 256"/>
                <a:gd name="T26" fmla="*/ 466 w 575"/>
                <a:gd name="T27" fmla="*/ 194 h 256"/>
                <a:gd name="T28" fmla="*/ 448 w 575"/>
                <a:gd name="T29" fmla="*/ 212 h 256"/>
                <a:gd name="T30" fmla="*/ 412 w 575"/>
                <a:gd name="T31" fmla="*/ 225 h 256"/>
                <a:gd name="T32" fmla="*/ 386 w 575"/>
                <a:gd name="T33" fmla="*/ 238 h 256"/>
                <a:gd name="T34" fmla="*/ 343 w 575"/>
                <a:gd name="T35" fmla="*/ 238 h 256"/>
                <a:gd name="T36" fmla="*/ 318 w 575"/>
                <a:gd name="T37" fmla="*/ 255 h 256"/>
                <a:gd name="T38" fmla="*/ 253 w 575"/>
                <a:gd name="T39" fmla="*/ 255 h 256"/>
                <a:gd name="T40" fmla="*/ 227 w 575"/>
                <a:gd name="T41" fmla="*/ 255 h 256"/>
                <a:gd name="T42" fmla="*/ 238 w 575"/>
                <a:gd name="T43" fmla="*/ 242 h 256"/>
                <a:gd name="T44" fmla="*/ 181 w 575"/>
                <a:gd name="T45" fmla="*/ 238 h 256"/>
                <a:gd name="T46" fmla="*/ 206 w 575"/>
                <a:gd name="T47" fmla="*/ 233 h 256"/>
                <a:gd name="T48" fmla="*/ 245 w 575"/>
                <a:gd name="T49" fmla="*/ 220 h 256"/>
                <a:gd name="T50" fmla="*/ 191 w 575"/>
                <a:gd name="T51" fmla="*/ 216 h 256"/>
                <a:gd name="T52" fmla="*/ 137 w 575"/>
                <a:gd name="T53" fmla="*/ 212 h 256"/>
                <a:gd name="T54" fmla="*/ 108 w 575"/>
                <a:gd name="T55" fmla="*/ 194 h 256"/>
                <a:gd name="T56" fmla="*/ 162 w 575"/>
                <a:gd name="T57" fmla="*/ 194 h 256"/>
                <a:gd name="T58" fmla="*/ 137 w 575"/>
                <a:gd name="T59" fmla="*/ 182 h 256"/>
                <a:gd name="T60" fmla="*/ 83 w 575"/>
                <a:gd name="T61" fmla="*/ 182 h 256"/>
                <a:gd name="T62" fmla="*/ 25 w 575"/>
                <a:gd name="T63" fmla="*/ 177 h 256"/>
                <a:gd name="T64" fmla="*/ 51 w 575"/>
                <a:gd name="T65" fmla="*/ 173 h 256"/>
                <a:gd name="T66" fmla="*/ 108 w 575"/>
                <a:gd name="T67" fmla="*/ 173 h 256"/>
                <a:gd name="T68" fmla="*/ 123 w 575"/>
                <a:gd name="T69" fmla="*/ 151 h 256"/>
                <a:gd name="T70" fmla="*/ 65 w 575"/>
                <a:gd name="T71" fmla="*/ 147 h 256"/>
                <a:gd name="T72" fmla="*/ 18 w 575"/>
                <a:gd name="T73" fmla="*/ 147 h 256"/>
                <a:gd name="T74" fmla="*/ 43 w 575"/>
                <a:gd name="T75" fmla="*/ 134 h 256"/>
                <a:gd name="T76" fmla="*/ 101 w 575"/>
                <a:gd name="T77" fmla="*/ 134 h 256"/>
                <a:gd name="T78" fmla="*/ 83 w 575"/>
                <a:gd name="T79" fmla="*/ 121 h 256"/>
                <a:gd name="T80" fmla="*/ 32 w 575"/>
                <a:gd name="T81" fmla="*/ 112 h 256"/>
                <a:gd name="T82" fmla="*/ 69 w 575"/>
                <a:gd name="T83" fmla="*/ 95 h 256"/>
                <a:gd name="T84" fmla="*/ 116 w 575"/>
                <a:gd name="T85" fmla="*/ 95 h 256"/>
                <a:gd name="T86" fmla="*/ 108 w 575"/>
                <a:gd name="T87" fmla="*/ 78 h 256"/>
                <a:gd name="T88" fmla="*/ 54 w 575"/>
                <a:gd name="T89" fmla="*/ 78 h 256"/>
                <a:gd name="T90" fmla="*/ 79 w 575"/>
                <a:gd name="T91" fmla="*/ 69 h 256"/>
                <a:gd name="T92" fmla="*/ 65 w 575"/>
                <a:gd name="T93" fmla="*/ 52 h 256"/>
                <a:gd name="T94" fmla="*/ 22 w 575"/>
                <a:gd name="T95" fmla="*/ 52 h 256"/>
                <a:gd name="T96" fmla="*/ 22 w 575"/>
                <a:gd name="T97" fmla="*/ 30 h 256"/>
                <a:gd name="T98" fmla="*/ 76 w 575"/>
                <a:gd name="T99" fmla="*/ 30 h 256"/>
                <a:gd name="T100" fmla="*/ 54 w 575"/>
                <a:gd name="T101" fmla="*/ 17 h 2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" h="256">
                  <a:moveTo>
                    <a:pt x="51" y="4"/>
                  </a:moveTo>
                  <a:lnTo>
                    <a:pt x="505" y="4"/>
                  </a:lnTo>
                  <a:lnTo>
                    <a:pt x="505" y="0"/>
                  </a:lnTo>
                  <a:lnTo>
                    <a:pt x="520" y="0"/>
                  </a:lnTo>
                  <a:lnTo>
                    <a:pt x="527" y="13"/>
                  </a:lnTo>
                  <a:lnTo>
                    <a:pt x="516" y="17"/>
                  </a:lnTo>
                  <a:lnTo>
                    <a:pt x="502" y="22"/>
                  </a:lnTo>
                  <a:lnTo>
                    <a:pt x="491" y="22"/>
                  </a:lnTo>
                  <a:lnTo>
                    <a:pt x="487" y="35"/>
                  </a:lnTo>
                  <a:lnTo>
                    <a:pt x="498" y="35"/>
                  </a:lnTo>
                  <a:lnTo>
                    <a:pt x="509" y="35"/>
                  </a:lnTo>
                  <a:lnTo>
                    <a:pt x="520" y="35"/>
                  </a:lnTo>
                  <a:lnTo>
                    <a:pt x="531" y="39"/>
                  </a:lnTo>
                  <a:lnTo>
                    <a:pt x="534" y="52"/>
                  </a:lnTo>
                  <a:lnTo>
                    <a:pt x="523" y="65"/>
                  </a:lnTo>
                  <a:lnTo>
                    <a:pt x="513" y="65"/>
                  </a:lnTo>
                  <a:lnTo>
                    <a:pt x="502" y="65"/>
                  </a:lnTo>
                  <a:lnTo>
                    <a:pt x="491" y="65"/>
                  </a:lnTo>
                  <a:lnTo>
                    <a:pt x="480" y="65"/>
                  </a:lnTo>
                  <a:lnTo>
                    <a:pt x="477" y="78"/>
                  </a:lnTo>
                  <a:lnTo>
                    <a:pt x="491" y="86"/>
                  </a:lnTo>
                  <a:lnTo>
                    <a:pt x="505" y="91"/>
                  </a:lnTo>
                  <a:lnTo>
                    <a:pt x="516" y="91"/>
                  </a:lnTo>
                  <a:lnTo>
                    <a:pt x="527" y="91"/>
                  </a:lnTo>
                  <a:lnTo>
                    <a:pt x="542" y="91"/>
                  </a:lnTo>
                  <a:lnTo>
                    <a:pt x="552" y="91"/>
                  </a:lnTo>
                  <a:lnTo>
                    <a:pt x="563" y="91"/>
                  </a:lnTo>
                  <a:lnTo>
                    <a:pt x="574" y="104"/>
                  </a:lnTo>
                  <a:lnTo>
                    <a:pt x="563" y="117"/>
                  </a:lnTo>
                  <a:lnTo>
                    <a:pt x="552" y="117"/>
                  </a:lnTo>
                  <a:lnTo>
                    <a:pt x="542" y="117"/>
                  </a:lnTo>
                  <a:lnTo>
                    <a:pt x="527" y="117"/>
                  </a:lnTo>
                  <a:lnTo>
                    <a:pt x="516" y="117"/>
                  </a:lnTo>
                  <a:lnTo>
                    <a:pt x="505" y="112"/>
                  </a:lnTo>
                  <a:lnTo>
                    <a:pt x="491" y="112"/>
                  </a:lnTo>
                  <a:lnTo>
                    <a:pt x="477" y="112"/>
                  </a:lnTo>
                  <a:lnTo>
                    <a:pt x="473" y="125"/>
                  </a:lnTo>
                  <a:lnTo>
                    <a:pt x="469" y="138"/>
                  </a:lnTo>
                  <a:lnTo>
                    <a:pt x="487" y="143"/>
                  </a:lnTo>
                  <a:lnTo>
                    <a:pt x="498" y="147"/>
                  </a:lnTo>
                  <a:lnTo>
                    <a:pt x="509" y="147"/>
                  </a:lnTo>
                  <a:lnTo>
                    <a:pt x="520" y="151"/>
                  </a:lnTo>
                  <a:lnTo>
                    <a:pt x="531" y="151"/>
                  </a:lnTo>
                  <a:lnTo>
                    <a:pt x="542" y="151"/>
                  </a:lnTo>
                  <a:lnTo>
                    <a:pt x="542" y="164"/>
                  </a:lnTo>
                  <a:lnTo>
                    <a:pt x="527" y="169"/>
                  </a:lnTo>
                  <a:lnTo>
                    <a:pt x="513" y="169"/>
                  </a:lnTo>
                  <a:lnTo>
                    <a:pt x="498" y="169"/>
                  </a:lnTo>
                  <a:lnTo>
                    <a:pt x="487" y="169"/>
                  </a:lnTo>
                  <a:lnTo>
                    <a:pt x="469" y="169"/>
                  </a:lnTo>
                  <a:lnTo>
                    <a:pt x="455" y="169"/>
                  </a:lnTo>
                  <a:lnTo>
                    <a:pt x="444" y="169"/>
                  </a:lnTo>
                  <a:lnTo>
                    <a:pt x="433" y="169"/>
                  </a:lnTo>
                  <a:lnTo>
                    <a:pt x="437" y="182"/>
                  </a:lnTo>
                  <a:lnTo>
                    <a:pt x="451" y="194"/>
                  </a:lnTo>
                  <a:lnTo>
                    <a:pt x="466" y="194"/>
                  </a:lnTo>
                  <a:lnTo>
                    <a:pt x="477" y="194"/>
                  </a:lnTo>
                  <a:lnTo>
                    <a:pt x="477" y="207"/>
                  </a:lnTo>
                  <a:lnTo>
                    <a:pt x="462" y="212"/>
                  </a:lnTo>
                  <a:lnTo>
                    <a:pt x="448" y="212"/>
                  </a:lnTo>
                  <a:lnTo>
                    <a:pt x="433" y="212"/>
                  </a:lnTo>
                  <a:lnTo>
                    <a:pt x="422" y="212"/>
                  </a:lnTo>
                  <a:lnTo>
                    <a:pt x="412" y="212"/>
                  </a:lnTo>
                  <a:lnTo>
                    <a:pt x="412" y="225"/>
                  </a:lnTo>
                  <a:lnTo>
                    <a:pt x="422" y="229"/>
                  </a:lnTo>
                  <a:lnTo>
                    <a:pt x="412" y="233"/>
                  </a:lnTo>
                  <a:lnTo>
                    <a:pt x="397" y="238"/>
                  </a:lnTo>
                  <a:lnTo>
                    <a:pt x="386" y="238"/>
                  </a:lnTo>
                  <a:lnTo>
                    <a:pt x="375" y="238"/>
                  </a:lnTo>
                  <a:lnTo>
                    <a:pt x="365" y="238"/>
                  </a:lnTo>
                  <a:lnTo>
                    <a:pt x="354" y="238"/>
                  </a:lnTo>
                  <a:lnTo>
                    <a:pt x="343" y="238"/>
                  </a:lnTo>
                  <a:lnTo>
                    <a:pt x="332" y="238"/>
                  </a:lnTo>
                  <a:lnTo>
                    <a:pt x="343" y="246"/>
                  </a:lnTo>
                  <a:lnTo>
                    <a:pt x="332" y="255"/>
                  </a:lnTo>
                  <a:lnTo>
                    <a:pt x="318" y="255"/>
                  </a:lnTo>
                  <a:lnTo>
                    <a:pt x="303" y="255"/>
                  </a:lnTo>
                  <a:lnTo>
                    <a:pt x="285" y="255"/>
                  </a:lnTo>
                  <a:lnTo>
                    <a:pt x="267" y="255"/>
                  </a:lnTo>
                  <a:lnTo>
                    <a:pt x="253" y="255"/>
                  </a:lnTo>
                  <a:lnTo>
                    <a:pt x="238" y="255"/>
                  </a:lnTo>
                  <a:lnTo>
                    <a:pt x="227" y="255"/>
                  </a:lnTo>
                  <a:lnTo>
                    <a:pt x="217" y="255"/>
                  </a:lnTo>
                  <a:lnTo>
                    <a:pt x="227" y="255"/>
                  </a:lnTo>
                  <a:lnTo>
                    <a:pt x="238" y="255"/>
                  </a:lnTo>
                  <a:lnTo>
                    <a:pt x="249" y="255"/>
                  </a:lnTo>
                  <a:lnTo>
                    <a:pt x="249" y="242"/>
                  </a:lnTo>
                  <a:lnTo>
                    <a:pt x="238" y="242"/>
                  </a:lnTo>
                  <a:lnTo>
                    <a:pt x="224" y="242"/>
                  </a:lnTo>
                  <a:lnTo>
                    <a:pt x="213" y="242"/>
                  </a:lnTo>
                  <a:lnTo>
                    <a:pt x="195" y="242"/>
                  </a:lnTo>
                  <a:lnTo>
                    <a:pt x="181" y="238"/>
                  </a:lnTo>
                  <a:lnTo>
                    <a:pt x="166" y="238"/>
                  </a:lnTo>
                  <a:lnTo>
                    <a:pt x="181" y="233"/>
                  </a:lnTo>
                  <a:lnTo>
                    <a:pt x="195" y="233"/>
                  </a:lnTo>
                  <a:lnTo>
                    <a:pt x="206" y="233"/>
                  </a:lnTo>
                  <a:lnTo>
                    <a:pt x="220" y="233"/>
                  </a:lnTo>
                  <a:lnTo>
                    <a:pt x="235" y="233"/>
                  </a:lnTo>
                  <a:lnTo>
                    <a:pt x="245" y="233"/>
                  </a:lnTo>
                  <a:lnTo>
                    <a:pt x="245" y="220"/>
                  </a:lnTo>
                  <a:lnTo>
                    <a:pt x="235" y="216"/>
                  </a:lnTo>
                  <a:lnTo>
                    <a:pt x="220" y="216"/>
                  </a:lnTo>
                  <a:lnTo>
                    <a:pt x="209" y="216"/>
                  </a:lnTo>
                  <a:lnTo>
                    <a:pt x="191" y="216"/>
                  </a:lnTo>
                  <a:lnTo>
                    <a:pt x="177" y="216"/>
                  </a:lnTo>
                  <a:lnTo>
                    <a:pt x="166" y="216"/>
                  </a:lnTo>
                  <a:lnTo>
                    <a:pt x="152" y="216"/>
                  </a:lnTo>
                  <a:lnTo>
                    <a:pt x="137" y="212"/>
                  </a:lnTo>
                  <a:lnTo>
                    <a:pt x="123" y="212"/>
                  </a:lnTo>
                  <a:lnTo>
                    <a:pt x="112" y="212"/>
                  </a:lnTo>
                  <a:lnTo>
                    <a:pt x="94" y="207"/>
                  </a:lnTo>
                  <a:lnTo>
                    <a:pt x="108" y="194"/>
                  </a:lnTo>
                  <a:lnTo>
                    <a:pt x="123" y="194"/>
                  </a:lnTo>
                  <a:lnTo>
                    <a:pt x="137" y="194"/>
                  </a:lnTo>
                  <a:lnTo>
                    <a:pt x="152" y="194"/>
                  </a:lnTo>
                  <a:lnTo>
                    <a:pt x="162" y="194"/>
                  </a:lnTo>
                  <a:lnTo>
                    <a:pt x="173" y="194"/>
                  </a:lnTo>
                  <a:lnTo>
                    <a:pt x="162" y="182"/>
                  </a:lnTo>
                  <a:lnTo>
                    <a:pt x="152" y="182"/>
                  </a:lnTo>
                  <a:lnTo>
                    <a:pt x="137" y="182"/>
                  </a:lnTo>
                  <a:lnTo>
                    <a:pt x="123" y="182"/>
                  </a:lnTo>
                  <a:lnTo>
                    <a:pt x="108" y="182"/>
                  </a:lnTo>
                  <a:lnTo>
                    <a:pt x="94" y="182"/>
                  </a:lnTo>
                  <a:lnTo>
                    <a:pt x="83" y="182"/>
                  </a:lnTo>
                  <a:lnTo>
                    <a:pt x="72" y="182"/>
                  </a:lnTo>
                  <a:lnTo>
                    <a:pt x="51" y="177"/>
                  </a:lnTo>
                  <a:lnTo>
                    <a:pt x="36" y="177"/>
                  </a:lnTo>
                  <a:lnTo>
                    <a:pt x="25" y="177"/>
                  </a:lnTo>
                  <a:lnTo>
                    <a:pt x="14" y="177"/>
                  </a:lnTo>
                  <a:lnTo>
                    <a:pt x="29" y="173"/>
                  </a:lnTo>
                  <a:lnTo>
                    <a:pt x="40" y="173"/>
                  </a:lnTo>
                  <a:lnTo>
                    <a:pt x="51" y="173"/>
                  </a:lnTo>
                  <a:lnTo>
                    <a:pt x="69" y="173"/>
                  </a:lnTo>
                  <a:lnTo>
                    <a:pt x="87" y="173"/>
                  </a:lnTo>
                  <a:lnTo>
                    <a:pt x="97" y="173"/>
                  </a:lnTo>
                  <a:lnTo>
                    <a:pt x="108" y="173"/>
                  </a:lnTo>
                  <a:lnTo>
                    <a:pt x="119" y="173"/>
                  </a:lnTo>
                  <a:lnTo>
                    <a:pt x="130" y="173"/>
                  </a:lnTo>
                  <a:lnTo>
                    <a:pt x="134" y="160"/>
                  </a:lnTo>
                  <a:lnTo>
                    <a:pt x="123" y="151"/>
                  </a:lnTo>
                  <a:lnTo>
                    <a:pt x="105" y="147"/>
                  </a:lnTo>
                  <a:lnTo>
                    <a:pt x="94" y="147"/>
                  </a:lnTo>
                  <a:lnTo>
                    <a:pt x="79" y="147"/>
                  </a:lnTo>
                  <a:lnTo>
                    <a:pt x="65" y="147"/>
                  </a:lnTo>
                  <a:lnTo>
                    <a:pt x="51" y="147"/>
                  </a:lnTo>
                  <a:lnTo>
                    <a:pt x="40" y="147"/>
                  </a:lnTo>
                  <a:lnTo>
                    <a:pt x="29" y="14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22" y="138"/>
                  </a:lnTo>
                  <a:lnTo>
                    <a:pt x="32" y="138"/>
                  </a:lnTo>
                  <a:lnTo>
                    <a:pt x="43" y="134"/>
                  </a:lnTo>
                  <a:lnTo>
                    <a:pt x="58" y="134"/>
                  </a:lnTo>
                  <a:lnTo>
                    <a:pt x="76" y="134"/>
                  </a:lnTo>
                  <a:lnTo>
                    <a:pt x="87" y="134"/>
                  </a:lnTo>
                  <a:lnTo>
                    <a:pt x="101" y="134"/>
                  </a:lnTo>
                  <a:lnTo>
                    <a:pt x="112" y="134"/>
                  </a:lnTo>
                  <a:lnTo>
                    <a:pt x="105" y="121"/>
                  </a:lnTo>
                  <a:lnTo>
                    <a:pt x="94" y="121"/>
                  </a:lnTo>
                  <a:lnTo>
                    <a:pt x="83" y="121"/>
                  </a:lnTo>
                  <a:lnTo>
                    <a:pt x="69" y="121"/>
                  </a:lnTo>
                  <a:lnTo>
                    <a:pt x="58" y="121"/>
                  </a:lnTo>
                  <a:lnTo>
                    <a:pt x="43" y="121"/>
                  </a:lnTo>
                  <a:lnTo>
                    <a:pt x="32" y="112"/>
                  </a:lnTo>
                  <a:lnTo>
                    <a:pt x="32" y="99"/>
                  </a:lnTo>
                  <a:lnTo>
                    <a:pt x="43" y="95"/>
                  </a:lnTo>
                  <a:lnTo>
                    <a:pt x="54" y="95"/>
                  </a:lnTo>
                  <a:lnTo>
                    <a:pt x="69" y="95"/>
                  </a:lnTo>
                  <a:lnTo>
                    <a:pt x="79" y="95"/>
                  </a:lnTo>
                  <a:lnTo>
                    <a:pt x="94" y="95"/>
                  </a:lnTo>
                  <a:lnTo>
                    <a:pt x="105" y="95"/>
                  </a:lnTo>
                  <a:lnTo>
                    <a:pt x="116" y="95"/>
                  </a:lnTo>
                  <a:lnTo>
                    <a:pt x="126" y="95"/>
                  </a:lnTo>
                  <a:lnTo>
                    <a:pt x="130" y="82"/>
                  </a:lnTo>
                  <a:lnTo>
                    <a:pt x="119" y="78"/>
                  </a:lnTo>
                  <a:lnTo>
                    <a:pt x="108" y="78"/>
                  </a:lnTo>
                  <a:lnTo>
                    <a:pt x="90" y="78"/>
                  </a:lnTo>
                  <a:lnTo>
                    <a:pt x="79" y="78"/>
                  </a:lnTo>
                  <a:lnTo>
                    <a:pt x="65" y="78"/>
                  </a:lnTo>
                  <a:lnTo>
                    <a:pt x="54" y="78"/>
                  </a:lnTo>
                  <a:lnTo>
                    <a:pt x="43" y="78"/>
                  </a:lnTo>
                  <a:lnTo>
                    <a:pt x="54" y="69"/>
                  </a:lnTo>
                  <a:lnTo>
                    <a:pt x="69" y="69"/>
                  </a:lnTo>
                  <a:lnTo>
                    <a:pt x="79" y="69"/>
                  </a:lnTo>
                  <a:lnTo>
                    <a:pt x="90" y="69"/>
                  </a:lnTo>
                  <a:lnTo>
                    <a:pt x="94" y="56"/>
                  </a:lnTo>
                  <a:lnTo>
                    <a:pt x="83" y="52"/>
                  </a:lnTo>
                  <a:lnTo>
                    <a:pt x="65" y="52"/>
                  </a:lnTo>
                  <a:lnTo>
                    <a:pt x="54" y="52"/>
                  </a:lnTo>
                  <a:lnTo>
                    <a:pt x="43" y="52"/>
                  </a:lnTo>
                  <a:lnTo>
                    <a:pt x="32" y="52"/>
                  </a:lnTo>
                  <a:lnTo>
                    <a:pt x="22" y="52"/>
                  </a:lnTo>
                  <a:lnTo>
                    <a:pt x="11" y="52"/>
                  </a:lnTo>
                  <a:lnTo>
                    <a:pt x="0" y="52"/>
                  </a:lnTo>
                  <a:lnTo>
                    <a:pt x="7" y="35"/>
                  </a:lnTo>
                  <a:lnTo>
                    <a:pt x="22" y="30"/>
                  </a:lnTo>
                  <a:lnTo>
                    <a:pt x="36" y="30"/>
                  </a:lnTo>
                  <a:lnTo>
                    <a:pt x="51" y="30"/>
                  </a:lnTo>
                  <a:lnTo>
                    <a:pt x="65" y="30"/>
                  </a:lnTo>
                  <a:lnTo>
                    <a:pt x="76" y="30"/>
                  </a:lnTo>
                  <a:lnTo>
                    <a:pt x="87" y="30"/>
                  </a:lnTo>
                  <a:lnTo>
                    <a:pt x="79" y="17"/>
                  </a:lnTo>
                  <a:lnTo>
                    <a:pt x="65" y="17"/>
                  </a:lnTo>
                  <a:lnTo>
                    <a:pt x="54" y="17"/>
                  </a:lnTo>
                  <a:lnTo>
                    <a:pt x="43" y="17"/>
                  </a:lnTo>
                  <a:lnTo>
                    <a:pt x="51" y="4"/>
                  </a:lnTo>
                </a:path>
              </a:pathLst>
            </a:custGeom>
            <a:pattFill prst="narHorz">
              <a:fgClr>
                <a:schemeClr val="hlink"/>
              </a:fgClr>
              <a:bgClr>
                <a:schemeClr val="folHlink"/>
              </a:bgClr>
            </a:patt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</p:grpSp>
      <p:sp>
        <p:nvSpPr>
          <p:cNvPr id="3075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12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4D5DF424-8DFF-4CD5-8D0B-1FEDC9EA8B3C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71713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960AABDB-DF3E-4AE8-8BDD-4527972A4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52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tint val="10196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82550" y="82550"/>
            <a:ext cx="8978900" cy="6540500"/>
            <a:chOff x="52" y="52"/>
            <a:chExt cx="5656" cy="4120"/>
          </a:xfrm>
        </p:grpSpPr>
        <p:grpSp>
          <p:nvGrpSpPr>
            <p:cNvPr id="4104" name="Group 3"/>
            <p:cNvGrpSpPr>
              <a:grpSpLocks/>
            </p:cNvGrpSpPr>
            <p:nvPr/>
          </p:nvGrpSpPr>
          <p:grpSpPr bwMode="auto">
            <a:xfrm>
              <a:off x="52" y="52"/>
              <a:ext cx="280" cy="4120"/>
              <a:chOff x="52" y="52"/>
              <a:chExt cx="280" cy="4120"/>
            </a:xfrm>
          </p:grpSpPr>
          <p:sp>
            <p:nvSpPr>
              <p:cNvPr id="4120" name="AutoShape 4"/>
              <p:cNvSpPr>
                <a:spLocks noChangeArrowheads="1"/>
              </p:cNvSpPr>
              <p:nvPr/>
            </p:nvSpPr>
            <p:spPr bwMode="auto">
              <a:xfrm>
                <a:off x="52" y="52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21" name="AutoShape 5"/>
              <p:cNvSpPr>
                <a:spLocks noChangeArrowheads="1"/>
              </p:cNvSpPr>
              <p:nvPr/>
            </p:nvSpPr>
            <p:spPr bwMode="auto">
              <a:xfrm>
                <a:off x="52" y="340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22" name="AutoShape 6"/>
              <p:cNvSpPr>
                <a:spLocks noChangeArrowheads="1"/>
              </p:cNvSpPr>
              <p:nvPr/>
            </p:nvSpPr>
            <p:spPr bwMode="auto">
              <a:xfrm>
                <a:off x="52" y="628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23" name="AutoShape 7"/>
              <p:cNvSpPr>
                <a:spLocks noChangeArrowheads="1"/>
              </p:cNvSpPr>
              <p:nvPr/>
            </p:nvSpPr>
            <p:spPr bwMode="auto">
              <a:xfrm>
                <a:off x="52" y="916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24" name="AutoShape 8"/>
              <p:cNvSpPr>
                <a:spLocks noChangeArrowheads="1"/>
              </p:cNvSpPr>
              <p:nvPr/>
            </p:nvSpPr>
            <p:spPr bwMode="auto">
              <a:xfrm>
                <a:off x="52" y="1204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25" name="AutoShape 9"/>
              <p:cNvSpPr>
                <a:spLocks noChangeArrowheads="1"/>
              </p:cNvSpPr>
              <p:nvPr/>
            </p:nvSpPr>
            <p:spPr bwMode="auto">
              <a:xfrm>
                <a:off x="52" y="1492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26" name="AutoShape 10"/>
              <p:cNvSpPr>
                <a:spLocks noChangeArrowheads="1"/>
              </p:cNvSpPr>
              <p:nvPr/>
            </p:nvSpPr>
            <p:spPr bwMode="auto">
              <a:xfrm>
                <a:off x="52" y="1780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27" name="AutoShape 11"/>
              <p:cNvSpPr>
                <a:spLocks noChangeArrowheads="1"/>
              </p:cNvSpPr>
              <p:nvPr/>
            </p:nvSpPr>
            <p:spPr bwMode="auto">
              <a:xfrm>
                <a:off x="52" y="2068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28" name="AutoShape 12"/>
              <p:cNvSpPr>
                <a:spLocks noChangeArrowheads="1"/>
              </p:cNvSpPr>
              <p:nvPr/>
            </p:nvSpPr>
            <p:spPr bwMode="auto">
              <a:xfrm>
                <a:off x="52" y="2356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29" name="AutoShape 13"/>
              <p:cNvSpPr>
                <a:spLocks noChangeArrowheads="1"/>
              </p:cNvSpPr>
              <p:nvPr/>
            </p:nvSpPr>
            <p:spPr bwMode="auto">
              <a:xfrm>
                <a:off x="52" y="2644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30" name="AutoShape 14"/>
              <p:cNvSpPr>
                <a:spLocks noChangeArrowheads="1"/>
              </p:cNvSpPr>
              <p:nvPr/>
            </p:nvSpPr>
            <p:spPr bwMode="auto">
              <a:xfrm>
                <a:off x="52" y="2932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31" name="AutoShape 15"/>
              <p:cNvSpPr>
                <a:spLocks noChangeArrowheads="1"/>
              </p:cNvSpPr>
              <p:nvPr/>
            </p:nvSpPr>
            <p:spPr bwMode="auto">
              <a:xfrm>
                <a:off x="52" y="3220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32" name="AutoShape 16"/>
              <p:cNvSpPr>
                <a:spLocks noChangeArrowheads="1"/>
              </p:cNvSpPr>
              <p:nvPr/>
            </p:nvSpPr>
            <p:spPr bwMode="auto">
              <a:xfrm>
                <a:off x="52" y="3508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33" name="AutoShape 17"/>
              <p:cNvSpPr>
                <a:spLocks noChangeArrowheads="1"/>
              </p:cNvSpPr>
              <p:nvPr/>
            </p:nvSpPr>
            <p:spPr bwMode="auto">
              <a:xfrm>
                <a:off x="52" y="3796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</p:grpSp>
        <p:grpSp>
          <p:nvGrpSpPr>
            <p:cNvPr id="4105" name="Group 18"/>
            <p:cNvGrpSpPr>
              <a:grpSpLocks/>
            </p:cNvGrpSpPr>
            <p:nvPr/>
          </p:nvGrpSpPr>
          <p:grpSpPr bwMode="auto">
            <a:xfrm>
              <a:off x="5428" y="52"/>
              <a:ext cx="280" cy="4120"/>
              <a:chOff x="5428" y="52"/>
              <a:chExt cx="280" cy="4120"/>
            </a:xfrm>
          </p:grpSpPr>
          <p:sp>
            <p:nvSpPr>
              <p:cNvPr id="4106" name="AutoShape 19"/>
              <p:cNvSpPr>
                <a:spLocks noChangeArrowheads="1"/>
              </p:cNvSpPr>
              <p:nvPr/>
            </p:nvSpPr>
            <p:spPr bwMode="auto">
              <a:xfrm>
                <a:off x="5428" y="52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07" name="AutoShape 20"/>
              <p:cNvSpPr>
                <a:spLocks noChangeArrowheads="1"/>
              </p:cNvSpPr>
              <p:nvPr/>
            </p:nvSpPr>
            <p:spPr bwMode="auto">
              <a:xfrm>
                <a:off x="5428" y="340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08" name="AutoShape 21"/>
              <p:cNvSpPr>
                <a:spLocks noChangeArrowheads="1"/>
              </p:cNvSpPr>
              <p:nvPr/>
            </p:nvSpPr>
            <p:spPr bwMode="auto">
              <a:xfrm>
                <a:off x="5428" y="628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09" name="AutoShape 22"/>
              <p:cNvSpPr>
                <a:spLocks noChangeArrowheads="1"/>
              </p:cNvSpPr>
              <p:nvPr/>
            </p:nvSpPr>
            <p:spPr bwMode="auto">
              <a:xfrm>
                <a:off x="5428" y="916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10" name="AutoShape 23"/>
              <p:cNvSpPr>
                <a:spLocks noChangeArrowheads="1"/>
              </p:cNvSpPr>
              <p:nvPr/>
            </p:nvSpPr>
            <p:spPr bwMode="auto">
              <a:xfrm>
                <a:off x="5428" y="1204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11" name="AutoShape 24"/>
              <p:cNvSpPr>
                <a:spLocks noChangeArrowheads="1"/>
              </p:cNvSpPr>
              <p:nvPr/>
            </p:nvSpPr>
            <p:spPr bwMode="auto">
              <a:xfrm>
                <a:off x="5428" y="1492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12" name="AutoShape 25"/>
              <p:cNvSpPr>
                <a:spLocks noChangeArrowheads="1"/>
              </p:cNvSpPr>
              <p:nvPr/>
            </p:nvSpPr>
            <p:spPr bwMode="auto">
              <a:xfrm>
                <a:off x="5428" y="1780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13" name="AutoShape 26"/>
              <p:cNvSpPr>
                <a:spLocks noChangeArrowheads="1"/>
              </p:cNvSpPr>
              <p:nvPr/>
            </p:nvSpPr>
            <p:spPr bwMode="auto">
              <a:xfrm>
                <a:off x="5428" y="2068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14" name="AutoShape 27"/>
              <p:cNvSpPr>
                <a:spLocks noChangeArrowheads="1"/>
              </p:cNvSpPr>
              <p:nvPr/>
            </p:nvSpPr>
            <p:spPr bwMode="auto">
              <a:xfrm>
                <a:off x="5428" y="2356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15" name="AutoShape 28"/>
              <p:cNvSpPr>
                <a:spLocks noChangeArrowheads="1"/>
              </p:cNvSpPr>
              <p:nvPr/>
            </p:nvSpPr>
            <p:spPr bwMode="auto">
              <a:xfrm>
                <a:off x="5428" y="2644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16" name="AutoShape 29"/>
              <p:cNvSpPr>
                <a:spLocks noChangeArrowheads="1"/>
              </p:cNvSpPr>
              <p:nvPr/>
            </p:nvSpPr>
            <p:spPr bwMode="auto">
              <a:xfrm>
                <a:off x="5428" y="2932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17" name="AutoShape 30"/>
              <p:cNvSpPr>
                <a:spLocks noChangeArrowheads="1"/>
              </p:cNvSpPr>
              <p:nvPr/>
            </p:nvSpPr>
            <p:spPr bwMode="auto">
              <a:xfrm>
                <a:off x="5428" y="3220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18" name="AutoShape 31"/>
              <p:cNvSpPr>
                <a:spLocks noChangeArrowheads="1"/>
              </p:cNvSpPr>
              <p:nvPr/>
            </p:nvSpPr>
            <p:spPr bwMode="auto">
              <a:xfrm>
                <a:off x="5428" y="3508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  <p:sp>
            <p:nvSpPr>
              <p:cNvPr id="4119" name="AutoShape 32"/>
              <p:cNvSpPr>
                <a:spLocks noChangeArrowheads="1"/>
              </p:cNvSpPr>
              <p:nvPr/>
            </p:nvSpPr>
            <p:spPr bwMode="auto">
              <a:xfrm>
                <a:off x="5428" y="3796"/>
                <a:ext cx="280" cy="376"/>
              </a:xfrm>
              <a:prstGeom prst="parallelogram">
                <a:avLst>
                  <a:gd name="adj" fmla="val 42852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Arial" pitchFamily="34" charset="0"/>
                </a:endParaRPr>
              </a:p>
            </p:txBody>
          </p:sp>
        </p:grpSp>
      </p:grpSp>
      <p:sp>
        <p:nvSpPr>
          <p:cNvPr id="80929" name="Rectangle 3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0930" name="Rectangle 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0931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fld id="{74610F43-633A-4074-9BB9-504CBC508D06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8093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fld id="{796A75CC-47B1-48AE-A9BA-FA8332336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0933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1000" y="620713"/>
            <a:ext cx="8786813" cy="6237287"/>
            <a:chOff x="240" y="391"/>
            <a:chExt cx="5535" cy="3929"/>
          </a:xfrm>
        </p:grpSpPr>
        <p:sp>
          <p:nvSpPr>
            <p:cNvPr id="88067" name="Freeform 3"/>
            <p:cNvSpPr>
              <a:spLocks/>
            </p:cNvSpPr>
            <p:nvPr/>
          </p:nvSpPr>
          <p:spPr bwMode="auto">
            <a:xfrm>
              <a:off x="240" y="1072"/>
              <a:ext cx="5535" cy="3248"/>
            </a:xfrm>
            <a:custGeom>
              <a:avLst/>
              <a:gdLst>
                <a:gd name="T0" fmla="*/ 5534 w 5535"/>
                <a:gd name="T1" fmla="*/ 0 h 3248"/>
                <a:gd name="T2" fmla="*/ 0 w 5535"/>
                <a:gd name="T3" fmla="*/ 0 h 3248"/>
                <a:gd name="T4" fmla="*/ 0 w 5535"/>
                <a:gd name="T5" fmla="*/ 3247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35" h="3248">
                  <a:moveTo>
                    <a:pt x="5534" y="0"/>
                  </a:moveTo>
                  <a:lnTo>
                    <a:pt x="0" y="0"/>
                  </a:lnTo>
                  <a:lnTo>
                    <a:pt x="0" y="3247"/>
                  </a:lnTo>
                </a:path>
              </a:pathLst>
            </a:custGeom>
            <a:noFill/>
            <a:ln w="63500" cap="sq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>
                  <a:gamma/>
                  <a:shade val="60000"/>
                  <a:invGamma/>
                </a:schemeClr>
              </a:outerShdw>
            </a:effectLst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  <p:sp>
          <p:nvSpPr>
            <p:cNvPr id="88068" name="Freeform 4"/>
            <p:cNvSpPr>
              <a:spLocks/>
            </p:cNvSpPr>
            <p:nvPr/>
          </p:nvSpPr>
          <p:spPr bwMode="auto">
            <a:xfrm>
              <a:off x="240" y="391"/>
              <a:ext cx="5535" cy="3929"/>
            </a:xfrm>
            <a:custGeom>
              <a:avLst/>
              <a:gdLst>
                <a:gd name="T0" fmla="*/ 433 w 5535"/>
                <a:gd name="T1" fmla="*/ 3928 h 3929"/>
                <a:gd name="T2" fmla="*/ 433 w 5535"/>
                <a:gd name="T3" fmla="*/ 0 h 3929"/>
                <a:gd name="T4" fmla="*/ 0 w 5535"/>
                <a:gd name="T5" fmla="*/ 0 h 3929"/>
                <a:gd name="T6" fmla="*/ 0 w 5535"/>
                <a:gd name="T7" fmla="*/ 486 h 3929"/>
                <a:gd name="T8" fmla="*/ 5534 w 5535"/>
                <a:gd name="T9" fmla="*/ 486 h 3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5" h="3929">
                  <a:moveTo>
                    <a:pt x="433" y="3928"/>
                  </a:moveTo>
                  <a:lnTo>
                    <a:pt x="433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5534" y="486"/>
                  </a:lnTo>
                </a:path>
              </a:pathLst>
            </a:custGeom>
            <a:noFill/>
            <a:ln w="63500" cap="sq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bg1">
                  <a:gamma/>
                  <a:shade val="60000"/>
                  <a:invGamma/>
                </a:schemeClr>
              </a:outerShdw>
            </a:effectLst>
            <a:extLst>
              <a:ext uri="{909E8E84-426E-40DD-AFC4-6F175D3DCCD1}"/>
            </a:extLst>
          </p:spPr>
          <p:txBody>
            <a:bodyPr/>
            <a:lstStyle/>
            <a:p>
              <a:pPr>
                <a:defRPr/>
              </a:pPr>
              <a:endParaRPr lang="ru-RU">
                <a:cs typeface="Arial" pitchFamily="34" charset="0"/>
              </a:endParaRPr>
            </a:p>
          </p:txBody>
        </p:sp>
      </p:grpSp>
      <p:sp>
        <p:nvSpPr>
          <p:cNvPr id="8806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09550"/>
            <a:ext cx="77724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3A122363-94AF-40E9-B383-9E65B62382AC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B4C17F39-6CCA-40EF-AC24-A8B884B40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614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14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50436C3-8F7D-4DC7-8706-FBD463F0D2DF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A391B92-AC12-4F5E-88CE-D7E88727D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1773238"/>
            <a:ext cx="8208963" cy="3016250"/>
          </a:xfrm>
        </p:spPr>
        <p:txBody>
          <a:bodyPr anchor="b">
            <a:normAutofit fontScale="90000"/>
          </a:bodyPr>
          <a:lstStyle/>
          <a:p>
            <a:pPr marL="358775" algn="ctr" eaLnBrk="1" hangingPunct="1">
              <a:defRPr/>
            </a:pPr>
            <a:r>
              <a:rPr lang="ru-RU" sz="1600" b="1" smtClean="0">
                <a:solidFill>
                  <a:srgbClr val="0033CC"/>
                </a:solidFill>
                <a:cs typeface="Times New Roman" pitchFamily="18" charset="0"/>
              </a:rPr>
              <a:t>КРАСНОДАРСКИЙ КРАЕВОЙ ИНСТИТУТ ДОПОЛНИТЕЛЬНОГО ПРОФЕССИОНАЛЬНОГО ПЕДАГОГИЧЕСКОГО ОБРАЗОВАНИЯ</a:t>
            </a:r>
            <a:r>
              <a:rPr lang="ru-RU" sz="2600" b="1" smtClean="0">
                <a:solidFill>
                  <a:srgbClr val="862110"/>
                </a:solidFill>
                <a:cs typeface="Times New Roman" pitchFamily="18" charset="0"/>
              </a:rPr>
              <a:t> </a:t>
            </a:r>
            <a:r>
              <a:rPr lang="ru-RU" sz="3400" b="1" smtClean="0">
                <a:solidFill>
                  <a:srgbClr val="862110"/>
                </a:solidFill>
                <a:cs typeface="Times New Roman" pitchFamily="18" charset="0"/>
              </a:rPr>
              <a:t/>
            </a:r>
            <a:br>
              <a:rPr lang="ru-RU" sz="3400" b="1" smtClean="0">
                <a:solidFill>
                  <a:srgbClr val="862110"/>
                </a:solidFill>
                <a:cs typeface="Times New Roman" pitchFamily="18" charset="0"/>
              </a:rPr>
            </a:br>
            <a:r>
              <a:rPr lang="ru-RU" sz="1400" b="1" smtClean="0">
                <a:solidFill>
                  <a:srgbClr val="862110"/>
                </a:solidFill>
                <a:cs typeface="Times New Roman" pitchFamily="18" charset="0"/>
              </a:rPr>
              <a:t/>
            </a:r>
            <a:br>
              <a:rPr lang="ru-RU" sz="1400" b="1" smtClean="0">
                <a:solidFill>
                  <a:srgbClr val="862110"/>
                </a:solidFill>
                <a:cs typeface="Times New Roman" pitchFamily="18" charset="0"/>
              </a:rPr>
            </a:br>
            <a:r>
              <a:rPr lang="ru-RU" sz="1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Курсы повышения квалификации заместителей руководителей ОУ по теме:</a:t>
            </a:r>
            <a:br>
              <a:rPr lang="ru-RU" sz="1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</a:br>
            <a:r>
              <a:rPr lang="ru-RU" sz="1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«Управление развитием  образовательного учреждения в условиях ФГОС»</a:t>
            </a:r>
            <a:br>
              <a:rPr lang="ru-RU" sz="1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</a:br>
            <a:r>
              <a:rPr lang="ru-RU" sz="1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8-24 июля 2013 года</a:t>
            </a:r>
            <a:r>
              <a:rPr lang="ru-RU" sz="1400" b="1" smtClean="0">
                <a:solidFill>
                  <a:srgbClr val="862110"/>
                </a:solidFill>
                <a:cs typeface="Times New Roman" pitchFamily="18" charset="0"/>
              </a:rPr>
              <a:t> </a:t>
            </a:r>
            <a:br>
              <a:rPr lang="ru-RU" sz="1400" b="1" smtClean="0">
                <a:solidFill>
                  <a:srgbClr val="862110"/>
                </a:solidFill>
                <a:cs typeface="Times New Roman" pitchFamily="18" charset="0"/>
              </a:rPr>
            </a:br>
            <a:r>
              <a:rPr lang="ru-RU" sz="2200" b="1" smtClean="0">
                <a:solidFill>
                  <a:srgbClr val="862110"/>
                </a:solidFill>
                <a:cs typeface="Times New Roman" pitchFamily="18" charset="0"/>
              </a:rPr>
              <a:t/>
            </a:r>
            <a:br>
              <a:rPr lang="ru-RU" sz="2200" b="1" smtClean="0">
                <a:solidFill>
                  <a:srgbClr val="862110"/>
                </a:solidFill>
                <a:cs typeface="Times New Roman" pitchFamily="18" charset="0"/>
              </a:rPr>
            </a:br>
            <a:r>
              <a:rPr lang="ru-RU" sz="2500" b="1" smtClean="0">
                <a:solidFill>
                  <a:srgbClr val="FF0000"/>
                </a:solidFill>
              </a:rPr>
              <a:t>Программа формирования экологической культуры, здорового и безопасного </a:t>
            </a:r>
            <a:br>
              <a:rPr lang="ru-RU" sz="2500" b="1" smtClean="0">
                <a:solidFill>
                  <a:srgbClr val="FF0000"/>
                </a:solidFill>
              </a:rPr>
            </a:br>
            <a:r>
              <a:rPr lang="ru-RU" sz="2500" b="1" smtClean="0">
                <a:solidFill>
                  <a:srgbClr val="FF0000"/>
                </a:solidFill>
              </a:rPr>
              <a:t>образа жизни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4581525"/>
            <a:ext cx="8280400" cy="1439863"/>
          </a:xfrm>
        </p:spPr>
        <p:txBody>
          <a:bodyPr>
            <a:normAutofit fontScale="92500" lnSpcReduction="20000"/>
          </a:bodyPr>
          <a:lstStyle/>
          <a:p>
            <a:pPr marL="26988" indent="0" algn="r" eaLnBrk="1" hangingPunct="1">
              <a:buFontTx/>
              <a:buNone/>
              <a:defRPr/>
            </a:pPr>
            <a:endParaRPr lang="ru-RU" sz="2400" b="1" dirty="0" smtClean="0">
              <a:solidFill>
                <a:srgbClr val="862110"/>
              </a:solidFill>
              <a:cs typeface="Times New Roman" pitchFamily="18" charset="0"/>
            </a:endParaRPr>
          </a:p>
          <a:p>
            <a:pPr marL="26988" indent="0" algn="r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Руководитель курсов – доцент </a:t>
            </a:r>
            <a:r>
              <a:rPr lang="ru-RU" sz="24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Кидалинская</a:t>
            </a:r>
            <a:r>
              <a:rPr lang="ru-RU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А.К., к.п.н.</a:t>
            </a:r>
          </a:p>
          <a:p>
            <a:pPr marL="26988" indent="0" algn="r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Работу выполнили: </a:t>
            </a:r>
            <a:r>
              <a:rPr lang="ru-RU" sz="24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Масорик</a:t>
            </a:r>
            <a:r>
              <a:rPr lang="ru-RU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Л.С., Ольшанская Е.П., </a:t>
            </a:r>
          </a:p>
          <a:p>
            <a:pPr marL="26988" indent="0" algn="r" eaLnBrk="1" hangingPunct="1">
              <a:buFontTx/>
              <a:buNone/>
              <a:defRPr/>
            </a:pPr>
            <a:r>
              <a:rPr lang="ru-RU" sz="24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Рудченко</a:t>
            </a:r>
            <a:r>
              <a:rPr lang="ru-RU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Т.И., Филимонов С.Ю</a:t>
            </a:r>
            <a:r>
              <a:rPr lang="ru-RU" sz="2400" b="1" dirty="0" smtClean="0">
                <a:solidFill>
                  <a:srgbClr val="86211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3412"/>
          </a:xfrm>
          <a:extLst>
            <a:ext uri="{909E8E84-426E-40DD-AFC4-6F175D3DCCD1}"/>
            <a:ext uri="{91240B29-F687-4F45-9708-019B960494DF}"/>
          </a:extLst>
        </p:spPr>
        <p:txBody>
          <a:bodyPr lIns="91440" rIns="9144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latin typeface="Century Schoolbook" pitchFamily="18" charset="0"/>
              </a:rPr>
              <a:t>Циклограмма работы класса</a:t>
            </a:r>
          </a:p>
        </p:txBody>
      </p:sp>
      <p:graphicFrame>
        <p:nvGraphicFramePr>
          <p:cNvPr id="104526" name="Group 78"/>
          <p:cNvGraphicFramePr>
            <a:graphicFrameLocks noGrp="1"/>
          </p:cNvGraphicFramePr>
          <p:nvPr>
            <p:ph idx="4294967295"/>
          </p:nvPr>
        </p:nvGraphicFramePr>
        <p:xfrm>
          <a:off x="0" y="1600200"/>
          <a:ext cx="7467600" cy="4873628"/>
        </p:xfrm>
        <a:graphic>
          <a:graphicData uri="http://schemas.openxmlformats.org/drawingml/2006/table">
            <a:tbl>
              <a:tblPr/>
              <a:tblGrid>
                <a:gridCol w="1811338"/>
                <a:gridCol w="5656262"/>
              </a:tblGrid>
              <a:tr h="1154113">
                <a:tc>
                  <a:txBody>
                    <a:bodyPr/>
                    <a:lstStyle/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Ежедневно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Утренняя гимнастика (перед уроками), контроль за тепловым, санитарным режимом и освещенностью, охват горячим питанием, выполнение динамических, релаксационных пауз, профилактических упражнений и самомассажа на уроках, прогулки.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Еженедельно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Выпуск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Страничек здоровья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работа в кружках, спортивных секциях, занятия в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Школе здоровья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проведение уроков на свежем воздухе.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Ежемесячно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Консультационные встречи с родителями, диагностирование, генеральная уборка классной комнаты.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Один раз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четверть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Занятие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Клуба интересных встреч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классные семейные праздники, экскурсии, родительские собрания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Один раз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полугодие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Дни открытых дверей (для родителей), посещение кабинета стоматологии.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Один раз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год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Медицинский осмотр, операция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Витаминный чай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 заполнение паспорта здоровья, профилактика гриппа и других вирусных инфекций, День здоровья, праздник здоровья.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  <a:extLst>
            <a:ext uri="{909E8E84-426E-40DD-AFC4-6F175D3DCCD1}"/>
            <a:ext uri="{91240B29-F687-4F45-9708-019B960494DF}"/>
          </a:extLst>
        </p:spPr>
        <p:txBody>
          <a:bodyPr lIns="91440" rIns="9144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smtClean="0">
                <a:latin typeface="Century Schoolbook" pitchFamily="18" charset="0"/>
              </a:rPr>
              <a:t>Примерное программное содержание по классам</a:t>
            </a:r>
          </a:p>
        </p:txBody>
      </p:sp>
      <p:graphicFrame>
        <p:nvGraphicFramePr>
          <p:cNvPr id="106823" name="Group 327"/>
          <p:cNvGraphicFramePr>
            <a:graphicFrameLocks noGrp="1"/>
          </p:cNvGraphicFramePr>
          <p:nvPr/>
        </p:nvGraphicFramePr>
        <p:xfrm>
          <a:off x="827088" y="1916113"/>
          <a:ext cx="7705725" cy="4249739"/>
        </p:xfrm>
        <a:graphic>
          <a:graphicData uri="http://schemas.openxmlformats.org/drawingml/2006/table">
            <a:tbl>
              <a:tblPr/>
              <a:tblGrid>
                <a:gridCol w="919162"/>
                <a:gridCol w="6786563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Содержательные линии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Отношение к самому себе, к своему собственному здоровью правильный режим дня, зачем человеку нужен отдых, зачем нужен свежий воздух, спорт в моей жизни.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Мы за здоровый образ жизни, особенности физиологического  и психологического здоровья мальчиков и девочек, основные способы закаливания, спорт в моей жизни, в моей семье, правила безопасного поведения.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Осознанно  о правильном  и здоровом питании,  витамины в моей жизни, правила  оказания первой медицинской помощи, правила безопасного поведения.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Спорт в моей жизни,  нет вредным привычкам,  роль физкультуры и спорта в формировании правильной осанки, мышечной системы, иммунитета, быть здоровым – это здорово!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706437"/>
          </a:xfrm>
          <a:extLst>
            <a:ext uri="{909E8E84-426E-40DD-AFC4-6F175D3DCCD1}"/>
            <a:ext uri="{91240B29-F687-4F45-9708-019B960494DF}"/>
          </a:extLst>
        </p:spPr>
        <p:txBody>
          <a:bodyPr lIns="91440" rIns="9144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200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Работа с родителями</a:t>
            </a:r>
            <a:r>
              <a:rPr lang="ru-RU" sz="4200" b="1" smtClean="0">
                <a:solidFill>
                  <a:srgbClr val="0033CC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01379" name="Rectangle 3"/>
          <p:cNvSpPr>
            <a:spLocks noGrp="1"/>
          </p:cNvSpPr>
          <p:nvPr>
            <p:ph type="body" idx="4294967295"/>
          </p:nvPr>
        </p:nvSpPr>
        <p:spPr>
          <a:xfrm>
            <a:off x="708025" y="1600200"/>
            <a:ext cx="8435975" cy="3989388"/>
          </a:xfrm>
        </p:spPr>
        <p:txBody>
          <a:bodyPr>
            <a:normAutofit fontScale="7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mtClean="0">
                <a:latin typeface="Century Schoolbook" pitchFamily="18" charset="0"/>
              </a:rPr>
              <a:t>лекции, семинары, консультации, курсы по различным вопросам роста и развития ребёнка, его здоровья, факторам, положительно и отрицательно влияющим на здоровье детей, и т. п.;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mtClean="0">
                <a:latin typeface="Century Schoolbook" pitchFamily="18" charset="0"/>
              </a:rPr>
              <a:t>приобретение для родителей (законных представителей) необходимой научно-методической литературы;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mtClean="0">
                <a:latin typeface="Century Schoolbook" pitchFamily="18" charset="0"/>
              </a:rPr>
              <a:t>организацию совместной работы педагогов и родителей (законных представителей) по проведению спортивных соревнований, дней здоровья, занятий по профилактике вредных привычек и т. п.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  <a:extLst>
            <a:ext uri="{909E8E84-426E-40DD-AFC4-6F175D3DCCD1}"/>
            <a:ext uri="{91240B29-F687-4F45-9708-019B960494DF}"/>
          </a:extLst>
        </p:spPr>
        <p:txBody>
          <a:bodyPr lIns="91440" rIns="9144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latin typeface="Century Schoolbook" pitchFamily="18" charset="0"/>
              </a:rPr>
              <a:t>Планируемые результаты реализации Программы</a:t>
            </a:r>
            <a:r>
              <a:rPr lang="ru-RU" smtClean="0">
                <a:latin typeface="Century Schoolbook" pitchFamily="18" charset="0"/>
              </a:rPr>
              <a:t> </a:t>
            </a:r>
          </a:p>
        </p:txBody>
      </p:sp>
      <p:sp>
        <p:nvSpPr>
          <p:cNvPr id="35843" name="Rectangle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Century Schoolbook" pitchFamily="18" charset="0"/>
              </a:rPr>
              <a:t>стабильность показателей физического и психического здоровья детей;</a:t>
            </a:r>
          </a:p>
          <a:p>
            <a:pPr eaLnBrk="1" hangingPunct="1"/>
            <a:r>
              <a:rPr lang="ru-RU" sz="2000" smtClean="0">
                <a:latin typeface="Century Schoolbook" pitchFamily="18" charset="0"/>
              </a:rPr>
              <a:t>сокращение количества уроков, пропущенных по болезни;</a:t>
            </a:r>
          </a:p>
          <a:p>
            <a:pPr eaLnBrk="1" hangingPunct="1"/>
            <a:r>
              <a:rPr lang="ru-RU" sz="2000" smtClean="0">
                <a:latin typeface="Century Schoolbook" pitchFamily="18" charset="0"/>
              </a:rPr>
              <a:t>активизация интереса детей к занятиям физической культурой;</a:t>
            </a:r>
          </a:p>
          <a:p>
            <a:pPr eaLnBrk="1" hangingPunct="1"/>
            <a:r>
              <a:rPr lang="ru-RU" sz="2000" smtClean="0">
                <a:latin typeface="Century Schoolbook" pitchFamily="18" charset="0"/>
              </a:rPr>
              <a:t>рост числа обучающихся, занимающихся в спортивных секциях, кружках по интересам;</a:t>
            </a:r>
          </a:p>
          <a:p>
            <a:pPr eaLnBrk="1" hangingPunct="1"/>
            <a:r>
              <a:rPr lang="ru-RU" sz="2000" smtClean="0">
                <a:latin typeface="Century Schoolbook" pitchFamily="18" charset="0"/>
              </a:rPr>
              <a:t>высокий уровень сплочения детского коллектива;</a:t>
            </a:r>
          </a:p>
          <a:p>
            <a:pPr eaLnBrk="1" hangingPunct="1"/>
            <a:r>
              <a:rPr lang="ru-RU" sz="2000" smtClean="0">
                <a:latin typeface="Century Schoolbook" pitchFamily="18" charset="0"/>
              </a:rPr>
              <a:t>активное участие родителей в делах класса;</a:t>
            </a:r>
          </a:p>
          <a:p>
            <a:pPr eaLnBrk="1" hangingPunct="1"/>
            <a:r>
              <a:rPr lang="ru-RU" sz="2000" smtClean="0">
                <a:latin typeface="Century Schoolbook" pitchFamily="18" charset="0"/>
              </a:rPr>
              <a:t>способность выпускника начальной школы соблюдать правила экологической культуры и ЗОЖ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D:\Курсы ПК 13-23.08.12\Зачетная работа\картинки\11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27081" y="-73025"/>
            <a:ext cx="2520279" cy="18318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50825" y="115888"/>
            <a:ext cx="6276975" cy="1143000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ОСНОВНЫЕ ЗАДАЧИ 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сформировать представления об основах экологической культуры на примере экологически сообразного поведения в быту и природе, безопасного для человека и окружающей среды;</a:t>
            </a:r>
          </a:p>
          <a:p>
            <a:pPr eaLnBrk="1" hangingPunct="1">
              <a:defRPr/>
            </a:pPr>
            <a:r>
              <a:rPr lang="ru-RU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сформировать представление о позитивных и негативных факторах, влияющих на здоровье;</a:t>
            </a:r>
          </a:p>
          <a:p>
            <a:pPr eaLnBrk="1" hangingPunct="1">
              <a:defRPr/>
            </a:pPr>
            <a:r>
              <a:rPr lang="ru-RU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сформировать представление о правильном (здоровом) питании, его режиме, структуре, полезных продуктах;</a:t>
            </a:r>
          </a:p>
          <a:p>
            <a:pPr eaLnBrk="1" hangingPunct="1">
              <a:defRPr/>
            </a:pPr>
            <a:r>
              <a:rPr lang="ru-RU" sz="2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сформировать представление о рациональной организации режима дня, учёбы и отдыха, двигательной активности, научить ребёнка составлять, анализировать и контролировать свой режим дня</a:t>
            </a:r>
            <a:r>
              <a:rPr lang="ru-RU" sz="21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8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Участники Программы:</a:t>
            </a:r>
            <a:b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    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Для формирования привычки к здоровому образу жизни младших школьников необходима совместная работа педагога с родителями, психологической и медицинской службой, администрацией школы</a:t>
            </a: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.</a:t>
            </a: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endParaRPr lang="ru-RU" sz="2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25603" name="Схема 3"/>
          <p:cNvPicPr>
            <a:picLocks noChangeArrowheads="1"/>
          </p:cNvPicPr>
          <p:nvPr/>
        </p:nvPicPr>
        <p:blipFill>
          <a:blip r:embed="rId2" cstate="email"/>
          <a:srcRect t="-2789" b="-3094"/>
          <a:stretch>
            <a:fillRect/>
          </a:stretch>
        </p:blipFill>
        <p:spPr bwMode="auto">
          <a:xfrm>
            <a:off x="1619250" y="1557338"/>
            <a:ext cx="5921375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по формированию экологической культуры, здорового и безопасного образа жизни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11188" y="1989138"/>
            <a:ext cx="4464050" cy="1079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>
                <a:solidFill>
                  <a:srgbClr val="FF0000"/>
                </a:solidFill>
              </a:rPr>
              <a:t>создание экологически безопасной, </a:t>
            </a:r>
          </a:p>
          <a:p>
            <a:pPr algn="ctr">
              <a:defRPr/>
            </a:pPr>
            <a:r>
              <a:rPr lang="ru-RU">
                <a:solidFill>
                  <a:srgbClr val="FF0000"/>
                </a:solidFill>
              </a:rPr>
              <a:t>здоровьесберегающей </a:t>
            </a:r>
          </a:p>
          <a:p>
            <a:pPr algn="ctr">
              <a:defRPr/>
            </a:pPr>
            <a:r>
              <a:rPr lang="ru-RU">
                <a:solidFill>
                  <a:srgbClr val="FF0000"/>
                </a:solidFill>
              </a:rPr>
              <a:t>инфраструктуры школы 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484438" y="3573463"/>
            <a:ext cx="3887787" cy="12239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>
                <a:solidFill>
                  <a:srgbClr val="FF0000"/>
                </a:solidFill>
              </a:rPr>
              <a:t>организация учебной и внеурочной </a:t>
            </a:r>
          </a:p>
          <a:p>
            <a:pPr algn="ctr">
              <a:defRPr/>
            </a:pPr>
            <a:r>
              <a:rPr lang="ru-RU">
                <a:solidFill>
                  <a:srgbClr val="FF0000"/>
                </a:solidFill>
              </a:rPr>
              <a:t>деятельности обучающихся 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55650" y="5227638"/>
            <a:ext cx="3600450" cy="1225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организация физкультурно-</a:t>
            </a:r>
          </a:p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оздоровительной работы 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219700" y="1989138"/>
            <a:ext cx="3240088" cy="1079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>
                <a:solidFill>
                  <a:srgbClr val="FF0000"/>
                </a:solidFill>
              </a:rPr>
              <a:t>реализация дополнительных </a:t>
            </a:r>
          </a:p>
          <a:p>
            <a:pPr algn="ctr">
              <a:defRPr/>
            </a:pPr>
            <a:r>
              <a:rPr lang="ru-RU">
                <a:solidFill>
                  <a:srgbClr val="FF0000"/>
                </a:solidFill>
              </a:rPr>
              <a:t>образовательных курсов 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500563" y="5229225"/>
            <a:ext cx="3997325" cy="1223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>
                <a:solidFill>
                  <a:srgbClr val="FF0000"/>
                </a:solidFill>
              </a:rPr>
              <a:t>организация работы с родителями </a:t>
            </a:r>
          </a:p>
          <a:p>
            <a:pPr algn="ctr">
              <a:defRPr/>
            </a:pPr>
            <a:r>
              <a:rPr lang="ru-RU">
                <a:solidFill>
                  <a:srgbClr val="FF0000"/>
                </a:solidFill>
              </a:rPr>
              <a:t>(законными представителями)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772400" cy="10858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smtClean="0"/>
              <a:t>Этапы организации работы образовательного учреждения по реализации программы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8424863" cy="48958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b="1" smtClean="0">
                <a:solidFill>
                  <a:srgbClr val="0033CC"/>
                </a:solidFill>
              </a:rPr>
              <a:t>1 этап - анализ состояния и планирование работы образовательного учреждения по данному направлению, в том числе по :</a:t>
            </a:r>
          </a:p>
          <a:p>
            <a:pPr eaLnBrk="1" hangingPunct="1">
              <a:defRPr/>
            </a:pPr>
            <a:r>
              <a:rPr lang="ru-RU" sz="1800" smtClean="0"/>
              <a:t>организации режима дня детей, их нагрузкам, питанию, физкультурно­оздоровительной работе, сформированности элементарных навыков гигиены, рационального питания и профилактике вредных привычек;</a:t>
            </a:r>
          </a:p>
          <a:p>
            <a:pPr eaLnBrk="1" hangingPunct="1">
              <a:defRPr/>
            </a:pPr>
            <a:r>
              <a:rPr lang="ru-RU" sz="1800" smtClean="0"/>
              <a:t>организации проводимой и необходимой для реализации программы просветительской работы образовательного учреждения с обучающимися и родителями (законными представителями);</a:t>
            </a:r>
          </a:p>
          <a:p>
            <a:pPr eaLnBrk="1" hangingPunct="1">
              <a:defRPr/>
            </a:pPr>
            <a:r>
              <a:rPr lang="ru-RU" sz="1800" smtClean="0"/>
              <a:t>выделению приоритетов в работе образовательного учреждения с учётом результатов проведённого анализа, а также возрастных особенностей обучающихся на ступени начального общего образования.</a:t>
            </a:r>
          </a:p>
          <a:p>
            <a:pPr eaLnBrk="1" hangingPunct="1">
              <a:defRPr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400" dirty="0" smtClean="0"/>
              <a:t>Этапы организации работы образовательного учреждения по реализации программы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550068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0033CC"/>
                </a:solidFill>
              </a:rPr>
              <a:t>2 этап - организация просветительской, </a:t>
            </a:r>
            <a:r>
              <a:rPr lang="ru-RU" sz="2400" b="1" dirty="0" err="1" smtClean="0">
                <a:solidFill>
                  <a:srgbClr val="0033CC"/>
                </a:solidFill>
              </a:rPr>
              <a:t>учебно­воспитательной</a:t>
            </a:r>
            <a:r>
              <a:rPr lang="ru-RU" sz="2400" b="1" dirty="0" smtClean="0">
                <a:solidFill>
                  <a:srgbClr val="0033CC"/>
                </a:solidFill>
              </a:rPr>
              <a:t> и методической работы образовательного учреждения по данному направлению</a:t>
            </a:r>
          </a:p>
          <a:p>
            <a:pPr eaLnBrk="1" hangingPunct="1">
              <a:defRPr/>
            </a:pPr>
            <a:r>
              <a:rPr lang="ru-RU" sz="2000" b="1" dirty="0" smtClean="0">
                <a:effectLst/>
              </a:rPr>
              <a:t>Просветительская, </a:t>
            </a:r>
            <a:r>
              <a:rPr lang="ru-RU" sz="2000" b="1" dirty="0" err="1" smtClean="0">
                <a:effectLst/>
              </a:rPr>
              <a:t>учебно­воспитательная</a:t>
            </a:r>
            <a:r>
              <a:rPr lang="ru-RU" sz="2000" b="1" dirty="0" smtClean="0">
                <a:effectLst/>
              </a:rPr>
              <a:t> работа с обучающимися, направленная на формирование экологической культуры, здорового и безопасного образа жизни;</a:t>
            </a:r>
          </a:p>
          <a:p>
            <a:pPr eaLnBrk="1" hangingPunct="1">
              <a:defRPr/>
            </a:pPr>
            <a:r>
              <a:rPr lang="ru-RU" sz="2000" b="1" dirty="0" smtClean="0">
                <a:effectLst/>
              </a:rPr>
              <a:t>Просветительская и методическая работа с педагогами, специалистами и родителями (законными представителями),  направленная на повышение квалификации работников образовательного учреждения и повышение уровня знаний родителей (законных представителей) по проблемам охраны и укрепления здоровья детей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250825" y="290513"/>
            <a:ext cx="86423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400" b="1">
                <a:cs typeface="Times New Roman" pitchFamily="18" charset="0"/>
              </a:rPr>
              <a:t>Формы и методы воспитания экологической культуры </a:t>
            </a:r>
            <a:endParaRPr lang="en-US" sz="1400" b="1">
              <a:cs typeface="Times New Roman" pitchFamily="18" charset="0"/>
            </a:endParaRPr>
          </a:p>
          <a:p>
            <a:pPr algn="ctr" eaLnBrk="0" hangingPunct="0"/>
            <a:r>
              <a:rPr lang="ru-RU" sz="1400" b="1">
                <a:cs typeface="Times New Roman" pitchFamily="18" charset="0"/>
              </a:rPr>
              <a:t>и здоровья младших школьников.</a:t>
            </a:r>
            <a:endParaRPr lang="ru-RU" sz="1400"/>
          </a:p>
        </p:txBody>
      </p:sp>
      <p:graphicFrame>
        <p:nvGraphicFramePr>
          <p:cNvPr id="51268" name="Group 68"/>
          <p:cNvGraphicFramePr>
            <a:graphicFrameLocks noGrp="1"/>
          </p:cNvGraphicFramePr>
          <p:nvPr/>
        </p:nvGraphicFramePr>
        <p:xfrm>
          <a:off x="611188" y="1109663"/>
          <a:ext cx="7921625" cy="5414964"/>
        </p:xfrm>
        <a:graphic>
          <a:graphicData uri="http://schemas.openxmlformats.org/drawingml/2006/table">
            <a:tbl>
              <a:tblPr/>
              <a:tblGrid>
                <a:gridCol w="2016125"/>
                <a:gridCol w="590550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2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формирования сознания.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Классные часы, их проведение и тематика в соответствии с планом воспитательной работы;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Беседы и диспуты с классом или индивидуально; читательские конференции;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Мини-лекции как самостоятельная работа, продолжительность которых не более 10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15 мин.;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6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организации деятельности и формирования опыта поведения.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Педагогическое требование к выполнению норм поведения, правил по организации здорового образа жизни в виде просьб, совета, намёков;                         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Приучение и упражнение, содействующее формированию устойчивых способов поведения, привычек здорового образа жизни;                                          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Регулярное участие в спортивных и оздоровительных мероприятиях;                                                                          - Тренинги для изменения негативных внутренних установок обучающихся (в том числе и к наркотизации), формирование опыта позитивного отношения к себе, к окружающим, к миру в целом;                                          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Круглый стол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данную форму можно применить для формирования чётких позиций, оценочных суждений в отношении тех или иных представлений о здоровом образе жизни.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стимулирования  поведения и деятельности.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Поощрения в различных вариантах: одобрение, похвала, благодарность, предоставление почётных прав, награждение;                                                                                      - Наказание состоит в лишении или ограничении определённых прав, в выражении морального порицания, осуждения.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 проектов.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Исследовательские проекты (организация опроса среди сверстников для изучения вредных привычек в начальной школе);                                                                                                 - Творческие проекты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санитарные бюллетени о здоровом образе жизни.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Формы организации внеурочной деятельности </a:t>
            </a:r>
            <a:br>
              <a:rPr lang="ru-RU" sz="2400" b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по спортивно-оздоровительному направлению</a:t>
            </a:r>
          </a:p>
        </p:txBody>
      </p:sp>
      <p:graphicFrame>
        <p:nvGraphicFramePr>
          <p:cNvPr id="52349" name="Group 125"/>
          <p:cNvGraphicFramePr>
            <a:graphicFrameLocks noGrp="1"/>
          </p:cNvGraphicFramePr>
          <p:nvPr>
            <p:ph idx="4294967295"/>
          </p:nvPr>
        </p:nvGraphicFramePr>
        <p:xfrm>
          <a:off x="468313" y="1628775"/>
          <a:ext cx="8291512" cy="4936173"/>
        </p:xfrm>
        <a:graphic>
          <a:graphicData uri="http://schemas.openxmlformats.org/drawingml/2006/table">
            <a:tbl>
              <a:tblPr/>
              <a:tblGrid>
                <a:gridCol w="1635125"/>
                <a:gridCol w="3046412"/>
                <a:gridCol w="3609975"/>
              </a:tblGrid>
              <a:tr h="508000">
                <a:tc>
                  <a:txBody>
                    <a:bodyPr/>
                    <a:lstStyle/>
                    <a:p>
                      <a:pPr marL="273050" marR="0" lvl="0" indent="-2730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проведения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проведения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организации.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273050" marR="0" lvl="0" indent="-273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Первая половина учебного дня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Утренняя зарядка, физкультминутки во время уроков, динамические паузы во время перемен, уроки физкультуры.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/>
                    <a:p>
                      <a:pPr marL="273050" marR="0" lvl="0" indent="-273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Вторая половина учебного дня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Прогулки, спортивно-оздоровительные часы, свободная деятельность, физкультурные праздники, спортивные кружки подвижных, народных оздоровительных игр и пр. 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273050" marR="0" lvl="0" indent="-2730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Семья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Вторая половина учебного дня.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Выходные.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Прогулки, совместно со взрослыми или самостоятельная двигательная деятельность.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Учреждения дополнительного образования.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Вторая половина учебного дня.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Выходные.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Детские спортивные секции и школы.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Школьные оздоровительные лагеря.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Каникулы.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Разные виды спортивно-оздоровительной деятельности в соответствии с программой  работы лагеря.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 lIns="91440" rIns="91440"/>
          <a:lstStyle/>
          <a:p>
            <a:pPr algn="ctr" eaLnBrk="1" hangingPunct="1"/>
            <a:r>
              <a:rPr lang="ru-RU" sz="3400" b="1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виды деятельности обучающихся</a:t>
            </a:r>
            <a:r>
              <a:rPr lang="ru-RU" sz="3400" b="1" smtClean="0">
                <a:solidFill>
                  <a:srgbClr val="FFFF0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6856413" cy="3989388"/>
          </a:xfrm>
        </p:spPr>
        <p:txBody>
          <a:bodyPr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dirty="0" smtClean="0">
                <a:latin typeface="Century Schoolbook" pitchFamily="18" charset="0"/>
              </a:rPr>
              <a:t>учебная,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dirty="0" smtClean="0">
                <a:latin typeface="Century Schoolbook" pitchFamily="18" charset="0"/>
              </a:rPr>
              <a:t>учебно-исследовательская,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dirty="0" smtClean="0">
                <a:latin typeface="Century Schoolbook" pitchFamily="18" charset="0"/>
              </a:rPr>
              <a:t>образно-познавательная,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dirty="0" smtClean="0">
                <a:latin typeface="Century Schoolbook" pitchFamily="18" charset="0"/>
              </a:rPr>
              <a:t>игровая,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dirty="0" smtClean="0">
                <a:latin typeface="Century Schoolbook" pitchFamily="18" charset="0"/>
              </a:rPr>
              <a:t>рефлексивно-оценочная,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dirty="0" smtClean="0">
                <a:latin typeface="Century Schoolbook" pitchFamily="18" charset="0"/>
              </a:rPr>
              <a:t>регулятивная,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dirty="0" smtClean="0">
                <a:latin typeface="Century Schoolbook" pitchFamily="18" charset="0"/>
              </a:rPr>
              <a:t>креативная,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dirty="0" smtClean="0">
                <a:latin typeface="Century Schoolbook" pitchFamily="18" charset="0"/>
              </a:rPr>
              <a:t>общественно полезная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ADOW">
  <a:themeElements>
    <a:clrScheme name="MEADOW 2">
      <a:dk1>
        <a:srgbClr val="003300"/>
      </a:dk1>
      <a:lt1>
        <a:srgbClr val="F1F7E9"/>
      </a:lt1>
      <a:dk2>
        <a:srgbClr val="FFFFFF"/>
      </a:dk2>
      <a:lt2>
        <a:srgbClr val="366B1B"/>
      </a:lt2>
      <a:accent1>
        <a:srgbClr val="8BAE6C"/>
      </a:accent1>
      <a:accent2>
        <a:srgbClr val="FF66FF"/>
      </a:accent2>
      <a:accent3>
        <a:srgbClr val="F7FAF2"/>
      </a:accent3>
      <a:accent4>
        <a:srgbClr val="002A00"/>
      </a:accent4>
      <a:accent5>
        <a:srgbClr val="C4D3BA"/>
      </a:accent5>
      <a:accent6>
        <a:srgbClr val="E75CE7"/>
      </a:accent6>
      <a:hlink>
        <a:srgbClr val="808000"/>
      </a:hlink>
      <a:folHlink>
        <a:srgbClr val="8DBA76"/>
      </a:folHlink>
    </a:clrScheme>
    <a:fontScheme name="MEADOW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ADOW 1">
        <a:dk1>
          <a:srgbClr val="112208"/>
        </a:dk1>
        <a:lt1>
          <a:srgbClr val="FFFFFF"/>
        </a:lt1>
        <a:dk2>
          <a:srgbClr val="3D541E"/>
        </a:dk2>
        <a:lt2>
          <a:srgbClr val="FFFFFF"/>
        </a:lt2>
        <a:accent1>
          <a:srgbClr val="8BAE6C"/>
        </a:accent1>
        <a:accent2>
          <a:srgbClr val="FF66FF"/>
        </a:accent2>
        <a:accent3>
          <a:srgbClr val="AFB3AB"/>
        </a:accent3>
        <a:accent4>
          <a:srgbClr val="DADADA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162B0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DOW 2">
        <a:dk1>
          <a:srgbClr val="003300"/>
        </a:dk1>
        <a:lt1>
          <a:srgbClr val="F1F7E9"/>
        </a:lt1>
        <a:dk2>
          <a:srgbClr val="FFFFFF"/>
        </a:dk2>
        <a:lt2>
          <a:srgbClr val="366B1B"/>
        </a:lt2>
        <a:accent1>
          <a:srgbClr val="8BAE6C"/>
        </a:accent1>
        <a:accent2>
          <a:srgbClr val="FF66FF"/>
        </a:accent2>
        <a:accent3>
          <a:srgbClr val="F7FAF2"/>
        </a:accent3>
        <a:accent4>
          <a:srgbClr val="002A00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8DBA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DO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EASHORE">
  <a:themeElements>
    <a:clrScheme name="SEASHORE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SEASHORE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ASHOR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ROPICAL">
  <a:themeElements>
    <a:clrScheme name="TROPICAL 1">
      <a:dk1>
        <a:srgbClr val="330099"/>
      </a:dk1>
      <a:lt1>
        <a:srgbClr val="FFFFFF"/>
      </a:lt1>
      <a:dk2>
        <a:srgbClr val="66CCFF"/>
      </a:dk2>
      <a:lt2>
        <a:srgbClr val="FFFF00"/>
      </a:lt2>
      <a:accent1>
        <a:srgbClr val="00FFFF"/>
      </a:accent1>
      <a:accent2>
        <a:srgbClr val="FF3399"/>
      </a:accent2>
      <a:accent3>
        <a:srgbClr val="B8E2FF"/>
      </a:accent3>
      <a:accent4>
        <a:srgbClr val="DADADA"/>
      </a:accent4>
      <a:accent5>
        <a:srgbClr val="AAFFFF"/>
      </a:accent5>
      <a:accent6>
        <a:srgbClr val="E72D8A"/>
      </a:accent6>
      <a:hlink>
        <a:srgbClr val="FF9933"/>
      </a:hlink>
      <a:folHlink>
        <a:srgbClr val="CC00CC"/>
      </a:folHlink>
    </a:clrScheme>
    <a:fontScheme name="TROPICAL">
      <a:majorFont>
        <a:latin typeface="Book Antiqua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OPICAL 1">
        <a:dk1>
          <a:srgbClr val="330099"/>
        </a:dk1>
        <a:lt1>
          <a:srgbClr val="FFFFFF"/>
        </a:lt1>
        <a:dk2>
          <a:srgbClr val="66CCFF"/>
        </a:dk2>
        <a:lt2>
          <a:srgbClr val="FFFF00"/>
        </a:lt2>
        <a:accent1>
          <a:srgbClr val="00FFFF"/>
        </a:accent1>
        <a:accent2>
          <a:srgbClr val="FF3399"/>
        </a:accent2>
        <a:accent3>
          <a:srgbClr val="B8E2FF"/>
        </a:accent3>
        <a:accent4>
          <a:srgbClr val="DADADA"/>
        </a:accent4>
        <a:accent5>
          <a:srgbClr val="AAFFFF"/>
        </a:accent5>
        <a:accent6>
          <a:srgbClr val="E72D8A"/>
        </a:accent6>
        <a:hlink>
          <a:srgbClr val="FF9933"/>
        </a:hlink>
        <a:folHlink>
          <a:srgbClr val="CC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OPICAL 2">
        <a:dk1>
          <a:srgbClr val="006666"/>
        </a:dk1>
        <a:lt1>
          <a:srgbClr val="99CCFF"/>
        </a:lt1>
        <a:dk2>
          <a:srgbClr val="003399"/>
        </a:dk2>
        <a:lt2>
          <a:srgbClr val="99FFFF"/>
        </a:lt2>
        <a:accent1>
          <a:srgbClr val="99FFFF"/>
        </a:accent1>
        <a:accent2>
          <a:srgbClr val="FF99CC"/>
        </a:accent2>
        <a:accent3>
          <a:srgbClr val="CAE2FF"/>
        </a:accent3>
        <a:accent4>
          <a:srgbClr val="005656"/>
        </a:accent4>
        <a:accent5>
          <a:srgbClr val="CAFFFF"/>
        </a:accent5>
        <a:accent6>
          <a:srgbClr val="E78AB9"/>
        </a:accent6>
        <a:hlink>
          <a:srgbClr val="FFFF99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OPIC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OPICAL 4">
        <a:dk1>
          <a:srgbClr val="000000"/>
        </a:dk1>
        <a:lt1>
          <a:srgbClr val="EAEAEA"/>
        </a:lt1>
        <a:dk2>
          <a:srgbClr val="0066FF"/>
        </a:dk2>
        <a:lt2>
          <a:srgbClr val="FFFF99"/>
        </a:lt2>
        <a:accent1>
          <a:srgbClr val="00CCFF"/>
        </a:accent1>
        <a:accent2>
          <a:srgbClr val="CC66FF"/>
        </a:accent2>
        <a:accent3>
          <a:srgbClr val="AAB8FF"/>
        </a:accent3>
        <a:accent4>
          <a:srgbClr val="C8C8C8"/>
        </a:accent4>
        <a:accent5>
          <a:srgbClr val="AAE2FF"/>
        </a:accent5>
        <a:accent6>
          <a:srgbClr val="B95CE7"/>
        </a:accent6>
        <a:hlink>
          <a:srgbClr val="CC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OPICAL 5">
        <a:dk1>
          <a:srgbClr val="660033"/>
        </a:dk1>
        <a:lt1>
          <a:srgbClr val="EAEAEA"/>
        </a:lt1>
        <a:dk2>
          <a:srgbClr val="CC99FF"/>
        </a:dk2>
        <a:lt2>
          <a:srgbClr val="FFFFCC"/>
        </a:lt2>
        <a:accent1>
          <a:srgbClr val="0099FF"/>
        </a:accent1>
        <a:accent2>
          <a:srgbClr val="FF33FF"/>
        </a:accent2>
        <a:accent3>
          <a:srgbClr val="E2CAFF"/>
        </a:accent3>
        <a:accent4>
          <a:srgbClr val="C8C8C8"/>
        </a:accent4>
        <a:accent5>
          <a:srgbClr val="AACAFF"/>
        </a:accent5>
        <a:accent6>
          <a:srgbClr val="E72DE7"/>
        </a:accent6>
        <a:hlink>
          <a:srgbClr val="FFCC66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OPICAL 6">
        <a:dk1>
          <a:srgbClr val="660066"/>
        </a:dk1>
        <a:lt1>
          <a:srgbClr val="EAEAEA"/>
        </a:lt1>
        <a:dk2>
          <a:srgbClr val="9999FF"/>
        </a:dk2>
        <a:lt2>
          <a:srgbClr val="FFCC99"/>
        </a:lt2>
        <a:accent1>
          <a:srgbClr val="0099CC"/>
        </a:accent1>
        <a:accent2>
          <a:srgbClr val="FF33CC"/>
        </a:accent2>
        <a:accent3>
          <a:srgbClr val="CACAFF"/>
        </a:accent3>
        <a:accent4>
          <a:srgbClr val="C8C8C8"/>
        </a:accent4>
        <a:accent5>
          <a:srgbClr val="AACAE2"/>
        </a:accent5>
        <a:accent6>
          <a:srgbClr val="E72DB9"/>
        </a:accent6>
        <a:hlink>
          <a:srgbClr val="CC9900"/>
        </a:hlink>
        <a:folHlink>
          <a:srgbClr val="00CC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WATERCOL">
  <a:themeElements>
    <a:clrScheme name="WATERCOL 1">
      <a:dk1>
        <a:srgbClr val="009688"/>
      </a:dk1>
      <a:lt1>
        <a:srgbClr val="FCFEB9"/>
      </a:lt1>
      <a:dk2>
        <a:srgbClr val="618FFD"/>
      </a:dk2>
      <a:lt2>
        <a:srgbClr val="E5405D"/>
      </a:lt2>
      <a:accent1>
        <a:srgbClr val="FF5008"/>
      </a:accent1>
      <a:accent2>
        <a:srgbClr val="EAEC5E"/>
      </a:accent2>
      <a:accent3>
        <a:srgbClr val="FDFED9"/>
      </a:accent3>
      <a:accent4>
        <a:srgbClr val="007F73"/>
      </a:accent4>
      <a:accent5>
        <a:srgbClr val="FFB3AA"/>
      </a:accent5>
      <a:accent6>
        <a:srgbClr val="D4D654"/>
      </a:accent6>
      <a:hlink>
        <a:srgbClr val="F95AB7"/>
      </a:hlink>
      <a:folHlink>
        <a:srgbClr val="FFFFFF"/>
      </a:folHlink>
    </a:clrScheme>
    <a:fontScheme name="WATERCOL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COL 1">
        <a:dk1>
          <a:srgbClr val="009688"/>
        </a:dk1>
        <a:lt1>
          <a:srgbClr val="FCFEB9"/>
        </a:lt1>
        <a:dk2>
          <a:srgbClr val="618FFD"/>
        </a:dk2>
        <a:lt2>
          <a:srgbClr val="E5405D"/>
        </a:lt2>
        <a:accent1>
          <a:srgbClr val="FF5008"/>
        </a:accent1>
        <a:accent2>
          <a:srgbClr val="EAEC5E"/>
        </a:accent2>
        <a:accent3>
          <a:srgbClr val="FDFED9"/>
        </a:accent3>
        <a:accent4>
          <a:srgbClr val="007F73"/>
        </a:accent4>
        <a:accent5>
          <a:srgbClr val="FFB3AA"/>
        </a:accent5>
        <a:accent6>
          <a:srgbClr val="D4D654"/>
        </a:accent6>
        <a:hlink>
          <a:srgbClr val="F95AB7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COL 2">
        <a:dk1>
          <a:srgbClr val="009688"/>
        </a:dk1>
        <a:lt1>
          <a:srgbClr val="FEFFDC"/>
        </a:lt1>
        <a:dk2>
          <a:srgbClr val="3365FB"/>
        </a:dk2>
        <a:lt2>
          <a:srgbClr val="E5405D"/>
        </a:lt2>
        <a:accent1>
          <a:srgbClr val="FF5008"/>
        </a:accent1>
        <a:accent2>
          <a:srgbClr val="EAEC5E"/>
        </a:accent2>
        <a:accent3>
          <a:srgbClr val="FEFFEB"/>
        </a:accent3>
        <a:accent4>
          <a:srgbClr val="007F73"/>
        </a:accent4>
        <a:accent5>
          <a:srgbClr val="FFB3AA"/>
        </a:accent5>
        <a:accent6>
          <a:srgbClr val="D4D654"/>
        </a:accent6>
        <a:hlink>
          <a:srgbClr val="F95AB7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COL 3">
        <a:dk1>
          <a:srgbClr val="000000"/>
        </a:dk1>
        <a:lt1>
          <a:srgbClr val="FFFFFF"/>
        </a:lt1>
        <a:dk2>
          <a:srgbClr val="232323"/>
        </a:dk2>
        <a:lt2>
          <a:srgbClr val="CECECE"/>
        </a:lt2>
        <a:accent1>
          <a:srgbClr val="919191"/>
        </a:accent1>
        <a:accent2>
          <a:srgbClr val="676767"/>
        </a:accent2>
        <a:accent3>
          <a:srgbClr val="FFFFFF"/>
        </a:accent3>
        <a:accent4>
          <a:srgbClr val="000000"/>
        </a:accent4>
        <a:accent5>
          <a:srgbClr val="C7C7C7"/>
        </a:accent5>
        <a:accent6>
          <a:srgbClr val="5D5D5D"/>
        </a:accent6>
        <a:hlink>
          <a:srgbClr val="DADADA"/>
        </a:hlink>
        <a:folHlink>
          <a:srgbClr val="47474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EMBOSSED">
  <a:themeElements>
    <a:clrScheme name="EMBOSSED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969696"/>
      </a:accent2>
      <a:accent3>
        <a:srgbClr val="FFFFFF"/>
      </a:accent3>
      <a:accent4>
        <a:srgbClr val="000000"/>
      </a:accent4>
      <a:accent5>
        <a:srgbClr val="E2E2E2"/>
      </a:accent5>
      <a:accent6>
        <a:srgbClr val="878787"/>
      </a:accent6>
      <a:hlink>
        <a:srgbClr val="5F5F5F"/>
      </a:hlink>
      <a:folHlink>
        <a:srgbClr val="EAEAEA"/>
      </a:folHlink>
    </a:clrScheme>
    <a:fontScheme name="EMBOSSED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MBOSSED 1">
        <a:dk1>
          <a:srgbClr val="009999"/>
        </a:dk1>
        <a:lt1>
          <a:srgbClr val="FFFFFF"/>
        </a:lt1>
        <a:dk2>
          <a:srgbClr val="00CCCC"/>
        </a:dk2>
        <a:lt2>
          <a:srgbClr val="FFFF00"/>
        </a:lt2>
        <a:accent1>
          <a:srgbClr val="9999FF"/>
        </a:accent1>
        <a:accent2>
          <a:srgbClr val="FF9933"/>
        </a:accent2>
        <a:accent3>
          <a:srgbClr val="AAE2E2"/>
        </a:accent3>
        <a:accent4>
          <a:srgbClr val="DADADA"/>
        </a:accent4>
        <a:accent5>
          <a:srgbClr val="CACAFF"/>
        </a:accent5>
        <a:accent6>
          <a:srgbClr val="E78A2D"/>
        </a:accent6>
        <a:hlink>
          <a:srgbClr val="FFCC00"/>
        </a:hlink>
        <a:folHlink>
          <a:srgbClr val="00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BOSSED 2">
        <a:dk1>
          <a:srgbClr val="000000"/>
        </a:dk1>
        <a:lt1>
          <a:srgbClr val="79D1C4"/>
        </a:lt1>
        <a:dk2>
          <a:srgbClr val="000000"/>
        </a:dk2>
        <a:lt2>
          <a:srgbClr val="FFFFFF"/>
        </a:lt2>
        <a:accent1>
          <a:srgbClr val="33CCFF"/>
        </a:accent1>
        <a:accent2>
          <a:srgbClr val="0099CC"/>
        </a:accent2>
        <a:accent3>
          <a:srgbClr val="BEE5DE"/>
        </a:accent3>
        <a:accent4>
          <a:srgbClr val="000000"/>
        </a:accent4>
        <a:accent5>
          <a:srgbClr val="ADE2FF"/>
        </a:accent5>
        <a:accent6>
          <a:srgbClr val="008AB9"/>
        </a:accent6>
        <a:hlink>
          <a:srgbClr val="FF99CC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ED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1107</TotalTime>
  <Words>1105</Words>
  <Application>Microsoft Office PowerPoint</Application>
  <PresentationFormat>Экран (4:3)</PresentationFormat>
  <Paragraphs>121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13</vt:i4>
      </vt:variant>
    </vt:vector>
  </HeadingPairs>
  <TitlesOfParts>
    <vt:vector size="27" baseType="lpstr">
      <vt:lpstr>Comic Sans MS</vt:lpstr>
      <vt:lpstr>Arial</vt:lpstr>
      <vt:lpstr>Times New Roman</vt:lpstr>
      <vt:lpstr>Calibri</vt:lpstr>
      <vt:lpstr>Book Antiqua</vt:lpstr>
      <vt:lpstr>Franklin Gothic Book</vt:lpstr>
      <vt:lpstr>Wingdings 2</vt:lpstr>
      <vt:lpstr>Century Schoolbook</vt:lpstr>
      <vt:lpstr>MEADOW</vt:lpstr>
      <vt:lpstr>SEASHORE</vt:lpstr>
      <vt:lpstr>TROPICAL</vt:lpstr>
      <vt:lpstr>WATERCOL</vt:lpstr>
      <vt:lpstr>EMBOSSED</vt:lpstr>
      <vt:lpstr>Техническая</vt:lpstr>
      <vt:lpstr>КРАСНОДАРСКИЙ КРАЕВОЙ ИНСТИТУТ ДОПОЛНИТЕЛЬНОГО ПРОФЕССИОНАЛЬНОГО ПЕДАГОГИЧЕСКОГО ОБРАЗОВАНИЯ   Курсы повышения квалификации заместителей руководителей ОУ по теме:  «Управление развитием  образовательного учреждения в условиях ФГОС» 8-24 июля 2013 года   Программа формирования экологической культуры, здорового и безопасного  образа жизни</vt:lpstr>
      <vt:lpstr>ОСНОВНЫЕ ЗАДАЧИ </vt:lpstr>
      <vt:lpstr>Участники Программы:      Для формирования привычки к здоровому образу жизни младших школьников необходима совместная работа педагога с родителями, психологической и медицинской службой, администрацией школы. </vt:lpstr>
      <vt:lpstr>Основные направления по формированию экологической культуры, здорового и безопасного образа жизни </vt:lpstr>
      <vt:lpstr>Этапы организации работы образовательного учреждения по реализации программы</vt:lpstr>
      <vt:lpstr>Этапы организации работы образовательного учреждения по реализации программы</vt:lpstr>
      <vt:lpstr>Слайд 7</vt:lpstr>
      <vt:lpstr>Формы организации внеурочной деятельности  по спортивно-оздоровительному направлению</vt:lpstr>
      <vt:lpstr>Основные виды деятельности обучающихся </vt:lpstr>
      <vt:lpstr>Циклограмма работы класса</vt:lpstr>
      <vt:lpstr>Примерное программное содержание по классам</vt:lpstr>
      <vt:lpstr>Работа с родителями </vt:lpstr>
      <vt:lpstr>Планируемые результаты реализации Программы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воспитания и социализации обучающихся на ступени основного общего образования</dc:title>
  <dc:creator>Владелец</dc:creator>
  <cp:lastModifiedBy>Яранцева Н.М.</cp:lastModifiedBy>
  <cp:revision>177</cp:revision>
  <dcterms:created xsi:type="dcterms:W3CDTF">2012-05-29T06:27:28Z</dcterms:created>
  <dcterms:modified xsi:type="dcterms:W3CDTF">2013-07-31T10:42:30Z</dcterms:modified>
</cp:coreProperties>
</file>