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Станьте ровно.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гимнастика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845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лыбающееся лицо 3"/>
          <p:cNvSpPr/>
          <p:nvPr/>
        </p:nvSpPr>
        <p:spPr>
          <a:xfrm>
            <a:off x="395536" y="1560204"/>
            <a:ext cx="4176464" cy="352839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62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6" dur="2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539552" y="2013992"/>
            <a:ext cx="4176464" cy="352839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50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-0.04 C 0.081 -0.049 0.102 -0.054 0.124 -0.054 C 0.149 -0.054 0.169 -0.049 0.183 -0.04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лыбающееся лицо 3"/>
          <p:cNvSpPr/>
          <p:nvPr/>
        </p:nvSpPr>
        <p:spPr>
          <a:xfrm>
            <a:off x="2339752" y="980728"/>
            <a:ext cx="4176464" cy="352839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20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лыбающееся лицо 1"/>
          <p:cNvSpPr/>
          <p:nvPr/>
        </p:nvSpPr>
        <p:spPr>
          <a:xfrm>
            <a:off x="2386805" y="2924944"/>
            <a:ext cx="4176464" cy="352839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35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олния 1"/>
          <p:cNvSpPr/>
          <p:nvPr/>
        </p:nvSpPr>
        <p:spPr>
          <a:xfrm rot="12462887">
            <a:off x="2963094" y="3055747"/>
            <a:ext cx="2438794" cy="3840041"/>
          </a:xfrm>
          <a:prstGeom prst="lightningBol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83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85939E-6 L 0.00312 -0.5504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275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олния 1"/>
          <p:cNvSpPr/>
          <p:nvPr/>
        </p:nvSpPr>
        <p:spPr>
          <a:xfrm rot="1837878">
            <a:off x="3147874" y="353385"/>
            <a:ext cx="2438794" cy="3840041"/>
          </a:xfrm>
          <a:prstGeom prst="lightningBol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16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4 -0.15264 L 0.0382 0.230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" y="191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Экран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Станьте ровно.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Станьте ровно.</dc:title>
  <cp:lastModifiedBy>kab24</cp:lastModifiedBy>
  <cp:revision>2</cp:revision>
  <dcterms:modified xsi:type="dcterms:W3CDTF">2014-09-28T10:26:10Z</dcterms:modified>
</cp:coreProperties>
</file>