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433" autoAdjust="0"/>
  </p:normalViewPr>
  <p:slideViewPr>
    <p:cSldViewPr snapToGrid="0" showGuides="1">
      <p:cViewPr varScale="1">
        <p:scale>
          <a:sx n="104" d="100"/>
          <a:sy n="104" d="100"/>
        </p:scale>
        <p:origin x="9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5127" y="507154"/>
            <a:ext cx="7766936" cy="1646302"/>
          </a:xfrm>
        </p:spPr>
        <p:txBody>
          <a:bodyPr/>
          <a:lstStyle/>
          <a:p>
            <a:pPr algn="ctr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Педтехнологии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использования ЭОР на уроках информатики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949" y="2550675"/>
            <a:ext cx="5493160" cy="3885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081" y="3198090"/>
            <a:ext cx="1071792" cy="14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45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7" y="1357284"/>
            <a:ext cx="8355572" cy="550071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данной методике дает возможность развивать индивидуальные творческие способности учащихся, более осознанно подходить к профессиональному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социальному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самоопределению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Энциклопедии, электронные учебники и т.д.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xn--1-8sbjpg5aqdb5e.xn--p1ai/2015/novosti/SmileyBook_zps5957af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80" y="3033521"/>
            <a:ext cx="4249420" cy="382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11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unveter.ru/uploads/posts/2013-06/1372311276_shkola02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90436"/>
            <a:ext cx="3505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8" y="25067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 обучении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8" y="1400013"/>
            <a:ext cx="9005052" cy="4650409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учащимся самостоятельно пополнять свои знания, глубоко вникать в изучаемую проблему и предполагать пути ее решения, что важно при формировании мировоззрения. Это важно для определения индивидуальной траектории развития каждого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школьника. Дает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учащимся самостоятельно пополнять свои знания, глубоко вникать в изучаемую проблему и предполагать пути ее решения, что важно при формировании мировоззрения. Это важно для определения индивидуальной траектории развития каждого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</a:p>
          <a:p>
            <a:pPr marL="0" indent="0">
              <a:buNone/>
            </a:pP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тематические сайты, словари, дистанционный курс, энциклопедии, справочники, мультимедийные  электронные издания и т.д.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89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kartinkah.ru/img/deti-igrayut-kartinki-dlya-detey-1690/deti-igrayut-kartinki-dlya-detey-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79" y="4281307"/>
            <a:ext cx="5460421" cy="25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187" y="421593"/>
            <a:ext cx="10331866" cy="1320800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в обучении игровых методов: </a:t>
            </a:r>
            <a:b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ролевых, деловых, и других видов обучающих игр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597" y="1930400"/>
            <a:ext cx="8596668" cy="388077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кругозора, развитие познавательной деятельности, формирование определенных умений и навыков, необходимых в практической деятельности,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и навыков.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(развивающие) компьютерные игры, виртуальные лаборатории, учебные тренажеры, презентация и т.д.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71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952750"/>
            <a:ext cx="3810000" cy="3905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сотрудничестве </a:t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(командная, групповая работа)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3931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трактуется как идея совместной развивающей деятельности взрослых и детей, Суть индивидуального подхода  в том, чтобы идти не от учебного предмета, а от ребенка к предмету, идти от тех возможностей, которыми располагает ребенок,  применять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психологопедагогические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личности.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презентаций, электронные задачники, словари, учебники, тематические сайты и т.д.</a:t>
            </a:r>
          </a:p>
        </p:txBody>
      </p:sp>
    </p:spTree>
    <p:extLst>
      <p:ext uri="{BB962C8B-B14F-4D97-AF65-F5344CB8AC3E}">
        <p14:creationId xmlns:p14="http://schemas.microsoft.com/office/powerpoint/2010/main" val="3695568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214" y="1558609"/>
            <a:ext cx="8710506" cy="359251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данных технологий позволяют равномерно во время урока распределять различные виды заданий, чередовать мыслительную деятельность 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определять время подачи сложного учебного материала, выделять время на проведение самостоятельных работ, нормативно применять ТСО, что дает положительные результаты в обучении.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 видеоролики по ТБ.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kartinki-vernisazh.ru/_ph/24/1/57920017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7" y="3576782"/>
            <a:ext cx="3718906" cy="31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0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инновационной оценки «портфолио»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персонифицированного учета достижений ученика как инструмента педагогической поддержки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самоопределения, определения траектории индивидуального развития личности. </a:t>
            </a:r>
          </a:p>
        </p:txBody>
      </p:sp>
      <p:pic>
        <p:nvPicPr>
          <p:cNvPr id="4" name="Picture 2" descr="https://1.bp.blogspot.com/-IxR4zi33n_M/VuW0dDXAaZI/AAAAAAAAGwM/Xi8d5jvBeKcMcr1GKbs7eJEOkCOD0_cxQ/s1600/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4378036"/>
            <a:ext cx="2893295" cy="22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84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ресурсов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педагогических технологий: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794" y="1930400"/>
            <a:ext cx="8459046" cy="46212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приложение к учебнику «Информатика и ИКТ»;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учебник «Информатика: тесты, задания, лучшие методики», Молодцов В.А., Рыжикова Н.Б.;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http://school-collection.edu.ru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://fcior.edu.ru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://www.ict.edu.ru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://fipi.ru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://webpractice.com.ru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://infourok.ru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://lk.videouroki.net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://kpolyakov.spb.ru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liubavyshka.ru/_ph/114/2/603675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91" y="2096582"/>
            <a:ext cx="4842421" cy="44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82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перспективность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654" y="1488613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педагогические технологии предусматривают использование информационных и коммуникационных методов для совершенствования методологической базы и практики преподавания.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перспективность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 использования подобных средств заключается в том, что применение их в преподавании - это насущное требование времени. В   Федеральном   законе   «Об   образовании   в   Российской   Федерации» говорится о необходимости  расширения         «… выбора образовательных ресурсов - не только печатных, но и электронных…».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3" y="103909"/>
            <a:ext cx="10133611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1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54" y="1375729"/>
            <a:ext cx="9472506" cy="4560251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 позволяет: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все компоненты образовательной деятельности новыми методами и приемами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интерактивность процесса обучения, что позволяет упростить самостоятельную работу учеников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 заниматься вне аудитории дома, так как работа с информацией – главное в процессе обучения.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 разнообразие творческой деятельности учащихся, </a:t>
            </a:r>
          </a:p>
          <a:p>
            <a:pPr lvl="0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исследовательскую деятельность в учебном процессе.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mg-fotki.yandex.ru/get/9555/230151719.8/0_dae77_36789cc6_XXX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12" y="4599708"/>
            <a:ext cx="3584588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67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54" y="1345249"/>
            <a:ext cx="9510606" cy="50022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повышения эффективности образовательного процесса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 могут применяться для объяснения нового материала через различные презентации, схемы и иные средства наглядности. Кроме того, с их помощью можно применять совершенно новые методы обучения, такие как создание собственных мини-проектов. Деятельность с помощью электронных устройств позволяет повысить ИКТ - компетенции учащихся.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 позволяют  получать навыки самостоятельного поиска, анализа и систематизации информации, которая содержится в различных источниках.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o-ni.okis.ru/file/so-ni/school/world_girl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61" y="4184361"/>
            <a:ext cx="2673639" cy="26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71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14" y="9906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база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обосновывающая применение ЭОР.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14" y="1238569"/>
            <a:ext cx="9586806" cy="5268911"/>
          </a:xfrm>
        </p:spPr>
        <p:txBody>
          <a:bodyPr>
            <a:normAutofit fontScale="550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ЭОР соответствует всем принципам обучения и позволяет в значительной мере усовершенствовать образовательный процесс: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 - с их помощью можно её систематизировать и облегчить восприятие;     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позволяют тонко настроить уровень сложности, чтобы образовательный процесс соответствовал возможностям учеников;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возможность максимально индивидуализировать обучение;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мотивацию учеников, сделать уроки более разнообразными и интересными для них.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 являются не только способом заменить некоторые методики и приемы в обучении, они позволяют формировать ИКТ- компетенции, которые жизненно важны для любого современного человека. Вышеозначенная компетенция развивается благодаря тому, что компьютеризация позволяет: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наглядно-образное, творческое мышление;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заняться эстетическим воспитанием учеников при помощи мультимедийных устройств;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совершенствовать умение находить оптимальное решение проблемы;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информационную культуру;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правильно воспринимать информацию и отсеивать ненужную;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умения и навыки работы с электронными устройствами;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любознательность, эрудицию, научить правильному общению с техникой и с людьми посредством электронных устройств.</a:t>
            </a:r>
          </a:p>
        </p:txBody>
      </p:sp>
      <p:pic>
        <p:nvPicPr>
          <p:cNvPr id="10242" name="Picture 2" descr="https://1.bp.blogspot.com/-IxR4zi33n_M/VuW0dDXAaZI/AAAAAAAAGwM/Xi8d5jvBeKcMcr1GKbs7eJEOkCOD0_cxQ/s1600/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4765964"/>
            <a:ext cx="2426859" cy="192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52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54" y="121920"/>
            <a:ext cx="9861126" cy="13208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следующие виды электронных ресурсов: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814" y="949009"/>
            <a:ext cx="9304866" cy="50555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Презентации;</a:t>
            </a:r>
          </a:p>
          <a:p>
            <a:pPr lvl="0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идеолекции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комплекс (справочник, энциклопедия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чебная (развивающая) компьютерная игра;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пособие;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тест/задачник;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модели изучаемых процессов;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практикум;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тренажеры;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базы данных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истанционные курсы;</a:t>
            </a:r>
          </a:p>
          <a:p>
            <a:pPr lvl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3.googleusercontent.com/-0Z0x2sA8DbA/VnE4lYUmQZI/AAAAAAAAP1I/uQLnm0PKH_M/w800-h800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57" y="2585747"/>
            <a:ext cx="4762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39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423" y="3275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Оптимальность и эффективность средств.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74" y="987989"/>
            <a:ext cx="10112586" cy="60408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  ЭОР   обладают   рядом   отличительных   свойств.   Они: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-мультимедийны, т.е. способны соединять в себе несколько типов информации, переведенной в электронный вид (текст, звук, фото, анимация, видео и др.), в силу чего несут большой потенциал эмоционального воздействия; 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-интерактивны,   т.е.   обладает   способностью   взаимодействовать   с человеком   (например:   поставить   задачу   перед   пользователем,   оценить результат решения и поставить более сложную задачу).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Эффективность урока – это степень достижения заданной цели педагогической деятельности с учётом оптимальности (необходимости и достаточности) затраченных усилий, средств, и времени 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инновационных образовательных технологий, в том числе информационно-коммуникационных, в образовательном процессе рассматривается как ключевое условие повышения качества образования, снижения нагрузки учащихся, более эффективного использования учебного времени.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методом и средством повышения качества современной системы образования является применение интерактивных досок.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 можно использовать на уроках  в разных режимах:</a:t>
            </a:r>
          </a:p>
          <a:p>
            <a:pPr lvl="0"/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 - в виде презентации теоретического материала;  </a:t>
            </a:r>
          </a:p>
          <a:p>
            <a:pPr lvl="0"/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развивающем - в виде интерактивных упражнений;</a:t>
            </a:r>
          </a:p>
          <a:p>
            <a:pPr lvl="0"/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контролирующем - в виде интерактивных контрольных заданий с функциями самоконтроля.   </a:t>
            </a:r>
          </a:p>
          <a:p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тренажеров, обучающих и контролирующих программ по отдельным темам курса ,   электронных образовательных ресурсов интернета, в частности сайта для подготовки к ЕГЭ и ГИА, повышает мотивацию обучения, позволяет развивать потребность обучающихся в самостоятельной работе. Таким образом, возникают познавательные потребности, которые и способствуют проявлению познавательных интересов и интеллектуальных способностей.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1.bp.blogspot.com/-IxR4zi33n_M/VuW0dDXAaZI/AAAAAAAAGwM/Xi8d5jvBeKcMcr1GKbs7eJEOkCOD0_cxQ/s1600/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4765964"/>
            <a:ext cx="2426859" cy="192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05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du-lider.ru/wp-content/uploads/2013/03/%D0%BA%D0%B0%D0%BA-%D0%B7%D0%B0%D0%B4%D0%B0%D0%B2%D0%B0%D1%82%D1%8C-%D0%B2%D0%BE%D0%BF%D1%80%D0%BE%D1%81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0"/>
            <a:ext cx="431482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94" y="12954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ПЕДТЕХНОЛОГИИ: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610" y="2095285"/>
            <a:ext cx="9053406" cy="4590731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деятельности проблемных ситуаций и организация активной самостоятельной деятельности учащихся по их разрешению, в результате чего происходит творческое овладение знаниями, умениями, навыками, развиваются мыслительные способности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Презентация, видеоролик, тематический сайт с заданием и т.д.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8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34" y="16764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34" y="1885771"/>
            <a:ext cx="9106746" cy="465931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учителя появляется возможность помогать слабому, уделять внимание сильному, реализуется желание сильных учащихся быстрее и глубже продвигаться в образовании. Сильные учащиеся утверждаются в своих способностях, слабые получают возможность испытывать учебный успех, повышается уровень мотивации ученья.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модуль (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задания, тесты) и т.д.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472" y="3074858"/>
            <a:ext cx="3029528" cy="37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91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980</Words>
  <Application>Microsoft Office PowerPoint</Application>
  <PresentationFormat>Широкоэкранный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Грань</vt:lpstr>
      <vt:lpstr>Педтехнологии использования ЭОР на уроках информатики</vt:lpstr>
      <vt:lpstr>Актуальность и перспективность </vt:lpstr>
      <vt:lpstr>Концептуальность. </vt:lpstr>
      <vt:lpstr>Практическая значимость. </vt:lpstr>
      <vt:lpstr>Теоретическая база, обосновывающая применение ЭОР. </vt:lpstr>
      <vt:lpstr>Различают следующие виды электронных ресурсов: </vt:lpstr>
      <vt:lpstr>Оптимальность и эффективность средств. </vt:lpstr>
      <vt:lpstr>ПЕДТЕХНОЛОГИИ:  проблемное обучение </vt:lpstr>
      <vt:lpstr> разноуровневое обучение </vt:lpstr>
      <vt:lpstr>проектные методы обучения</vt:lpstr>
      <vt:lpstr>исследовательские методы в обучении </vt:lpstr>
      <vt:lpstr>технология использования в обучении игровых методов:  ролевых, деловых, и других видов обучающих игр </vt:lpstr>
      <vt:lpstr>обучение в сотрудничестве  (командная, групповая работа) </vt:lpstr>
      <vt:lpstr>Здоровьесберегающие технологии</vt:lpstr>
      <vt:lpstr>Систему инновационной оценки «портфолио» </vt:lpstr>
      <vt:lpstr>Список используемых ресурсов при реализации педагогических технологий: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Слушатель</dc:creator>
  <cp:lastModifiedBy>Слушатель</cp:lastModifiedBy>
  <cp:revision>18</cp:revision>
  <dcterms:created xsi:type="dcterms:W3CDTF">2016-07-25T06:25:02Z</dcterms:created>
  <dcterms:modified xsi:type="dcterms:W3CDTF">2016-07-25T07:53:08Z</dcterms:modified>
</cp:coreProperties>
</file>