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0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3251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3252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253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254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255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256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3257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258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325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326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53261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3262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3263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F41C77B-3A5F-4829-86BA-3D7C3F9ECB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9" grpId="0"/>
      <p:bldP spid="5326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2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5326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D89982-67DE-4607-97D7-DFD493E18D6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679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00A087-53E8-4CE3-B180-8E16D7FBB0E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363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82AC95-6DAC-43B6-8368-757FE9C7E5B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76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D091C4-0617-49C5-95A2-97A86B7DF9D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483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91955DC-CF4E-46B5-9193-7598312B14A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443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292540-DB0C-42A6-8EAA-7A2A7DFA27D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5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E05A8B-5B11-465F-870F-F2BCDF91258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488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ADFCE1-44B6-4626-9CCA-00755D15890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921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753EF0-8705-48B2-8963-8F40CEB24F6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803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A903AB-6426-41E8-90F8-501AB91815C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885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204C7843-8E91-48DA-A7C6-B1E9D498159D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522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2229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223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3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3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33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3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223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236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223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22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5223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7" grpId="0"/>
      <p:bldP spid="5223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5223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5223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5223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5223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2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5223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/>
              <a:t>Техники психологического контакта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000" i="1"/>
              <a:t>МОБУ СОШ №2 г.Сочи</a:t>
            </a:r>
          </a:p>
          <a:p>
            <a:r>
              <a:rPr lang="ru-RU" sz="2000" i="1"/>
              <a:t>Учитель Лопатинский Д.В</a:t>
            </a:r>
            <a:r>
              <a:rPr lang="ru-RU" sz="20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0"/>
              <a:t>2 СТАДИЯ «Поиск совпадающих нейтральных интересов»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Целью ее является обнаружение той сферы личности собеседника, разговоры о которой вызывают у него приятные ассоциации и положительно окрашенные эмоции. Это его интересы, хобби, любимые занятия.</a:t>
            </a:r>
            <a:br>
              <a:rPr lang="ru-RU"/>
            </a:br>
            <a:r>
              <a:rPr lang="ru-RU"/>
              <a:t>Упражнения.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0"/>
              <a:t>3. СТАДИЯ «ПРИНЯТИЕ ЛИЧНОСТНЫХ КАЧЕСТВ, ПРЕДЛАГАЕМЫХ ПАРТНЕРОМ»</a:t>
            </a:r>
            <a:r>
              <a:rPr lang="ru-RU" sz="2800"/>
              <a:t/>
            </a:r>
            <a:br>
              <a:rPr lang="ru-RU" sz="2800"/>
            </a:br>
            <a:endParaRPr lang="ru-RU" sz="280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Целью ее является ознакомление с личностными характеристиками друг друга. Более того, в установлении контакта важно уметь принимать партнера таким, каков он есть, максимально использовать информацию о партнере, которую тот сам демонстрирует.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0"/>
              <a:t>4. СТАДИЯ «ВЫЯВЛЕНИЕ КАЧЕСТВ, МЕШАЮЩИХ ОБЩЕНИЮ»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Название стадии говорит само за себя. На этом этапе отрабатываются отдельные приемы» которые гарантировали бы сохранение контакта при возникновении неожиданных или конфликтных ситуаций.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Вывод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Коммуникативный тренинг достигает своего воспитательного эффекта, а следовательно вообще имеет смысл при готовности самого руководителя тренингом преодолевать себя, чувствовать себя постоянно открытым для ребят.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476250"/>
            <a:ext cx="8569325" cy="5649913"/>
          </a:xfrm>
        </p:spPr>
        <p:txBody>
          <a:bodyPr/>
          <a:lstStyle/>
          <a:p>
            <a:r>
              <a:rPr lang="ru-RU" sz="2800"/>
              <a:t>Организация  профессионально-педагогического общения требует умения устанавливать психологический контакт с классом. </a:t>
            </a:r>
          </a:p>
          <a:p>
            <a:r>
              <a:rPr lang="ru-RU" sz="2800"/>
              <a:t>	Установлению обратной связи в процессе общения помогают эмпатийные процессы, возникающие в ходе взаимодействия учителя и учеников. Обратная эмоциональная связь достигается через умения по поведению учеников, их лицам и глазам, улавливать общий психологический настрой класса; своевременно замечать выключение отдельных учащихся из общей деятельности.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Классификация стилей педагогического руководства.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Успешность педагогического взаимодействия зависит от уровня коммуникативной культуры учителя. </a:t>
            </a:r>
          </a:p>
          <a:p>
            <a:pPr>
              <a:lnSpc>
                <a:spcPct val="90000"/>
              </a:lnSpc>
            </a:pPr>
            <a:r>
              <a:rPr lang="ru-RU" sz="2800"/>
              <a:t>В современной психолого-педагогической литературе существуют различные классификации стилей педагогического руководства. Чаще всего вычленяются три основных разновидности: </a:t>
            </a:r>
          </a:p>
          <a:p>
            <a:pPr>
              <a:lnSpc>
                <a:spcPct val="90000"/>
              </a:lnSpc>
            </a:pPr>
            <a:r>
              <a:rPr lang="ru-RU" sz="2800"/>
              <a:t>авторитарный стиль, </a:t>
            </a:r>
          </a:p>
          <a:p>
            <a:pPr>
              <a:lnSpc>
                <a:spcPct val="90000"/>
              </a:lnSpc>
            </a:pPr>
            <a:r>
              <a:rPr lang="ru-RU" sz="2800"/>
              <a:t>демократический </a:t>
            </a:r>
          </a:p>
          <a:p>
            <a:pPr>
              <a:lnSpc>
                <a:spcPct val="90000"/>
              </a:lnSpc>
            </a:pPr>
            <a:r>
              <a:rPr lang="ru-RU" sz="2800"/>
              <a:t> либеральный.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Установление контакта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При </a:t>
            </a:r>
            <a:r>
              <a:rPr lang="ru-RU" i="1"/>
              <a:t>установлении контакта</a:t>
            </a:r>
            <a:r>
              <a:rPr lang="ru-RU"/>
              <a:t>  психоэмоциональное состояние человека проявляется в его состоянии, внешнем виде, в осанке, позе, мимике лица, жестах.</a:t>
            </a:r>
          </a:p>
          <a:p>
            <a:r>
              <a:rPr lang="ru-RU"/>
              <a:t>Конечно, можно научиться контролировать все свои действия, но это очень сложно и требует огромной практики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Виды восприятия информации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Все люди одновременно воспринимают информацию визуально (все, что мы видим), аудиально (все, что мы слышим),  </a:t>
            </a:r>
          </a:p>
          <a:p>
            <a:pPr>
              <a:lnSpc>
                <a:spcPct val="90000"/>
              </a:lnSpc>
            </a:pPr>
            <a:r>
              <a:rPr lang="ru-RU" sz="2800"/>
              <a:t>кинестически (прикосновения, запахи). Визуально мы считываем поведение человека, его жесты и мимику, осанку, походку, позу — все, что можно назвать невербальными проявлениями. </a:t>
            </a:r>
          </a:p>
          <a:p>
            <a:pPr>
              <a:lnSpc>
                <a:spcPct val="90000"/>
              </a:lnSpc>
            </a:pPr>
            <a:r>
              <a:rPr lang="ru-RU" sz="2800"/>
              <a:t>Речь человека несет в себе также вербальную (значение слов и выражений) и аудиальную информацию (темп, ритм, тональность.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endParaRPr lang="ru-RU" sz="40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Изучая процессы восприятия информации человеком, ученые доказали, что человек воспринимает информацию в следующем соотношении:</a:t>
            </a:r>
          </a:p>
          <a:p>
            <a:r>
              <a:rPr lang="ru-RU"/>
              <a:t>визуальная — через мимику и жесты — 55%;</a:t>
            </a:r>
          </a:p>
          <a:p>
            <a:r>
              <a:rPr lang="ru-RU"/>
              <a:t>аудиальная — через интонацию речи — 38%;</a:t>
            </a:r>
          </a:p>
          <a:p>
            <a:r>
              <a:rPr lang="ru-RU"/>
              <a:t>вербальная — через смысл слов — 7%.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Именно 93% информации  мы воспринимаем невербально, помимо слышимых слов. </a:t>
            </a:r>
          </a:p>
          <a:p>
            <a:r>
              <a:rPr lang="ru-RU"/>
              <a:t>Поэтому чрезвычайно важно не то, что мы произносим, а то, как мы это произносим, как мы настроены по отношению к собеседнику.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Коммуникативный тренинг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341438"/>
            <a:ext cx="8280400" cy="4784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/>
              <a:t>Среди разнообразных ситуаций можно особо выделить так называемые ситуации затрудненного общения. Во-первых, они возникают тогда, когда позиции участников неравноправны, (учитель— провинившийся ученик, Начальник — подчиненный и т. п.). </a:t>
            </a:r>
          </a:p>
          <a:p>
            <a:pPr>
              <a:lnSpc>
                <a:spcPct val="80000"/>
              </a:lnSpc>
            </a:pPr>
            <a:r>
              <a:rPr lang="ru-RU" sz="2800"/>
              <a:t>Во-вторых, когда участников общения разделяют различного рода Психологические барьеры. В таких ситуациях один является более инициативным, а второй — пассивным участником общения, он намеренно или неосознанно сопротивляется установлению контакта.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0"/>
              <a:t>1 СТАДИЯ «НАКОПЛЕНИЕ СОГЛАСИЙ»</a:t>
            </a:r>
            <a:r>
              <a:rPr lang="ru-RU" sz="2800"/>
              <a:t/>
            </a:r>
            <a:br>
              <a:rPr lang="ru-RU" sz="2800"/>
            </a:br>
            <a:endParaRPr lang="ru-RU" sz="28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Целью ее является высказывание своих согласий и вызов их со стороны другого. Целесообразность самого согласия заключается в том, что оно создает удовлетворяющее партнера положение и само по себе не содержит элементов конфликта, конфронтации. Согласие всегда^ ослабляет напряжение и понижает уровень тревожности, создает представление о нерациональности барьеров,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17</TotalTime>
  <Words>419</Words>
  <Application>Microsoft Office PowerPoint</Application>
  <PresentationFormat>Экран (4:3)</PresentationFormat>
  <Paragraphs>37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Garamond</vt:lpstr>
      <vt:lpstr>Times New Roman</vt:lpstr>
      <vt:lpstr>Wingdings</vt:lpstr>
      <vt:lpstr>Течение</vt:lpstr>
      <vt:lpstr>Техники психологического контакта</vt:lpstr>
      <vt:lpstr>Презентация PowerPoint</vt:lpstr>
      <vt:lpstr>Классификация стилей педагогического руководства.</vt:lpstr>
      <vt:lpstr>Установление контакта</vt:lpstr>
      <vt:lpstr>Виды восприятия информации</vt:lpstr>
      <vt:lpstr>Презентация PowerPoint</vt:lpstr>
      <vt:lpstr>Презентация PowerPoint</vt:lpstr>
      <vt:lpstr>Коммуникативный тренинг</vt:lpstr>
      <vt:lpstr>1 СТАДИЯ «НАКОПЛЕНИЕ СОГЛАСИЙ» </vt:lpstr>
      <vt:lpstr>2 СТАДИЯ «Поиск совпадающих нейтральных интересов»</vt:lpstr>
      <vt:lpstr>3. СТАДИЯ «ПРИНЯТИЕ ЛИЧНОСТНЫХ КАЧЕСТВ, ПРЕДЛАГАЕМЫХ ПАРТНЕРОМ» </vt:lpstr>
      <vt:lpstr>4. СТАДИЯ «ВЫЯВЛЕНИЕ КАЧЕСТВ, МЕШАЮЩИХ ОБЩЕНИЮ»</vt:lpstr>
      <vt:lpstr>Вывод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Техники психологического контакта</dc:title>
  <dc:creator>Учебный класс</dc:creator>
  <cp:lastModifiedBy>СЦРО</cp:lastModifiedBy>
  <cp:revision>5</cp:revision>
  <dcterms:created xsi:type="dcterms:W3CDTF">2016-08-15T07:55:58Z</dcterms:created>
  <dcterms:modified xsi:type="dcterms:W3CDTF">2016-08-15T11:23:07Z</dcterms:modified>
</cp:coreProperties>
</file>