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3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C781-CDB3-4A17-8C2B-CFD269DFA2AE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EE66-8205-4A17-A07A-3A4A4512FE9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81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C781-CDB3-4A17-8C2B-CFD269DFA2AE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EE66-8205-4A17-A07A-3A4A4512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16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C781-CDB3-4A17-8C2B-CFD269DFA2AE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EE66-8205-4A17-A07A-3A4A4512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752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C781-CDB3-4A17-8C2B-CFD269DFA2AE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EE66-8205-4A17-A07A-3A4A4512FE9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120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C781-CDB3-4A17-8C2B-CFD269DFA2AE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EE66-8205-4A17-A07A-3A4A4512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967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C781-CDB3-4A17-8C2B-CFD269DFA2AE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EE66-8205-4A17-A07A-3A4A4512FE9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337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C781-CDB3-4A17-8C2B-CFD269DFA2AE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EE66-8205-4A17-A07A-3A4A4512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48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C781-CDB3-4A17-8C2B-CFD269DFA2AE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EE66-8205-4A17-A07A-3A4A4512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407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C781-CDB3-4A17-8C2B-CFD269DFA2AE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EE66-8205-4A17-A07A-3A4A4512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0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C781-CDB3-4A17-8C2B-CFD269DFA2AE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EE66-8205-4A17-A07A-3A4A4512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67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C781-CDB3-4A17-8C2B-CFD269DFA2AE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EE66-8205-4A17-A07A-3A4A4512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926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C781-CDB3-4A17-8C2B-CFD269DFA2AE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EE66-8205-4A17-A07A-3A4A4512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71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C781-CDB3-4A17-8C2B-CFD269DFA2AE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EE66-8205-4A17-A07A-3A4A4512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86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C781-CDB3-4A17-8C2B-CFD269DFA2AE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EE66-8205-4A17-A07A-3A4A4512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621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C781-CDB3-4A17-8C2B-CFD269DFA2AE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EE66-8205-4A17-A07A-3A4A4512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39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C781-CDB3-4A17-8C2B-CFD269DFA2AE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EE66-8205-4A17-A07A-3A4A4512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241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C781-CDB3-4A17-8C2B-CFD269DFA2AE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EE66-8205-4A17-A07A-3A4A4512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095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099C781-CDB3-4A17-8C2B-CFD269DFA2AE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8ABEE66-8205-4A17-A07A-3A4A4512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3651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5597" y="-13730"/>
            <a:ext cx="5460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проект: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«Формирование основ правовой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старших дошкольников» 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3226" y="1037810"/>
            <a:ext cx="41425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ель проекта: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психолого-педагогических условий формирование основ правовой культуры дошкольников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29924" y="3460872"/>
            <a:ext cx="40035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Лекторий для педагогов и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родителей. 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еализации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и парциальных образовательных программ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поформированию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 правовой культуры старшего дошкольника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883774" y="6059282"/>
            <a:ext cx="4157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старших дошкольников  в практике дошкольных образовательных организаций 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470988" y="2362889"/>
            <a:ext cx="3740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Результативностью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инновационного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является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8470988" y="1083540"/>
            <a:ext cx="357041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сетевого</a:t>
            </a:r>
          </a:p>
          <a:p>
            <a:pPr algn="just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инновационной </a:t>
            </a:r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с детскими садами и детской городской  библиотекой  им. С.Я. Маршака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8" y="896244"/>
            <a:ext cx="490074" cy="610295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3"/>
          <a:srcRect l="21462" t="17518" r="46274" b="9755"/>
          <a:stretch/>
        </p:blipFill>
        <p:spPr>
          <a:xfrm>
            <a:off x="4704177" y="1083540"/>
            <a:ext cx="3161156" cy="3773501"/>
          </a:xfrm>
          <a:prstGeom prst="rect">
            <a:avLst/>
          </a:prstGeom>
        </p:spPr>
      </p:pic>
      <p:sp>
        <p:nvSpPr>
          <p:cNvPr id="2048" name="Прямоугольник 2047"/>
          <p:cNvSpPr/>
          <p:nvPr/>
        </p:nvSpPr>
        <p:spPr>
          <a:xfrm>
            <a:off x="4174235" y="95802"/>
            <a:ext cx="78536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 учреждение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Краснодар              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-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90»</a:t>
            </a: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8" y="3308951"/>
            <a:ext cx="490074" cy="610295"/>
          </a:xfrm>
          <a:prstGeom prst="rect">
            <a:avLst/>
          </a:prstGeom>
        </p:spPr>
      </p:pic>
      <p:sp>
        <p:nvSpPr>
          <p:cNvPr id="2049" name="Прямоугольник 2048"/>
          <p:cNvSpPr/>
          <p:nvPr/>
        </p:nvSpPr>
        <p:spPr>
          <a:xfrm>
            <a:off x="489193" y="1802257"/>
            <a:ext cx="41335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Инновационность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проекта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заключается в разработке и внедрении новой модели формирования основ правовой культуры старших дошкольников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" y="1624955"/>
            <a:ext cx="490074" cy="610295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5" y="2571698"/>
            <a:ext cx="490074" cy="610295"/>
          </a:xfrm>
          <a:prstGeom prst="rect">
            <a:avLst/>
          </a:prstGeom>
        </p:spPr>
      </p:pic>
      <p:sp>
        <p:nvSpPr>
          <p:cNvPr id="2050" name="Прямоугольник 2049"/>
          <p:cNvSpPr/>
          <p:nvPr/>
        </p:nvSpPr>
        <p:spPr>
          <a:xfrm>
            <a:off x="521254" y="2794345"/>
            <a:ext cx="410148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Разработка и реализация Сюжетно—ролевого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квеста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«Путешествие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с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маленьким принцем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». </a:t>
            </a:r>
            <a:endParaRPr lang="ru-RU" sz="1400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021" y="996310"/>
            <a:ext cx="490074" cy="610295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29" y="2174748"/>
            <a:ext cx="490074" cy="610295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71" y="4447767"/>
            <a:ext cx="1791455" cy="1343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5" t="29925" r="43780" b="27186"/>
          <a:stretch/>
        </p:blipFill>
        <p:spPr bwMode="auto">
          <a:xfrm>
            <a:off x="4247204" y="4958523"/>
            <a:ext cx="1032087" cy="1453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6"/>
          <a:srcRect l="35305" t="33807" r="34241" b="16572"/>
          <a:stretch/>
        </p:blipFill>
        <p:spPr>
          <a:xfrm>
            <a:off x="10417175" y="3000836"/>
            <a:ext cx="1624227" cy="1148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51" name="Прямоугольник 2050"/>
          <p:cNvSpPr/>
          <p:nvPr/>
        </p:nvSpPr>
        <p:spPr>
          <a:xfrm>
            <a:off x="7883774" y="2947664"/>
            <a:ext cx="253340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1.Обеспечение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—педагогических и организационных условий формирования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 правовой культуры старших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дошкольников.</a:t>
            </a:r>
          </a:p>
        </p:txBody>
      </p:sp>
      <p:sp>
        <p:nvSpPr>
          <p:cNvPr id="2052" name="Прямоугольник 2051"/>
          <p:cNvSpPr/>
          <p:nvPr/>
        </p:nvSpPr>
        <p:spPr>
          <a:xfrm>
            <a:off x="7912363" y="4704065"/>
            <a:ext cx="40707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2.Повышение уровня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 правовой культуры старших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дошкольников.</a:t>
            </a:r>
          </a:p>
        </p:txBody>
      </p:sp>
      <p:pic>
        <p:nvPicPr>
          <p:cNvPr id="8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30" t="32488" r="28876" b="25248"/>
          <a:stretch/>
        </p:blipFill>
        <p:spPr bwMode="auto">
          <a:xfrm>
            <a:off x="6525833" y="5036841"/>
            <a:ext cx="1014898" cy="1363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Прямоугольник 2052"/>
          <p:cNvSpPr/>
          <p:nvPr/>
        </p:nvSpPr>
        <p:spPr>
          <a:xfrm>
            <a:off x="7945264" y="5493799"/>
            <a:ext cx="41139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Применения разработанных программ по формированию основ правовой </a:t>
            </a:r>
            <a:endParaRPr lang="ru-RU" sz="1600" dirty="0"/>
          </a:p>
        </p:txBody>
      </p:sp>
      <p:sp>
        <p:nvSpPr>
          <p:cNvPr id="2057" name="TextBox 2056"/>
          <p:cNvSpPr txBox="1"/>
          <p:nvPr/>
        </p:nvSpPr>
        <p:spPr>
          <a:xfrm>
            <a:off x="2322975" y="4444802"/>
            <a:ext cx="2878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проекта: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98" y="5019980"/>
            <a:ext cx="941100" cy="13310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960" y="4834772"/>
            <a:ext cx="929492" cy="13097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706" y="5119562"/>
            <a:ext cx="791483" cy="110771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592" y="4903984"/>
            <a:ext cx="969612" cy="137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4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1614</TotalTime>
  <Words>148</Words>
  <Application>Microsoft Office PowerPoint</Application>
  <PresentationFormat>Произвольный</PresentationFormat>
  <Paragraphs>23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Сектор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Анищенко</cp:lastModifiedBy>
  <cp:revision>33</cp:revision>
  <dcterms:created xsi:type="dcterms:W3CDTF">2021-09-20T12:34:34Z</dcterms:created>
  <dcterms:modified xsi:type="dcterms:W3CDTF">2022-01-14T12:00:46Z</dcterms:modified>
</cp:coreProperties>
</file>