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69" r:id="rId3"/>
    <p:sldId id="270" r:id="rId4"/>
    <p:sldId id="271" r:id="rId5"/>
    <p:sldId id="272" r:id="rId6"/>
    <p:sldId id="273" r:id="rId7"/>
    <p:sldId id="264" r:id="rId8"/>
  </p:sldIdLst>
  <p:sldSz cx="12192000" cy="6858000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308F2-BEEF-4D4C-8710-8F4F3397F55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4835"/>
            <a:ext cx="545211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BD1D0-95A7-4094-B859-A36F7389A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1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7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3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8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6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8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9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3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7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1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5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2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19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9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3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47309-3E3A-41F4-AAA3-6B3D64831D2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5695AA-BB31-4926-9910-2FE3C6E5F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4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57troic.ru/item/1303520" TargetMode="External"/><Relationship Id="rId2" Type="http://schemas.openxmlformats.org/officeDocument/2006/relationships/hyperlink" Target="https://782329.selcdn.ru/leonardo/uploadsForSiteId/200409/content/cf6da3e1-131b-4fda-a93b-1ad740888737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7481" y="458069"/>
            <a:ext cx="1037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редняя общеобразовательная школа № 57 станицы Троицкой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Крымский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1" y="1563135"/>
            <a:ext cx="9062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итоги реализации краевой инновационной площадки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/>
              <a:t>Знания для жизни: финансовая грамотность как основа  социализации и социальной адаптации обучающихся  с ограниченными возможностями здоровья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4082" y="4772416"/>
            <a:ext cx="61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Зубачева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57 ст.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роицкой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Основная идея (идеи)деятельности краевой инновационной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671" y="2386394"/>
            <a:ext cx="115227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Повышение </a:t>
            </a:r>
            <a:r>
              <a:rPr lang="ru-RU" sz="2800" i="1" dirty="0"/>
              <a:t>финансовой грамотности</a:t>
            </a:r>
            <a:r>
              <a:rPr lang="ru-RU" sz="2800" dirty="0"/>
              <a:t> и компетентности обучающихся с </a:t>
            </a:r>
            <a:r>
              <a:rPr lang="ru-RU" sz="2800" dirty="0" err="1"/>
              <a:t>ОВЗ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проживающих в сельской местности, посредством применения игровых </a:t>
            </a:r>
            <a:endParaRPr lang="ru-RU" sz="2800" dirty="0" smtClean="0"/>
          </a:p>
          <a:p>
            <a:r>
              <a:rPr lang="ru-RU" sz="2800" dirty="0" smtClean="0"/>
              <a:t>образовательных </a:t>
            </a:r>
            <a:r>
              <a:rPr lang="ru-RU" sz="2800" dirty="0"/>
              <a:t>тренажеров, игрового, ролевого и </a:t>
            </a:r>
            <a:r>
              <a:rPr lang="ru-RU" sz="2800" dirty="0" err="1"/>
              <a:t>кейсового</a:t>
            </a:r>
            <a:r>
              <a:rPr lang="ru-RU" sz="2800" dirty="0"/>
              <a:t> обучения, </a:t>
            </a:r>
            <a:endParaRPr lang="ru-RU" sz="2800" dirty="0" smtClean="0"/>
          </a:p>
          <a:p>
            <a:r>
              <a:rPr lang="ru-RU" sz="2800" dirty="0" smtClean="0"/>
              <a:t>а </a:t>
            </a:r>
            <a:r>
              <a:rPr lang="ru-RU" sz="2800" i="1" dirty="0"/>
              <a:t>также внедрения модели финансовой грамотности</a:t>
            </a:r>
            <a:r>
              <a:rPr lang="ru-RU" sz="2800" dirty="0"/>
              <a:t> в </a:t>
            </a:r>
            <a:r>
              <a:rPr lang="ru-RU" sz="2800" i="1" dirty="0"/>
              <a:t>образовательную </a:t>
            </a:r>
            <a:r>
              <a:rPr lang="ru-RU" sz="2800" dirty="0"/>
              <a:t>деятельность </a:t>
            </a:r>
            <a:endParaRPr lang="ru-RU" sz="2800" dirty="0" smtClean="0"/>
          </a:p>
          <a:p>
            <a:r>
              <a:rPr lang="ru-RU" sz="2800" dirty="0" smtClean="0"/>
              <a:t>сельской </a:t>
            </a:r>
            <a:r>
              <a:rPr lang="ru-RU" sz="2800" dirty="0"/>
              <a:t>школы.</a:t>
            </a:r>
          </a:p>
        </p:txBody>
      </p:sp>
    </p:spTree>
    <p:extLst>
      <p:ext uri="{BB962C8B-B14F-4D97-AF65-F5344CB8AC3E}">
        <p14:creationId xmlns:p14="http://schemas.microsoft.com/office/powerpoint/2010/main" val="236053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34" y="543722"/>
            <a:ext cx="9601196" cy="5836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Диссеминация опыта</a:t>
            </a:r>
            <a:endParaRPr lang="ru-RU" sz="3200" dirty="0"/>
          </a:p>
        </p:txBody>
      </p:sp>
      <p:pic>
        <p:nvPicPr>
          <p:cNvPr id="1026" name="Picture 2" descr="C:\Users\admin\Desktop\инновационная площадка\стажировка\отчет о стажировочной площадке МБОУ СОШ № 57 ст. Троицкой Крымский район\МЕДИА МАТЕРИАЛЫ\photo168214694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7" y="1615856"/>
            <a:ext cx="3494762" cy="2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инновационная площадка\стажировка\отчет о стажировочной площадке МБОУ СОШ № 57 ст. Троицкой Крымский район\МЕДИА МАТЕРИАЛЫ\photo1682146942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08" y="1615856"/>
            <a:ext cx="3544866" cy="26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инновационная площадка\стажировка\отчет о стажировочной площадке МБОУ СОШ № 57 ст. Троицкой Крымский район\МЕДИА МАТЕРИАЛЫ\photo16821469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70" y="1640907"/>
            <a:ext cx="3427959" cy="25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827" y="4274506"/>
            <a:ext cx="10684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20 апреля 2023 года на базе </a:t>
            </a:r>
            <a:r>
              <a:rPr lang="ru-RU" sz="2000" dirty="0" err="1" smtClean="0"/>
              <a:t>МБОУ</a:t>
            </a:r>
            <a:r>
              <a:rPr lang="ru-RU" sz="2000" dirty="0" smtClean="0"/>
              <a:t>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№ 57 ст. Троицкой муниципального образования Крымский район прошла Краевая </a:t>
            </a:r>
            <a:r>
              <a:rPr lang="ru-RU" sz="2000" dirty="0" err="1"/>
              <a:t>стажировочная</a:t>
            </a:r>
            <a:r>
              <a:rPr lang="ru-RU" sz="2000" dirty="0"/>
              <a:t> площадка по теме </a:t>
            </a:r>
            <a:r>
              <a:rPr lang="ru-RU" sz="2000" dirty="0" smtClean="0"/>
              <a:t> “</a:t>
            </a:r>
            <a:r>
              <a:rPr lang="ru-RU" sz="2000" dirty="0"/>
              <a:t>Формирование компетенций в сфере финансовой </a:t>
            </a:r>
            <a:r>
              <a:rPr lang="ru-RU" sz="2000" dirty="0" smtClean="0"/>
              <a:t>грамотности  </a:t>
            </a:r>
            <a:r>
              <a:rPr lang="ru-RU" sz="2000" dirty="0"/>
              <a:t>у обучающихся с ограниченными возможностями здоровья </a:t>
            </a:r>
            <a:endParaRPr lang="ru-RU" sz="2000" dirty="0" smtClean="0"/>
          </a:p>
          <a:p>
            <a:pPr algn="just"/>
            <a:r>
              <a:rPr lang="ru-RU" sz="2000" dirty="0" smtClean="0"/>
              <a:t>как </a:t>
            </a:r>
            <a:r>
              <a:rPr lang="ru-RU" sz="2000" dirty="0"/>
              <a:t>одно из направлений их социальной адаптации”</a:t>
            </a:r>
          </a:p>
        </p:txBody>
      </p:sp>
    </p:spTree>
    <p:extLst>
      <p:ext uri="{BB962C8B-B14F-4D97-AF65-F5344CB8AC3E}">
        <p14:creationId xmlns:p14="http://schemas.microsoft.com/office/powerpoint/2010/main" val="367793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76" y="756664"/>
            <a:ext cx="9601196" cy="49593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Диссеминация опыта</a:t>
            </a:r>
          </a:p>
        </p:txBody>
      </p:sp>
      <p:pic>
        <p:nvPicPr>
          <p:cNvPr id="2050" name="Picture 2" descr="C:\Users\admin\Desktop\инновационная площадка\диссиминация\сертификат 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" y="1018577"/>
            <a:ext cx="3774400" cy="27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841da8e2-fb40-4372-a51d-1f4612460faf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19" y="658977"/>
            <a:ext cx="3964056" cy="30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6647b344-78e8-4014-bf6f-e834b180c006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70" y="1304540"/>
            <a:ext cx="4344444" cy="33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cd7be2df-f92f-49d3-ba25-d1427544808b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77" y="3537897"/>
            <a:ext cx="4084898" cy="31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Сертификат о выступлении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" y="3619370"/>
            <a:ext cx="3874220" cy="27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0493" y="4620876"/>
            <a:ext cx="381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Выступления на научно-практических</a:t>
            </a:r>
          </a:p>
          <a:p>
            <a:r>
              <a:rPr lang="ru-RU" dirty="0" smtClean="0"/>
              <a:t> семинарах и конференциях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53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772" y="443513"/>
            <a:ext cx="9601196" cy="508465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Диссеминация опыта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1250" y="1089764"/>
            <a:ext cx="10960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Краевая научно-практическая конференция профессионального сообщества </a:t>
            </a:r>
          </a:p>
          <a:p>
            <a:pPr algn="ctr"/>
            <a:r>
              <a:rPr lang="ru-RU" sz="2000" b="1" dirty="0" smtClean="0"/>
              <a:t>дефектологов Краснодарского края «Региональные аспекты инклюзивного образования </a:t>
            </a:r>
          </a:p>
          <a:p>
            <a:pPr algn="ctr"/>
            <a:r>
              <a:rPr lang="ru-RU" sz="2000" b="1" dirty="0" smtClean="0"/>
              <a:t>детей с ограниченными здоровья: результаты, опыт и перспективы»</a:t>
            </a:r>
          </a:p>
          <a:p>
            <a:pPr algn="ctr"/>
            <a:r>
              <a:rPr lang="ru-RU" sz="2000" b="1" dirty="0" smtClean="0"/>
              <a:t>3-6 октября 2023 г.</a:t>
            </a:r>
            <a:endParaRPr lang="ru-RU" sz="2000" b="1" dirty="0"/>
          </a:p>
        </p:txBody>
      </p:sp>
      <p:pic>
        <p:nvPicPr>
          <p:cNvPr id="3074" name="Picture 2" descr="C:\Users\admin\Downloads\PHOTO-2023-10-13-13-06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47" y="2413203"/>
            <a:ext cx="3037561" cy="40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PHOTO-2023-10-13-13-06-1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2895595"/>
            <a:ext cx="3983277" cy="29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PHOTO-2023-10-13-13-06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76" y="2904588"/>
            <a:ext cx="4089747" cy="30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4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298" y="531195"/>
            <a:ext cx="9601196" cy="43330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Инновационные продукты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1041" y="1352811"/>
            <a:ext cx="114486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формированию финансовой грамотности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массовой школы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782329.selcdn.ru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leonardo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uploadsForSiteId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/200409/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content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cf6da3e1-131b-4fda-a93b-1ad740888737.pdf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“Организация реализации инновационной деятельности по формированию основ финансовой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ограниченными возможностями здоровья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Всероссийская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“Реализация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развития профессиональной компетентности педагога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практики”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Голенко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социальный педагог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по теме "Формирование основ финансовой грамотности у детей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здоровья" на курсах повышения квалификации "Обучение и воспитание учащихся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задержкой психического развития при реализации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ООО".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Архипенко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57; Голенко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57 (20.05.2023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инновационного проекта</a:t>
            </a:r>
          </a:p>
          <a:p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school57troic.ru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item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/1303520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3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2698" y="3428999"/>
            <a:ext cx="5472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928046" y="1340892"/>
            <a:ext cx="6127845" cy="2088107"/>
          </a:xfrm>
          <a:prstGeom prst="cloudCallout">
            <a:avLst>
              <a:gd name="adj1" fmla="val -60430"/>
              <a:gd name="adj2" fmla="val -1039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Нажить много денег - храбрость;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охранить их – мудрость,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умело расходовать – искусство.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1379</TotalTime>
  <Words>352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Презентация PowerPoint</vt:lpstr>
      <vt:lpstr>Основная идея (идеи)деятельности краевой инновационной площадки</vt:lpstr>
      <vt:lpstr>Диссеминация опыта</vt:lpstr>
      <vt:lpstr>Диссеминация опыта</vt:lpstr>
      <vt:lpstr>Диссеминация опыта</vt:lpstr>
      <vt:lpstr>Инновационные продукты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school2</dc:creator>
  <cp:lastModifiedBy>admin</cp:lastModifiedBy>
  <cp:revision>84</cp:revision>
  <cp:lastPrinted>2019-10-21T07:54:14Z</cp:lastPrinted>
  <dcterms:created xsi:type="dcterms:W3CDTF">2019-04-14T14:29:19Z</dcterms:created>
  <dcterms:modified xsi:type="dcterms:W3CDTF">2023-10-17T06:15:31Z</dcterms:modified>
</cp:coreProperties>
</file>