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6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5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2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6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0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7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99C781-CDB3-4A17-8C2B-CFD269DFA2A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5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597" y="-13730"/>
            <a:ext cx="546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основ правовой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старших дошкольников»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671" y="1162798"/>
            <a:ext cx="414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психолого-педагогических условий формирование основ правовой культуры дошкольников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7037" y="4014394"/>
            <a:ext cx="3880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 для педагогов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и парциальных образовательных программ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поформированию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правовой культуры старшего дошкольника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19263" y="6157986"/>
            <a:ext cx="447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старших дошкольников  в практике дошкольных образовательных организаций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70988" y="2362889"/>
            <a:ext cx="374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Результативностью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является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70988" y="1083540"/>
            <a:ext cx="35704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детскими садами и детской городской  библиотекой  им. С.Я. Маршака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" y="1095683"/>
            <a:ext cx="490074" cy="6102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/>
          <a:srcRect l="21462" t="17518" r="46274" b="9755"/>
          <a:stretch/>
        </p:blipFill>
        <p:spPr>
          <a:xfrm>
            <a:off x="4620377" y="1184762"/>
            <a:ext cx="3263397" cy="4135792"/>
          </a:xfrm>
          <a:prstGeom prst="rect">
            <a:avLst/>
          </a:prstGeom>
        </p:spPr>
      </p:pic>
      <p:sp>
        <p:nvSpPr>
          <p:cNvPr id="2048" name="Прямоугольник 2047"/>
          <p:cNvSpPr/>
          <p:nvPr/>
        </p:nvSpPr>
        <p:spPr>
          <a:xfrm>
            <a:off x="4174235" y="95802"/>
            <a:ext cx="7853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Краснодар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90»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" y="3881448"/>
            <a:ext cx="490074" cy="610295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597712" y="2008539"/>
            <a:ext cx="4009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Инновационность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проекта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заключается в разработке и внедрении новой модели формирования основ правовой культуры старших дошкольников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6" y="1957915"/>
            <a:ext cx="490074" cy="6102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6" y="3072255"/>
            <a:ext cx="490074" cy="610295"/>
          </a:xfrm>
          <a:prstGeom prst="rect">
            <a:avLst/>
          </a:prstGeom>
        </p:spPr>
      </p:pic>
      <p:sp>
        <p:nvSpPr>
          <p:cNvPr id="2050" name="Прямоугольник 2049"/>
          <p:cNvSpPr/>
          <p:nvPr/>
        </p:nvSpPr>
        <p:spPr>
          <a:xfrm>
            <a:off x="597037" y="3186138"/>
            <a:ext cx="4028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Разработка и реализация Сюжетно—ролевого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квеста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«Путешествие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маленьким принцем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».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21" y="996310"/>
            <a:ext cx="490074" cy="61029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29" y="2174748"/>
            <a:ext cx="490074" cy="61029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" y="5430086"/>
            <a:ext cx="1791455" cy="134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Picture 3" descr="C:\Users\user\Desktop\фото к Кипу\IMG-20190926-WA0019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52" y="5430086"/>
            <a:ext cx="1775750" cy="125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t="29925" r="43780" b="27186"/>
          <a:stretch/>
        </p:blipFill>
        <p:spPr bwMode="auto">
          <a:xfrm>
            <a:off x="5375779" y="5230413"/>
            <a:ext cx="1155334" cy="162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7"/>
          <a:srcRect l="35305" t="33807" r="34241" b="16572"/>
          <a:stretch/>
        </p:blipFill>
        <p:spPr>
          <a:xfrm>
            <a:off x="10567773" y="4479265"/>
            <a:ext cx="1624227" cy="1148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Прямоугольник 2050"/>
          <p:cNvSpPr/>
          <p:nvPr/>
        </p:nvSpPr>
        <p:spPr>
          <a:xfrm>
            <a:off x="7883774" y="2947664"/>
            <a:ext cx="27974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—педагогических и организационных условий формирования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правовой культуры старших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</p:txBody>
      </p:sp>
      <p:sp>
        <p:nvSpPr>
          <p:cNvPr id="2052" name="Прямоугольник 2051"/>
          <p:cNvSpPr/>
          <p:nvPr/>
        </p:nvSpPr>
        <p:spPr>
          <a:xfrm>
            <a:off x="7894508" y="4509641"/>
            <a:ext cx="2830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2.Повышение уровня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правовой культуры старших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32488" r="28876" b="25248"/>
          <a:stretch/>
        </p:blipFill>
        <p:spPr bwMode="auto">
          <a:xfrm>
            <a:off x="6552025" y="5298726"/>
            <a:ext cx="1167238" cy="156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2052"/>
          <p:cNvSpPr/>
          <p:nvPr/>
        </p:nvSpPr>
        <p:spPr>
          <a:xfrm>
            <a:off x="7778711" y="5480007"/>
            <a:ext cx="306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Применения разработанных программ по формированию основ правовой </a:t>
            </a:r>
            <a:endParaRPr lang="ru-RU" sz="1600" dirty="0"/>
          </a:p>
        </p:txBody>
      </p:sp>
      <p:sp>
        <p:nvSpPr>
          <p:cNvPr id="2057" name="TextBox 2056"/>
          <p:cNvSpPr txBox="1"/>
          <p:nvPr/>
        </p:nvSpPr>
        <p:spPr>
          <a:xfrm>
            <a:off x="3975599" y="5250874"/>
            <a:ext cx="148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1547</TotalTime>
  <Words>148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28</cp:revision>
  <dcterms:created xsi:type="dcterms:W3CDTF">2021-09-20T12:34:34Z</dcterms:created>
  <dcterms:modified xsi:type="dcterms:W3CDTF">2021-09-24T05:59:48Z</dcterms:modified>
</cp:coreProperties>
</file>