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5" r:id="rId5"/>
    <p:sldId id="261" r:id="rId6"/>
    <p:sldId id="260" r:id="rId7"/>
    <p:sldId id="262" r:id="rId8"/>
    <p:sldId id="263" r:id="rId9"/>
    <p:sldId id="267" r:id="rId10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6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C9C4B-B2D3-408E-977D-EF714F9E62EC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17F0-B030-4DAD-B2F4-E1D8C8542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0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6EC4-C994-4C23-ADB6-EABD3BD1628A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8337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32740-3093-45F0-B011-F89D2E330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3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8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7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0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2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1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4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9811-BFCF-4245-9F5F-1EEC5B6CADC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B3B2-18C0-450E-B6D3-10BA6D368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klass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7"/>
            <a:ext cx="7990656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Комплексный подход к обучению основ программирования на уроках информатики для учащихся 8 классов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76279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Подготовил: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учитель высшей категории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по информатики и ИКТ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МАОУ гимназии №5, г. Новороссийска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Копаницкая Екатерина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00451"/>
            <a:ext cx="30588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школьного обучения программированию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проблема школьного обучения программирования – это отсутствие системного подхода.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программирования дети  учатся в первую очередь работать с информацией, структурировать её, управлять ею.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232248" cy="15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Р.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Дединского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098"/>
            <a:ext cx="777686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основных критериев: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«Учить только хорошему»;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«Учить программированию,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языку»;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«Вредный заказчик»;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415"/>
          <a:stretch/>
        </p:blipFill>
        <p:spPr bwMode="auto">
          <a:xfrm>
            <a:off x="6444208" y="1412776"/>
            <a:ext cx="2088232" cy="20919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6" y="4149080"/>
            <a:ext cx="27013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0123058">
            <a:off x="316910" y="3108925"/>
            <a:ext cx="6060023" cy="864096"/>
          </a:xfrm>
          <a:prstGeom prst="rect">
            <a:avLst/>
          </a:prstGeom>
          <a:solidFill>
            <a:srgbClr val="A06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http://</a:t>
            </a:r>
            <a:r>
              <a:rPr lang="en-US" sz="3200" dirty="0" smtClean="0"/>
              <a:t>ded32.net.ru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30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открытых уроков: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12" descr="Коллажи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631" y="1340768"/>
            <a:ext cx="4104456" cy="230875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3116"/>
            <a:ext cx="3960440" cy="2784685"/>
          </a:xfrm>
          <a:prstGeom prst="rect">
            <a:avLst/>
          </a:prstGeom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4484680" y="4509120"/>
            <a:ext cx="4659319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в среде программирования»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082" y="153741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«Час Кода. Изучения алгоритмических конструкций»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5 «!», чтоб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ыстро разобраться: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примеры кода;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читать примеры кода, но и запускать их!; (разораться с написанием и синтаксисом);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писать свой код, как можно раньше;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альтернативное решение задачи.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31" y="4653136"/>
            <a:ext cx="3962062" cy="24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уроков по этапам: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098"/>
            <a:ext cx="84969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занятия (основные понятия);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задания;(со 2 урока)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Разор задания (план решения);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49" y="3645024"/>
            <a:ext cx="3360373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123058">
            <a:off x="1418280" y="2480350"/>
            <a:ext cx="6060023" cy="1392428"/>
          </a:xfrm>
          <a:prstGeom prst="rect">
            <a:avLst/>
          </a:prstGeom>
          <a:solidFill>
            <a:srgbClr val="A06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metodist.lbz.ru</a:t>
            </a:r>
            <a:endParaRPr lang="ru-RU" sz="3200" dirty="0" smtClean="0"/>
          </a:p>
          <a:p>
            <a:pPr algn="ctr"/>
            <a:r>
              <a:rPr lang="en-US" sz="3200" dirty="0">
                <a:hlinkClick r:id="rId4"/>
              </a:rPr>
              <a:t>http://www.yaklass.ru</a:t>
            </a:r>
            <a:r>
              <a:rPr lang="en-US" sz="3200" dirty="0" smtClean="0">
                <a:hlinkClick r:id="rId4"/>
              </a:rPr>
              <a:t>/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7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№1: общие сведения о языке Паскале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304" y="141763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определения основным понятиям (константа, переменная, тип данных, структуре, синтаксис);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окно языка программирования;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несколько задач.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704022"/>
            <a:ext cx="3829294" cy="2153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1020"/>
          <a:stretch/>
        </p:blipFill>
        <p:spPr>
          <a:xfrm>
            <a:off x="3925686" y="1059452"/>
            <a:ext cx="5187956" cy="3073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3" y="4976302"/>
            <a:ext cx="3841343" cy="16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№2: Организация ввода и вывода.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определения основным понятиям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(оператор ввода и вывода);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задания (по уровню сложности);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несколько задач.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74" y="404664"/>
            <a:ext cx="5904656" cy="3690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23" y="1600200"/>
            <a:ext cx="5948092" cy="4305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57307"/>
            <a:ext cx="6469264" cy="13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86700" cy="99417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obuchayushchiy_semin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3477" y="1416280"/>
            <a:ext cx="4137045" cy="3039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7132" y="4653136"/>
            <a:ext cx="4989736" cy="1296144"/>
          </a:xfrm>
          <a:prstGeom prst="rect">
            <a:avLst/>
          </a:prstGeom>
          <a:solidFill>
            <a:srgbClr val="A06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kopanitskaya-e@yandex.ru</a:t>
            </a:r>
          </a:p>
          <a:p>
            <a:pPr algn="ctr"/>
            <a:r>
              <a:rPr lang="en-US" sz="2800" dirty="0"/>
              <a:t>http://kkopanizkaya.blogspot.ru</a:t>
            </a:r>
            <a:r>
              <a:rPr lang="en-US" sz="2800" dirty="0" smtClean="0"/>
              <a:t>/</a:t>
            </a:r>
          </a:p>
          <a:p>
            <a:pPr algn="ctr"/>
            <a:endParaRPr lang="en-US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Комплексный подход к обучению основ программирования на уроках информатики для учащихся 8 классов </vt:lpstr>
      <vt:lpstr>Проблема школьного обучения программированию</vt:lpstr>
      <vt:lpstr>Методика И. Р. Дединского </vt:lpstr>
      <vt:lpstr>Примеры открытых уроков:</vt:lpstr>
      <vt:lpstr>Методика 5 «!», чтоб быстро разобраться:</vt:lpstr>
      <vt:lpstr>Примерный план уроков по этапам:</vt:lpstr>
      <vt:lpstr>Урок №1: общие сведения о языке Паскале</vt:lpstr>
      <vt:lpstr>Урок №2: Организация ввода и вывода.</vt:lpstr>
      <vt:lpstr>Спасибо за внимание!!!</vt:lpstr>
    </vt:vector>
  </TitlesOfParts>
  <Company>МАОУ гимназия № 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подход к обучению основ программирования на уроках информатики для учащихся 8 классов "</dc:title>
  <dc:creator>Копаницкая</dc:creator>
  <cp:lastModifiedBy>Слушатель</cp:lastModifiedBy>
  <cp:revision>25</cp:revision>
  <cp:lastPrinted>2017-04-27T14:10:04Z</cp:lastPrinted>
  <dcterms:created xsi:type="dcterms:W3CDTF">2017-04-27T13:05:56Z</dcterms:created>
  <dcterms:modified xsi:type="dcterms:W3CDTF">2017-04-28T07:41:42Z</dcterms:modified>
</cp:coreProperties>
</file>