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0"/>
  </p:notesMasterIdLst>
  <p:handoutMasterIdLst>
    <p:handoutMasterId r:id="rId41"/>
  </p:handoutMasterIdLst>
  <p:sldIdLst>
    <p:sldId id="662" r:id="rId5"/>
    <p:sldId id="663" r:id="rId6"/>
    <p:sldId id="694" r:id="rId7"/>
    <p:sldId id="707" r:id="rId8"/>
    <p:sldId id="709" r:id="rId9"/>
    <p:sldId id="710" r:id="rId10"/>
    <p:sldId id="699" r:id="rId11"/>
    <p:sldId id="701" r:id="rId12"/>
    <p:sldId id="703" r:id="rId13"/>
    <p:sldId id="704" r:id="rId14"/>
    <p:sldId id="697" r:id="rId15"/>
    <p:sldId id="619" r:id="rId16"/>
    <p:sldId id="631" r:id="rId17"/>
    <p:sldId id="686" r:id="rId18"/>
    <p:sldId id="634" r:id="rId19"/>
    <p:sldId id="708" r:id="rId20"/>
    <p:sldId id="715" r:id="rId21"/>
    <p:sldId id="716" r:id="rId22"/>
    <p:sldId id="717" r:id="rId23"/>
    <p:sldId id="718" r:id="rId24"/>
    <p:sldId id="720" r:id="rId25"/>
    <p:sldId id="642" r:id="rId26"/>
    <p:sldId id="711" r:id="rId27"/>
    <p:sldId id="712" r:id="rId28"/>
    <p:sldId id="643" r:id="rId29"/>
    <p:sldId id="644" r:id="rId30"/>
    <p:sldId id="681" r:id="rId31"/>
    <p:sldId id="640" r:id="rId32"/>
    <p:sldId id="705" r:id="rId33"/>
    <p:sldId id="706" r:id="rId34"/>
    <p:sldId id="666" r:id="rId35"/>
    <p:sldId id="667" r:id="rId36"/>
    <p:sldId id="668" r:id="rId37"/>
    <p:sldId id="669" r:id="rId38"/>
    <p:sldId id="659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  <a:srgbClr val="FFFFDD"/>
    <a:srgbClr val="4578B5"/>
    <a:srgbClr val="B07BD7"/>
    <a:srgbClr val="006C31"/>
    <a:srgbClr val="820000"/>
    <a:srgbClr val="008A3E"/>
    <a:srgbClr val="819388"/>
    <a:srgbClr val="607066"/>
    <a:srgbClr val="A5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14" autoAdjust="0"/>
  </p:normalViewPr>
  <p:slideViewPr>
    <p:cSldViewPr showGuides="1">
      <p:cViewPr>
        <p:scale>
          <a:sx n="58" d="100"/>
          <a:sy n="58" d="100"/>
        </p:scale>
        <p:origin x="-394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Конкурс продуктов МИП</c:v>
                </c:pt>
                <c:pt idx="1">
                  <c:v>Конкурс МСИП</c:v>
                </c:pt>
                <c:pt idx="2">
                  <c:v>КИП</c:v>
                </c:pt>
                <c:pt idx="3">
                  <c:v>ФИП</c:v>
                </c:pt>
                <c:pt idx="4">
                  <c:v>Совет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 i="0" baseline="0">
                <a:solidFill>
                  <a:srgbClr val="003296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rgbClr val="008A3E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 i="0" baseline="0">
                <a:solidFill>
                  <a:srgbClr val="8439BD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 i="0" baseline="0">
                <a:solidFill>
                  <a:srgbClr val="0070C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Конкурс продуктов МИП</c:v>
                </c:pt>
                <c:pt idx="1">
                  <c:v>Конкурс МСИП</c:v>
                </c:pt>
                <c:pt idx="2">
                  <c:v>КИП</c:v>
                </c:pt>
                <c:pt idx="3">
                  <c:v>ФИП</c:v>
                </c:pt>
                <c:pt idx="4">
                  <c:v>Совет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 i="0" baseline="0">
                <a:solidFill>
                  <a:srgbClr val="00257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0" baseline="0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rgbClr val="008A3E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 i="0" baseline="0">
                <a:solidFill>
                  <a:srgbClr val="82000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 i="0" baseline="0">
                <a:solidFill>
                  <a:srgbClr val="4578B5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736273997202697E-2"/>
          <c:y val="5.2236980883797905E-2"/>
          <c:w val="0.6797735283774714"/>
          <c:h val="0.79816016580592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МСИП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triangle"/>
            <c:size val="5"/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bubble3D val="0"/>
            <c:spPr>
              <a:ln w="57150" cmpd="sng">
                <a:solidFill>
                  <a:srgbClr val="002060"/>
                </a:solidFill>
              </a:ln>
            </c:spPr>
          </c:dPt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(проект)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МИП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circle"/>
            <c:size val="10"/>
          </c:marke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(проект)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1.2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31200"/>
        <c:axId val="200932736"/>
      </c:lineChart>
      <c:catAx>
        <c:axId val="20093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  <c:crossAx val="200932736"/>
        <c:crosses val="autoZero"/>
        <c:auto val="1"/>
        <c:lblAlgn val="ctr"/>
        <c:lblOffset val="100"/>
        <c:noMultiLvlLbl val="0"/>
      </c:catAx>
      <c:valAx>
        <c:axId val="200932736"/>
        <c:scaling>
          <c:orientation val="minMax"/>
        </c:scaling>
        <c:delete val="0"/>
        <c:axPos val="l"/>
        <c:majorGridlines>
          <c:spPr>
            <a:ln w="22225"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ru-RU"/>
          </a:p>
        </c:txPr>
        <c:crossAx val="2009312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 i="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3355348028364153"/>
          <c:y val="0.28293182899829933"/>
          <c:w val="0.15874826549356352"/>
          <c:h val="0.1490750666953311"/>
        </c:manualLayout>
      </c:layout>
      <c:overlay val="0"/>
      <c:txPr>
        <a:bodyPr/>
        <a:lstStyle/>
        <a:p>
          <a:pPr>
            <a:defRPr sz="240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F81BD">
        <a:lumMod val="40000"/>
        <a:lumOff val="60000"/>
        <a:alpha val="75000"/>
      </a:srgbClr>
    </a:solidFill>
    <a:ln>
      <a:solidFill>
        <a:schemeClr val="accent1"/>
      </a:solidFill>
    </a:ln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23193125725358E-2"/>
          <c:y val="3.1157201345474315E-2"/>
          <c:w val="0.73953507768657578"/>
          <c:h val="0.79816016580592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ОУ в %</c:v>
                </c:pt>
              </c:strCache>
            </c:strRef>
          </c:tx>
          <c:spPr>
            <a:ln w="41275">
              <a:solidFill>
                <a:schemeClr val="tx2">
                  <a:lumMod val="75000"/>
                </a:schemeClr>
              </a:solidFill>
            </a:ln>
          </c:spPr>
          <c:marker>
            <c:spPr>
              <a:ln>
                <a:solidFill>
                  <a:schemeClr val="tx1">
                    <a:lumMod val="75000"/>
                    <a:lumOff val="25000"/>
                    <a:alpha val="14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30" b="1" i="0" baseline="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27.6</c:v>
                </c:pt>
                <c:pt idx="2">
                  <c:v>34.700000000000003</c:v>
                </c:pt>
                <c:pt idx="3">
                  <c:v>37.6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42272"/>
        <c:axId val="38748544"/>
      </c:lineChart>
      <c:catAx>
        <c:axId val="3874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  <c:crossAx val="38748544"/>
        <c:crosses val="autoZero"/>
        <c:auto val="1"/>
        <c:lblAlgn val="ctr"/>
        <c:lblOffset val="100"/>
        <c:noMultiLvlLbl val="0"/>
      </c:catAx>
      <c:valAx>
        <c:axId val="38748544"/>
        <c:scaling>
          <c:orientation val="minMax"/>
          <c:min val="10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C00000"/>
                </a:solidFill>
              </a:defRPr>
            </a:pPr>
            <a:endParaRPr lang="ru-RU"/>
          </a:p>
        </c:txPr>
        <c:crossAx val="387422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aseline="0">
                <a:solidFill>
                  <a:srgbClr val="0044CC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88743530503815"/>
          <c:y val="0.6314171225197065"/>
          <c:w val="0.30642962216905689"/>
          <c:h val="8.7762044713237286E-2"/>
        </c:manualLayout>
      </c:layout>
      <c:overlay val="0"/>
      <c:txPr>
        <a:bodyPr/>
        <a:lstStyle/>
        <a:p>
          <a:pPr>
            <a:defRPr sz="2400" baseline="0">
              <a:solidFill>
                <a:srgbClr val="0044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75000"/>
      </a:schemeClr>
    </a:solidFill>
    <a:ln>
      <a:solidFill>
        <a:schemeClr val="accent1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79362301934482E-2"/>
          <c:y val="3.3854166666666664E-2"/>
          <c:w val="0.73953507768657578"/>
          <c:h val="0.79816016580592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Баллы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bubble3D val="0"/>
            <c:spPr>
              <a:ln w="57150" cmpd="sng">
                <a:solidFill>
                  <a:schemeClr val="accent2">
                    <a:lumMod val="75000"/>
                  </a:schemeClr>
                </a:solidFill>
              </a:ln>
            </c:spPr>
          </c:dPt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51.8</c:v>
                </c:pt>
                <c:pt idx="1">
                  <c:v>49.7</c:v>
                </c:pt>
                <c:pt idx="2">
                  <c:v>47.2</c:v>
                </c:pt>
                <c:pt idx="3">
                  <c:v>45.2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Плановый показатель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Лист1!$B$1:$E$1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45.5</c:v>
                </c:pt>
                <c:pt idx="1">
                  <c:v>45.5</c:v>
                </c:pt>
                <c:pt idx="2">
                  <c:v>45.5</c:v>
                </c:pt>
                <c:pt idx="3">
                  <c:v>45.5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1952"/>
        <c:axId val="39027840"/>
      </c:lineChart>
      <c:catAx>
        <c:axId val="3902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  <c:crossAx val="39027840"/>
        <c:crosses val="autoZero"/>
        <c:auto val="1"/>
        <c:lblAlgn val="ctr"/>
        <c:lblOffset val="100"/>
        <c:noMultiLvlLbl val="0"/>
      </c:catAx>
      <c:valAx>
        <c:axId val="39027840"/>
        <c:scaling>
          <c:orientation val="minMax"/>
        </c:scaling>
        <c:delete val="0"/>
        <c:axPos val="l"/>
        <c:majorGridlines>
          <c:spPr>
            <a:ln w="22225"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C00000"/>
                </a:solidFill>
              </a:defRPr>
            </a:pPr>
            <a:endParaRPr lang="ru-RU"/>
          </a:p>
        </c:txPr>
        <c:crossAx val="39021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aseline="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917977299768213"/>
          <c:y val="0.16461772488276485"/>
          <c:w val="0.2322422389914891"/>
          <c:h val="0.30470743596532407"/>
        </c:manualLayout>
      </c:layout>
      <c:overlay val="0"/>
      <c:txPr>
        <a:bodyPr/>
        <a:lstStyle/>
        <a:p>
          <a:pPr>
            <a:defRPr sz="240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75000"/>
      </a:schemeClr>
    </a:solidFill>
    <a:ln>
      <a:solidFill>
        <a:schemeClr val="accent1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79362301934482E-2"/>
          <c:y val="3.3854166666666664E-2"/>
          <c:w val="0.6797735283774714"/>
          <c:h val="0.79816016580592553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Выступающие</c:v>
                </c:pt>
              </c:strCache>
            </c:strRef>
          </c:tx>
          <c:spPr>
            <a:ln w="57150">
              <a:solidFill>
                <a:schemeClr val="bg1">
                  <a:lumMod val="50000"/>
                </a:schemeClr>
              </a:solidFill>
            </a:ln>
          </c:spPr>
          <c:marker>
            <c:spPr>
              <a:ln w="57150"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1"/>
            <c:bubble3D val="0"/>
            <c:spPr>
              <a:ln w="57150" cmpd="sng"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Лист1!$B$1:$F$1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569</c:v>
                </c:pt>
                <c:pt idx="1">
                  <c:v>603</c:v>
                </c:pt>
                <c:pt idx="2">
                  <c:v>753</c:v>
                </c:pt>
                <c:pt idx="3">
                  <c:v>920</c:v>
                </c:pt>
                <c:pt idx="4">
                  <c:v>974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Участники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square"/>
            <c:size val="5"/>
            <c:spPr>
              <a:ln w="38100">
                <a:solidFill>
                  <a:srgbClr val="FF0000"/>
                </a:solidFill>
              </a:ln>
            </c:spPr>
          </c:marker>
          <c:cat>
            <c:strRef>
              <c:f>Лист1!$B$1:$F$1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3485</c:v>
                </c:pt>
                <c:pt idx="1">
                  <c:v>3617</c:v>
                </c:pt>
                <c:pt idx="2">
                  <c:v>3729</c:v>
                </c:pt>
                <c:pt idx="3">
                  <c:v>4478</c:v>
                </c:pt>
                <c:pt idx="4">
                  <c:v>4612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78912"/>
        <c:axId val="39081088"/>
      </c:lineChart>
      <c:catAx>
        <c:axId val="39078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ru-RU"/>
          </a:p>
        </c:txPr>
        <c:crossAx val="39081088"/>
        <c:crosses val="autoZero"/>
        <c:auto val="1"/>
        <c:lblAlgn val="ctr"/>
        <c:lblOffset val="100"/>
        <c:noMultiLvlLbl val="0"/>
      </c:catAx>
      <c:valAx>
        <c:axId val="39081088"/>
        <c:scaling>
          <c:orientation val="minMax"/>
        </c:scaling>
        <c:delete val="0"/>
        <c:axPos val="l"/>
        <c:majorGridlines>
          <c:spPr>
            <a:ln w="22225"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C00000"/>
                </a:solidFill>
              </a:defRPr>
            </a:pPr>
            <a:endParaRPr lang="ru-RU"/>
          </a:p>
        </c:txPr>
        <c:crossAx val="3907891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2400" baseline="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3355348028364153"/>
          <c:y val="0.28293182899829933"/>
          <c:w val="0.26644651971635841"/>
          <c:h val="0.1678253468324987"/>
        </c:manualLayout>
      </c:layout>
      <c:overlay val="0"/>
      <c:txPr>
        <a:bodyPr/>
        <a:lstStyle/>
        <a:p>
          <a:pPr>
            <a:defRPr sz="240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75000"/>
      </a:schemeClr>
    </a:solidFill>
    <a:ln>
      <a:solidFill>
        <a:schemeClr val="accent1"/>
      </a:solidFill>
    </a:ln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knmc.kubannet.ru" TargetMode="External"/><Relationship Id="rId1" Type="http://schemas.openxmlformats.org/officeDocument/2006/relationships/hyperlink" Target="http://knmc.centerstart.ru/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knmc.kubannet.ru" TargetMode="External"/><Relationship Id="rId1" Type="http://schemas.openxmlformats.org/officeDocument/2006/relationships/hyperlink" Target="http://knmc.centerstart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6DF55-215E-41D1-B287-BA08A104FFF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F2A715-04C5-48B8-A6F9-2B307D751C4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Концептуальная модель инновационной методической сети в муниципальной системе образования</a:t>
          </a:r>
          <a:endParaRPr lang="ru-RU" dirty="0"/>
        </a:p>
      </dgm:t>
    </dgm:pt>
    <dgm:pt modelId="{18FCB153-5586-42C6-B893-A5711BBF8DBF}" type="parTrans" cxnId="{84370D85-4DEC-401E-B093-2727A294CEAA}">
      <dgm:prSet/>
      <dgm:spPr/>
      <dgm:t>
        <a:bodyPr/>
        <a:lstStyle/>
        <a:p>
          <a:endParaRPr lang="ru-RU"/>
        </a:p>
      </dgm:t>
    </dgm:pt>
    <dgm:pt modelId="{90626272-1D9B-4CEA-94E1-4BD5435223BE}" type="sibTrans" cxnId="{84370D85-4DEC-401E-B093-2727A294CEAA}">
      <dgm:prSet/>
      <dgm:spPr/>
      <dgm:t>
        <a:bodyPr/>
        <a:lstStyle/>
        <a:p>
          <a:endParaRPr lang="ru-RU"/>
        </a:p>
      </dgm:t>
    </dgm:pt>
    <dgm:pt modelId="{18F0675C-50DD-425A-81D1-B418A60ED9D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Комплекс организационных условий сетевой организации инновационной деятельности </a:t>
          </a:r>
          <a:endParaRPr lang="ru-RU" dirty="0"/>
        </a:p>
      </dgm:t>
    </dgm:pt>
    <dgm:pt modelId="{DB45A5D2-E3F5-4D75-990F-5B6D6FB50A3A}" type="parTrans" cxnId="{768B162F-4BFE-4205-9E86-4D93529A4BE9}">
      <dgm:prSet/>
      <dgm:spPr/>
      <dgm:t>
        <a:bodyPr/>
        <a:lstStyle/>
        <a:p>
          <a:endParaRPr lang="ru-RU"/>
        </a:p>
      </dgm:t>
    </dgm:pt>
    <dgm:pt modelId="{30EA3C88-F576-466D-86F7-480A5735D8E9}" type="sibTrans" cxnId="{768B162F-4BFE-4205-9E86-4D93529A4BE9}">
      <dgm:prSet/>
      <dgm:spPr/>
      <dgm:t>
        <a:bodyPr/>
        <a:lstStyle/>
        <a:p>
          <a:endParaRPr lang="ru-RU"/>
        </a:p>
      </dgm:t>
    </dgm:pt>
    <dgm:pt modelId="{28F9BFB8-19B2-42D8-B640-F666BEF4A27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Программно-методическое и организационно-ресурсное обеспечение </a:t>
          </a:r>
          <a:endParaRPr lang="ru-RU" dirty="0"/>
        </a:p>
      </dgm:t>
    </dgm:pt>
    <dgm:pt modelId="{59B4528E-350D-4703-BB0B-92FE0BB33B8A}" type="parTrans" cxnId="{8EA70BD7-EC51-4A99-8409-BC3377E8B2D9}">
      <dgm:prSet/>
      <dgm:spPr/>
      <dgm:t>
        <a:bodyPr/>
        <a:lstStyle/>
        <a:p>
          <a:endParaRPr lang="ru-RU"/>
        </a:p>
      </dgm:t>
    </dgm:pt>
    <dgm:pt modelId="{67C03983-3A29-4115-8798-930F048EA75C}" type="sibTrans" cxnId="{8EA70BD7-EC51-4A99-8409-BC3377E8B2D9}">
      <dgm:prSet/>
      <dgm:spPr/>
      <dgm:t>
        <a:bodyPr/>
        <a:lstStyle/>
        <a:p>
          <a:endParaRPr lang="ru-RU"/>
        </a:p>
      </dgm:t>
    </dgm:pt>
    <dgm:pt modelId="{0D58ECA5-6EF3-421B-A94B-43876DDC583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Критерии и показатели системной оценки качества сетевой организации инновационной деятельности </a:t>
          </a:r>
          <a:endParaRPr lang="ru-RU" dirty="0"/>
        </a:p>
      </dgm:t>
    </dgm:pt>
    <dgm:pt modelId="{7E58458D-975A-4778-9CCF-F8AC11B29210}" type="parTrans" cxnId="{C1C231E2-D38D-4361-ABD3-5B16CED7F801}">
      <dgm:prSet/>
      <dgm:spPr/>
      <dgm:t>
        <a:bodyPr/>
        <a:lstStyle/>
        <a:p>
          <a:endParaRPr lang="ru-RU"/>
        </a:p>
      </dgm:t>
    </dgm:pt>
    <dgm:pt modelId="{C70D7D84-7847-43C1-8F0E-FDF0E18AA5DD}" type="sibTrans" cxnId="{C1C231E2-D38D-4361-ABD3-5B16CED7F801}">
      <dgm:prSet/>
      <dgm:spPr/>
      <dgm:t>
        <a:bodyPr/>
        <a:lstStyle/>
        <a:p>
          <a:endParaRPr lang="ru-RU"/>
        </a:p>
      </dgm:t>
    </dgm:pt>
    <dgm:pt modelId="{AB4E1C6A-D7EA-4E8E-ADDA-16F30CCBBE24}" type="pres">
      <dgm:prSet presAssocID="{35D6DF55-215E-41D1-B287-BA08A104FF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D2C3F-795E-4857-9A9B-A98230332937}" type="pres">
      <dgm:prSet presAssocID="{9FF2A715-04C5-48B8-A6F9-2B307D751C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A1B17-4C5F-4F15-8316-09954F0A22F4}" type="pres">
      <dgm:prSet presAssocID="{90626272-1D9B-4CEA-94E1-4BD5435223BE}" presName="spacer" presStyleCnt="0"/>
      <dgm:spPr/>
      <dgm:t>
        <a:bodyPr/>
        <a:lstStyle/>
        <a:p>
          <a:endParaRPr lang="ru-RU"/>
        </a:p>
      </dgm:t>
    </dgm:pt>
    <dgm:pt modelId="{29E8EE83-23D0-4C08-AB5A-CABE63B8C6E1}" type="pres">
      <dgm:prSet presAssocID="{18F0675C-50DD-425A-81D1-B418A60ED9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3B54A-2707-4862-935A-B5DCCA9D0D69}" type="pres">
      <dgm:prSet presAssocID="{30EA3C88-F576-466D-86F7-480A5735D8E9}" presName="spacer" presStyleCnt="0"/>
      <dgm:spPr/>
      <dgm:t>
        <a:bodyPr/>
        <a:lstStyle/>
        <a:p>
          <a:endParaRPr lang="ru-RU"/>
        </a:p>
      </dgm:t>
    </dgm:pt>
    <dgm:pt modelId="{3F4BC98A-F751-405B-9CC7-8BA551160A45}" type="pres">
      <dgm:prSet presAssocID="{28F9BFB8-19B2-42D8-B640-F666BEF4A2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AF037-7E4D-4E81-B59E-C13D4659C8D0}" type="pres">
      <dgm:prSet presAssocID="{67C03983-3A29-4115-8798-930F048EA75C}" presName="spacer" presStyleCnt="0"/>
      <dgm:spPr/>
      <dgm:t>
        <a:bodyPr/>
        <a:lstStyle/>
        <a:p>
          <a:endParaRPr lang="ru-RU"/>
        </a:p>
      </dgm:t>
    </dgm:pt>
    <dgm:pt modelId="{8E19EEFB-B4C4-44BA-9DFA-81FB4F346A35}" type="pres">
      <dgm:prSet presAssocID="{0D58ECA5-6EF3-421B-A94B-43876DDC58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B162F-4BFE-4205-9E86-4D93529A4BE9}" srcId="{35D6DF55-215E-41D1-B287-BA08A104FFF8}" destId="{18F0675C-50DD-425A-81D1-B418A60ED9D9}" srcOrd="1" destOrd="0" parTransId="{DB45A5D2-E3F5-4D75-990F-5B6D6FB50A3A}" sibTransId="{30EA3C88-F576-466D-86F7-480A5735D8E9}"/>
    <dgm:cxn modelId="{84370D85-4DEC-401E-B093-2727A294CEAA}" srcId="{35D6DF55-215E-41D1-B287-BA08A104FFF8}" destId="{9FF2A715-04C5-48B8-A6F9-2B307D751C44}" srcOrd="0" destOrd="0" parTransId="{18FCB153-5586-42C6-B893-A5711BBF8DBF}" sibTransId="{90626272-1D9B-4CEA-94E1-4BD5435223BE}"/>
    <dgm:cxn modelId="{DBE2ECCF-79C7-4C76-B320-72AAC065F5DD}" type="presOf" srcId="{28F9BFB8-19B2-42D8-B640-F666BEF4A278}" destId="{3F4BC98A-F751-405B-9CC7-8BA551160A45}" srcOrd="0" destOrd="0" presId="urn:microsoft.com/office/officeart/2005/8/layout/vList2"/>
    <dgm:cxn modelId="{C1C231E2-D38D-4361-ABD3-5B16CED7F801}" srcId="{35D6DF55-215E-41D1-B287-BA08A104FFF8}" destId="{0D58ECA5-6EF3-421B-A94B-43876DDC5837}" srcOrd="3" destOrd="0" parTransId="{7E58458D-975A-4778-9CCF-F8AC11B29210}" sibTransId="{C70D7D84-7847-43C1-8F0E-FDF0E18AA5DD}"/>
    <dgm:cxn modelId="{F19EB74C-A888-412E-90D7-0077973B0C20}" type="presOf" srcId="{18F0675C-50DD-425A-81D1-B418A60ED9D9}" destId="{29E8EE83-23D0-4C08-AB5A-CABE63B8C6E1}" srcOrd="0" destOrd="0" presId="urn:microsoft.com/office/officeart/2005/8/layout/vList2"/>
    <dgm:cxn modelId="{483DBA20-48E7-4E7A-A871-E995405C1303}" type="presOf" srcId="{9FF2A715-04C5-48B8-A6F9-2B307D751C44}" destId="{576D2C3F-795E-4857-9A9B-A98230332937}" srcOrd="0" destOrd="0" presId="urn:microsoft.com/office/officeart/2005/8/layout/vList2"/>
    <dgm:cxn modelId="{8EA70BD7-EC51-4A99-8409-BC3377E8B2D9}" srcId="{35D6DF55-215E-41D1-B287-BA08A104FFF8}" destId="{28F9BFB8-19B2-42D8-B640-F666BEF4A278}" srcOrd="2" destOrd="0" parTransId="{59B4528E-350D-4703-BB0B-92FE0BB33B8A}" sibTransId="{67C03983-3A29-4115-8798-930F048EA75C}"/>
    <dgm:cxn modelId="{4F3F5699-C3B3-4DD1-99C5-4BB4EA50AF0A}" type="presOf" srcId="{35D6DF55-215E-41D1-B287-BA08A104FFF8}" destId="{AB4E1C6A-D7EA-4E8E-ADDA-16F30CCBBE24}" srcOrd="0" destOrd="0" presId="urn:microsoft.com/office/officeart/2005/8/layout/vList2"/>
    <dgm:cxn modelId="{A20E6ECB-594C-4992-9233-9AD1D5FD2EDD}" type="presOf" srcId="{0D58ECA5-6EF3-421B-A94B-43876DDC5837}" destId="{8E19EEFB-B4C4-44BA-9DFA-81FB4F346A35}" srcOrd="0" destOrd="0" presId="urn:microsoft.com/office/officeart/2005/8/layout/vList2"/>
    <dgm:cxn modelId="{4E8D9844-A791-433B-8A06-55F7D18EAA58}" type="presParOf" srcId="{AB4E1C6A-D7EA-4E8E-ADDA-16F30CCBBE24}" destId="{576D2C3F-795E-4857-9A9B-A98230332937}" srcOrd="0" destOrd="0" presId="urn:microsoft.com/office/officeart/2005/8/layout/vList2"/>
    <dgm:cxn modelId="{3BE3866C-FE6E-4BF1-8683-0EEDF6307767}" type="presParOf" srcId="{AB4E1C6A-D7EA-4E8E-ADDA-16F30CCBBE24}" destId="{548A1B17-4C5F-4F15-8316-09954F0A22F4}" srcOrd="1" destOrd="0" presId="urn:microsoft.com/office/officeart/2005/8/layout/vList2"/>
    <dgm:cxn modelId="{9DCFBEE9-3B2B-43D8-A9CC-E8745B81C5F5}" type="presParOf" srcId="{AB4E1C6A-D7EA-4E8E-ADDA-16F30CCBBE24}" destId="{29E8EE83-23D0-4C08-AB5A-CABE63B8C6E1}" srcOrd="2" destOrd="0" presId="urn:microsoft.com/office/officeart/2005/8/layout/vList2"/>
    <dgm:cxn modelId="{466C6C1F-192F-4BA4-9BF8-9C08453A9E5D}" type="presParOf" srcId="{AB4E1C6A-D7EA-4E8E-ADDA-16F30CCBBE24}" destId="{E093B54A-2707-4862-935A-B5DCCA9D0D69}" srcOrd="3" destOrd="0" presId="urn:microsoft.com/office/officeart/2005/8/layout/vList2"/>
    <dgm:cxn modelId="{C86633D6-DA0E-475F-BD9D-CE7392372A4E}" type="presParOf" srcId="{AB4E1C6A-D7EA-4E8E-ADDA-16F30CCBBE24}" destId="{3F4BC98A-F751-405B-9CC7-8BA551160A45}" srcOrd="4" destOrd="0" presId="urn:microsoft.com/office/officeart/2005/8/layout/vList2"/>
    <dgm:cxn modelId="{DFFBB196-9F9B-4A99-86C1-02AB8DBB2D50}" type="presParOf" srcId="{AB4E1C6A-D7EA-4E8E-ADDA-16F30CCBBE24}" destId="{120AF037-7E4D-4E81-B59E-C13D4659C8D0}" srcOrd="5" destOrd="0" presId="urn:microsoft.com/office/officeart/2005/8/layout/vList2"/>
    <dgm:cxn modelId="{53D1742F-54E4-4C32-B992-FFF999941FAE}" type="presParOf" srcId="{AB4E1C6A-D7EA-4E8E-ADDA-16F30CCBBE24}" destId="{8E19EEFB-B4C4-44BA-9DFA-81FB4F346A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93274-3CEE-4C2F-99D1-635CEA77A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6AE5F-3365-4B07-BB86-EC7E36B0573F}">
      <dgm:prSet/>
      <dgm:spPr/>
      <dgm:t>
        <a:bodyPr/>
        <a:lstStyle/>
        <a:p>
          <a:pPr rtl="0"/>
          <a:r>
            <a:rPr lang="ru-RU" dirty="0" smtClean="0"/>
            <a:t>Принцип самоорганизующейся системы</a:t>
          </a:r>
          <a:endParaRPr lang="ru-RU" dirty="0"/>
        </a:p>
      </dgm:t>
    </dgm:pt>
    <dgm:pt modelId="{C76E1569-5FAC-491E-84AC-8E32D03ADB2E}" type="parTrans" cxnId="{2CD1F8B1-884A-4878-B0EF-A0164D544591}">
      <dgm:prSet/>
      <dgm:spPr/>
      <dgm:t>
        <a:bodyPr/>
        <a:lstStyle/>
        <a:p>
          <a:endParaRPr lang="ru-RU"/>
        </a:p>
      </dgm:t>
    </dgm:pt>
    <dgm:pt modelId="{E258AF4D-980F-46CC-86D2-13CAC21D10D7}" type="sibTrans" cxnId="{2CD1F8B1-884A-4878-B0EF-A0164D544591}">
      <dgm:prSet/>
      <dgm:spPr/>
      <dgm:t>
        <a:bodyPr/>
        <a:lstStyle/>
        <a:p>
          <a:endParaRPr lang="ru-RU"/>
        </a:p>
      </dgm:t>
    </dgm:pt>
    <dgm:pt modelId="{5178C5BD-50A8-4380-939B-3BB525BF068D}">
      <dgm:prSet/>
      <dgm:spPr/>
      <dgm:t>
        <a:bodyPr/>
        <a:lstStyle/>
        <a:p>
          <a:pPr rtl="0"/>
          <a:r>
            <a:rPr lang="ru-RU" dirty="0" smtClean="0"/>
            <a:t>Принцип коллегиального принятия решений</a:t>
          </a:r>
          <a:endParaRPr lang="ru-RU" dirty="0"/>
        </a:p>
      </dgm:t>
    </dgm:pt>
    <dgm:pt modelId="{371B58EC-D612-44B8-B4D2-39E912E90E11}" type="parTrans" cxnId="{8F05707E-367B-4F01-B268-C27DC4EA05EC}">
      <dgm:prSet/>
      <dgm:spPr/>
      <dgm:t>
        <a:bodyPr/>
        <a:lstStyle/>
        <a:p>
          <a:endParaRPr lang="ru-RU"/>
        </a:p>
      </dgm:t>
    </dgm:pt>
    <dgm:pt modelId="{7A09EFF7-AB32-44C5-9F08-33B58C2ADED4}" type="sibTrans" cxnId="{8F05707E-367B-4F01-B268-C27DC4EA05EC}">
      <dgm:prSet/>
      <dgm:spPr/>
      <dgm:t>
        <a:bodyPr/>
        <a:lstStyle/>
        <a:p>
          <a:endParaRPr lang="ru-RU"/>
        </a:p>
      </dgm:t>
    </dgm:pt>
    <dgm:pt modelId="{99980047-7868-4002-8E5B-1CCCCB87BFA7}">
      <dgm:prSet/>
      <dgm:spPr/>
      <dgm:t>
        <a:bodyPr/>
        <a:lstStyle/>
        <a:p>
          <a:pPr rtl="0"/>
          <a:r>
            <a:rPr lang="ru-RU" dirty="0" smtClean="0"/>
            <a:t>координационный совет</a:t>
          </a:r>
          <a:endParaRPr lang="ru-RU" dirty="0"/>
        </a:p>
      </dgm:t>
    </dgm:pt>
    <dgm:pt modelId="{B17BBC74-69AC-40C2-875D-B3B1A6D6B1CF}" type="parTrans" cxnId="{CAB17116-CA12-415A-A3C7-BF08AB5B63D1}">
      <dgm:prSet/>
      <dgm:spPr/>
      <dgm:t>
        <a:bodyPr/>
        <a:lstStyle/>
        <a:p>
          <a:endParaRPr lang="ru-RU"/>
        </a:p>
      </dgm:t>
    </dgm:pt>
    <dgm:pt modelId="{DB2BB7D4-68D6-43E6-9F7C-673DD76C6697}" type="sibTrans" cxnId="{CAB17116-CA12-415A-A3C7-BF08AB5B63D1}">
      <dgm:prSet/>
      <dgm:spPr/>
      <dgm:t>
        <a:bodyPr/>
        <a:lstStyle/>
        <a:p>
          <a:endParaRPr lang="ru-RU"/>
        </a:p>
      </dgm:t>
    </dgm:pt>
    <dgm:pt modelId="{598D615F-CA8F-45BB-AD93-D7ED6D0F2D8B}">
      <dgm:prSet/>
      <dgm:spPr/>
      <dgm:t>
        <a:bodyPr/>
        <a:lstStyle/>
        <a:p>
          <a:pPr rtl="0"/>
          <a:r>
            <a:rPr lang="ru-RU" dirty="0" smtClean="0"/>
            <a:t>экспертный совет</a:t>
          </a:r>
          <a:endParaRPr lang="ru-RU" dirty="0"/>
        </a:p>
      </dgm:t>
    </dgm:pt>
    <dgm:pt modelId="{00831D9B-5FC9-447C-8C3B-FBE3BA4A745B}" type="parTrans" cxnId="{A46E808F-3F43-4412-A2B4-96BB12A27598}">
      <dgm:prSet/>
      <dgm:spPr/>
      <dgm:t>
        <a:bodyPr/>
        <a:lstStyle/>
        <a:p>
          <a:endParaRPr lang="ru-RU"/>
        </a:p>
      </dgm:t>
    </dgm:pt>
    <dgm:pt modelId="{4B8B8F15-11C5-4797-9EC1-65892D0677E7}" type="sibTrans" cxnId="{A46E808F-3F43-4412-A2B4-96BB12A27598}">
      <dgm:prSet/>
      <dgm:spPr/>
      <dgm:t>
        <a:bodyPr/>
        <a:lstStyle/>
        <a:p>
          <a:endParaRPr lang="ru-RU"/>
        </a:p>
      </dgm:t>
    </dgm:pt>
    <dgm:pt modelId="{D6A4CC20-FC7A-4F4E-B532-3B719BF77E63}">
      <dgm:prSet/>
      <dgm:spPr/>
      <dgm:t>
        <a:bodyPr/>
        <a:lstStyle/>
        <a:p>
          <a:pPr rtl="0"/>
          <a:r>
            <a:rPr lang="ru-RU" dirty="0" smtClean="0"/>
            <a:t>управленческо-педагогические команды</a:t>
          </a:r>
          <a:endParaRPr lang="ru-RU" dirty="0"/>
        </a:p>
      </dgm:t>
    </dgm:pt>
    <dgm:pt modelId="{19B63DEF-E419-4328-B961-E4D0FB715459}" type="parTrans" cxnId="{C24DC3D5-A219-4F55-B6A6-1DC77C2E7B66}">
      <dgm:prSet/>
      <dgm:spPr/>
      <dgm:t>
        <a:bodyPr/>
        <a:lstStyle/>
        <a:p>
          <a:endParaRPr lang="ru-RU"/>
        </a:p>
      </dgm:t>
    </dgm:pt>
    <dgm:pt modelId="{0FE82BC5-D461-49FF-BD36-67547114A38A}" type="sibTrans" cxnId="{C24DC3D5-A219-4F55-B6A6-1DC77C2E7B66}">
      <dgm:prSet/>
      <dgm:spPr/>
      <dgm:t>
        <a:bodyPr/>
        <a:lstStyle/>
        <a:p>
          <a:endParaRPr lang="ru-RU"/>
        </a:p>
      </dgm:t>
    </dgm:pt>
    <dgm:pt modelId="{28F8EB21-0223-4913-A87D-541DEA5C639B}">
      <dgm:prSet/>
      <dgm:spPr/>
      <dgm:t>
        <a:bodyPr/>
        <a:lstStyle/>
        <a:p>
          <a:pPr rtl="0"/>
          <a:r>
            <a:rPr lang="ru-RU" dirty="0" smtClean="0"/>
            <a:t>Принцип сетевой поддержки</a:t>
          </a:r>
          <a:endParaRPr lang="ru-RU" dirty="0"/>
        </a:p>
      </dgm:t>
    </dgm:pt>
    <dgm:pt modelId="{5AA87919-7807-493E-A3B0-27EEB32CFB4B}" type="parTrans" cxnId="{9782D3EF-88F3-4D9D-BAE5-5E0CB8C6320D}">
      <dgm:prSet/>
      <dgm:spPr/>
      <dgm:t>
        <a:bodyPr/>
        <a:lstStyle/>
        <a:p>
          <a:endParaRPr lang="ru-RU"/>
        </a:p>
      </dgm:t>
    </dgm:pt>
    <dgm:pt modelId="{979F91FC-8DA6-4F84-A24F-D34C40410653}" type="sibTrans" cxnId="{9782D3EF-88F3-4D9D-BAE5-5E0CB8C6320D}">
      <dgm:prSet/>
      <dgm:spPr/>
      <dgm:t>
        <a:bodyPr/>
        <a:lstStyle/>
        <a:p>
          <a:endParaRPr lang="ru-RU"/>
        </a:p>
      </dgm:t>
    </dgm:pt>
    <dgm:pt modelId="{B85548A3-B4B3-4CC2-A439-3C941CD6FCF3}">
      <dgm:prSet/>
      <dgm:spPr/>
      <dgm:t>
        <a:bodyPr/>
        <a:lstStyle/>
        <a:p>
          <a:pPr rtl="0"/>
          <a:r>
            <a:rPr lang="ru-RU" dirty="0" smtClean="0"/>
            <a:t>сетевые методисты</a:t>
          </a:r>
          <a:endParaRPr lang="ru-RU" dirty="0"/>
        </a:p>
      </dgm:t>
    </dgm:pt>
    <dgm:pt modelId="{2CA4C3D8-3E21-4CDF-8DCF-F834E6E6D8E9}" type="parTrans" cxnId="{88A0393F-A926-4056-8756-909ECA083CA1}">
      <dgm:prSet/>
      <dgm:spPr/>
      <dgm:t>
        <a:bodyPr/>
        <a:lstStyle/>
        <a:p>
          <a:endParaRPr lang="ru-RU"/>
        </a:p>
      </dgm:t>
    </dgm:pt>
    <dgm:pt modelId="{C2E3C7FD-3FE9-40E9-A30C-3A5FD83A348F}" type="sibTrans" cxnId="{88A0393F-A926-4056-8756-909ECA083CA1}">
      <dgm:prSet/>
      <dgm:spPr/>
      <dgm:t>
        <a:bodyPr/>
        <a:lstStyle/>
        <a:p>
          <a:endParaRPr lang="ru-RU"/>
        </a:p>
      </dgm:t>
    </dgm:pt>
    <dgm:pt modelId="{CE3643F6-DE61-4EC1-9C60-F7E6FA139934}">
      <dgm:prSet/>
      <dgm:spPr/>
      <dgm:t>
        <a:bodyPr/>
        <a:lstStyle/>
        <a:p>
          <a:pPr rtl="0"/>
          <a:r>
            <a:rPr lang="ru-RU" dirty="0" smtClean="0"/>
            <a:t>сетевые тьюторы</a:t>
          </a:r>
          <a:endParaRPr lang="ru-RU" dirty="0"/>
        </a:p>
      </dgm:t>
    </dgm:pt>
    <dgm:pt modelId="{FFD3B75E-5B9D-404F-B92A-451AE7E215B7}" type="parTrans" cxnId="{05982FB3-938C-49D3-926D-CB5ECF692B98}">
      <dgm:prSet/>
      <dgm:spPr/>
      <dgm:t>
        <a:bodyPr/>
        <a:lstStyle/>
        <a:p>
          <a:endParaRPr lang="ru-RU"/>
        </a:p>
      </dgm:t>
    </dgm:pt>
    <dgm:pt modelId="{0D001616-F116-4A5C-8655-F73992AB4F04}" type="sibTrans" cxnId="{05982FB3-938C-49D3-926D-CB5ECF692B98}">
      <dgm:prSet/>
      <dgm:spPr/>
      <dgm:t>
        <a:bodyPr/>
        <a:lstStyle/>
        <a:p>
          <a:endParaRPr lang="ru-RU"/>
        </a:p>
      </dgm:t>
    </dgm:pt>
    <dgm:pt modelId="{C4109B99-8590-45F8-B6AB-F4D9BF877781}">
      <dgm:prSet/>
      <dgm:spPr/>
      <dgm:t>
        <a:bodyPr/>
        <a:lstStyle/>
        <a:p>
          <a:pPr rtl="0"/>
          <a:r>
            <a:rPr lang="ru-RU" dirty="0" smtClean="0"/>
            <a:t>Принцип диагностического подхода</a:t>
          </a:r>
          <a:endParaRPr lang="ru-RU" dirty="0"/>
        </a:p>
      </dgm:t>
    </dgm:pt>
    <dgm:pt modelId="{5F44EFB2-FEC2-433C-B508-BD9258C99505}" type="parTrans" cxnId="{E200AB40-85D7-4C91-BB9D-3148A53F00E0}">
      <dgm:prSet/>
      <dgm:spPr/>
      <dgm:t>
        <a:bodyPr/>
        <a:lstStyle/>
        <a:p>
          <a:endParaRPr lang="ru-RU"/>
        </a:p>
      </dgm:t>
    </dgm:pt>
    <dgm:pt modelId="{30A1D688-1BEA-497C-B4E9-7D3B3A5E1394}" type="sibTrans" cxnId="{E200AB40-85D7-4C91-BB9D-3148A53F00E0}">
      <dgm:prSet/>
      <dgm:spPr/>
      <dgm:t>
        <a:bodyPr/>
        <a:lstStyle/>
        <a:p>
          <a:endParaRPr lang="ru-RU"/>
        </a:p>
      </dgm:t>
    </dgm:pt>
    <dgm:pt modelId="{B24829FC-9D16-4479-ABA4-075EF0C07E27}" type="pres">
      <dgm:prSet presAssocID="{A2F93274-3CEE-4C2F-99D1-635CEA77A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545E6-EFA9-4D65-BBE5-3D01D9E8722A}" type="pres">
      <dgm:prSet presAssocID="{4EC6AE5F-3365-4B07-BB86-EC7E36B057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92CA-82D8-4263-A7D1-C41C7F60F86A}" type="pres">
      <dgm:prSet presAssocID="{E258AF4D-980F-46CC-86D2-13CAC21D10D7}" presName="spacer" presStyleCnt="0"/>
      <dgm:spPr/>
    </dgm:pt>
    <dgm:pt modelId="{47C4652C-D160-4FFE-B221-7DB270DCF746}" type="pres">
      <dgm:prSet presAssocID="{5178C5BD-50A8-4380-939B-3BB525BF06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E2B7E-6D7B-4B86-9F4C-93C6E15A5DD7}" type="pres">
      <dgm:prSet presAssocID="{5178C5BD-50A8-4380-939B-3BB525BF068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6ED2-7B2E-40FF-A5B0-88C5497F5DFC}" type="pres">
      <dgm:prSet presAssocID="{28F8EB21-0223-4913-A87D-541DEA5C63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08D1-F610-4992-B295-39816A816BBB}" type="pres">
      <dgm:prSet presAssocID="{28F8EB21-0223-4913-A87D-541DEA5C63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F4BC8-FD1A-4748-8E83-848375226BF2}" type="pres">
      <dgm:prSet presAssocID="{C4109B99-8590-45F8-B6AB-F4D9BF8777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E808F-3F43-4412-A2B4-96BB12A27598}" srcId="{5178C5BD-50A8-4380-939B-3BB525BF068D}" destId="{598D615F-CA8F-45BB-AD93-D7ED6D0F2D8B}" srcOrd="1" destOrd="0" parTransId="{00831D9B-5FC9-447C-8C3B-FBE3BA4A745B}" sibTransId="{4B8B8F15-11C5-4797-9EC1-65892D0677E7}"/>
    <dgm:cxn modelId="{CAB17116-CA12-415A-A3C7-BF08AB5B63D1}" srcId="{5178C5BD-50A8-4380-939B-3BB525BF068D}" destId="{99980047-7868-4002-8E5B-1CCCCB87BFA7}" srcOrd="0" destOrd="0" parTransId="{B17BBC74-69AC-40C2-875D-B3B1A6D6B1CF}" sibTransId="{DB2BB7D4-68D6-43E6-9F7C-673DD76C6697}"/>
    <dgm:cxn modelId="{163A4935-580E-4FB7-93D9-FF2A7203A590}" type="presOf" srcId="{5178C5BD-50A8-4380-939B-3BB525BF068D}" destId="{47C4652C-D160-4FFE-B221-7DB270DCF746}" srcOrd="0" destOrd="0" presId="urn:microsoft.com/office/officeart/2005/8/layout/vList2"/>
    <dgm:cxn modelId="{05982FB3-938C-49D3-926D-CB5ECF692B98}" srcId="{28F8EB21-0223-4913-A87D-541DEA5C639B}" destId="{CE3643F6-DE61-4EC1-9C60-F7E6FA139934}" srcOrd="1" destOrd="0" parTransId="{FFD3B75E-5B9D-404F-B92A-451AE7E215B7}" sibTransId="{0D001616-F116-4A5C-8655-F73992AB4F04}"/>
    <dgm:cxn modelId="{5368B468-642F-4606-9956-A708BE7B0241}" type="presOf" srcId="{99980047-7868-4002-8E5B-1CCCCB87BFA7}" destId="{097E2B7E-6D7B-4B86-9F4C-93C6E15A5DD7}" srcOrd="0" destOrd="0" presId="urn:microsoft.com/office/officeart/2005/8/layout/vList2"/>
    <dgm:cxn modelId="{7BC8DDA8-D3DC-4846-A07F-5E084BE8B636}" type="presOf" srcId="{A2F93274-3CEE-4C2F-99D1-635CEA77A2A4}" destId="{B24829FC-9D16-4479-ABA4-075EF0C07E27}" srcOrd="0" destOrd="0" presId="urn:microsoft.com/office/officeart/2005/8/layout/vList2"/>
    <dgm:cxn modelId="{EA5B4D2C-B691-43B1-879C-4F1E1428D6AC}" type="presOf" srcId="{B85548A3-B4B3-4CC2-A439-3C941CD6FCF3}" destId="{AB8C08D1-F610-4992-B295-39816A816BBB}" srcOrd="0" destOrd="0" presId="urn:microsoft.com/office/officeart/2005/8/layout/vList2"/>
    <dgm:cxn modelId="{88A0393F-A926-4056-8756-909ECA083CA1}" srcId="{28F8EB21-0223-4913-A87D-541DEA5C639B}" destId="{B85548A3-B4B3-4CC2-A439-3C941CD6FCF3}" srcOrd="0" destOrd="0" parTransId="{2CA4C3D8-3E21-4CDF-8DCF-F834E6E6D8E9}" sibTransId="{C2E3C7FD-3FE9-40E9-A30C-3A5FD83A348F}"/>
    <dgm:cxn modelId="{9B059B81-01CC-4292-B8AC-A4661C362370}" type="presOf" srcId="{D6A4CC20-FC7A-4F4E-B532-3B719BF77E63}" destId="{097E2B7E-6D7B-4B86-9F4C-93C6E15A5DD7}" srcOrd="0" destOrd="2" presId="urn:microsoft.com/office/officeart/2005/8/layout/vList2"/>
    <dgm:cxn modelId="{E200AB40-85D7-4C91-BB9D-3148A53F00E0}" srcId="{A2F93274-3CEE-4C2F-99D1-635CEA77A2A4}" destId="{C4109B99-8590-45F8-B6AB-F4D9BF877781}" srcOrd="3" destOrd="0" parTransId="{5F44EFB2-FEC2-433C-B508-BD9258C99505}" sibTransId="{30A1D688-1BEA-497C-B4E9-7D3B3A5E1394}"/>
    <dgm:cxn modelId="{8F05707E-367B-4F01-B268-C27DC4EA05EC}" srcId="{A2F93274-3CEE-4C2F-99D1-635CEA77A2A4}" destId="{5178C5BD-50A8-4380-939B-3BB525BF068D}" srcOrd="1" destOrd="0" parTransId="{371B58EC-D612-44B8-B4D2-39E912E90E11}" sibTransId="{7A09EFF7-AB32-44C5-9F08-33B58C2ADED4}"/>
    <dgm:cxn modelId="{7D1CB8D0-9B2A-4671-BDF4-CB67E27BFD17}" type="presOf" srcId="{C4109B99-8590-45F8-B6AB-F4D9BF877781}" destId="{E5EF4BC8-FD1A-4748-8E83-848375226BF2}" srcOrd="0" destOrd="0" presId="urn:microsoft.com/office/officeart/2005/8/layout/vList2"/>
    <dgm:cxn modelId="{9782D3EF-88F3-4D9D-BAE5-5E0CB8C6320D}" srcId="{A2F93274-3CEE-4C2F-99D1-635CEA77A2A4}" destId="{28F8EB21-0223-4913-A87D-541DEA5C639B}" srcOrd="2" destOrd="0" parTransId="{5AA87919-7807-493E-A3B0-27EEB32CFB4B}" sibTransId="{979F91FC-8DA6-4F84-A24F-D34C40410653}"/>
    <dgm:cxn modelId="{1698D4EF-0A62-460C-BCED-E66ADFD50078}" type="presOf" srcId="{4EC6AE5F-3365-4B07-BB86-EC7E36B0573F}" destId="{A7D545E6-EFA9-4D65-BBE5-3D01D9E8722A}" srcOrd="0" destOrd="0" presId="urn:microsoft.com/office/officeart/2005/8/layout/vList2"/>
    <dgm:cxn modelId="{3B2C2E23-8778-4E59-819E-11ED418F4E24}" type="presOf" srcId="{CE3643F6-DE61-4EC1-9C60-F7E6FA139934}" destId="{AB8C08D1-F610-4992-B295-39816A816BBB}" srcOrd="0" destOrd="1" presId="urn:microsoft.com/office/officeart/2005/8/layout/vList2"/>
    <dgm:cxn modelId="{2CD1F8B1-884A-4878-B0EF-A0164D544591}" srcId="{A2F93274-3CEE-4C2F-99D1-635CEA77A2A4}" destId="{4EC6AE5F-3365-4B07-BB86-EC7E36B0573F}" srcOrd="0" destOrd="0" parTransId="{C76E1569-5FAC-491E-84AC-8E32D03ADB2E}" sibTransId="{E258AF4D-980F-46CC-86D2-13CAC21D10D7}"/>
    <dgm:cxn modelId="{0081B563-4B2E-4B65-82E4-331A06225F05}" type="presOf" srcId="{598D615F-CA8F-45BB-AD93-D7ED6D0F2D8B}" destId="{097E2B7E-6D7B-4B86-9F4C-93C6E15A5DD7}" srcOrd="0" destOrd="1" presId="urn:microsoft.com/office/officeart/2005/8/layout/vList2"/>
    <dgm:cxn modelId="{B11E468F-8917-482F-B488-A1A4D4DF5D8B}" type="presOf" srcId="{28F8EB21-0223-4913-A87D-541DEA5C639B}" destId="{709E6ED2-7B2E-40FF-A5B0-88C5497F5DFC}" srcOrd="0" destOrd="0" presId="urn:microsoft.com/office/officeart/2005/8/layout/vList2"/>
    <dgm:cxn modelId="{C24DC3D5-A219-4F55-B6A6-1DC77C2E7B66}" srcId="{5178C5BD-50A8-4380-939B-3BB525BF068D}" destId="{D6A4CC20-FC7A-4F4E-B532-3B719BF77E63}" srcOrd="2" destOrd="0" parTransId="{19B63DEF-E419-4328-B961-E4D0FB715459}" sibTransId="{0FE82BC5-D461-49FF-BD36-67547114A38A}"/>
    <dgm:cxn modelId="{C984C168-9C0B-4578-AACA-72C66EE2BE4E}" type="presParOf" srcId="{B24829FC-9D16-4479-ABA4-075EF0C07E27}" destId="{A7D545E6-EFA9-4D65-BBE5-3D01D9E8722A}" srcOrd="0" destOrd="0" presId="urn:microsoft.com/office/officeart/2005/8/layout/vList2"/>
    <dgm:cxn modelId="{DC4D9047-D7FF-44C5-AE96-E99EB2A5051F}" type="presParOf" srcId="{B24829FC-9D16-4479-ABA4-075EF0C07E27}" destId="{74D692CA-82D8-4263-A7D1-C41C7F60F86A}" srcOrd="1" destOrd="0" presId="urn:microsoft.com/office/officeart/2005/8/layout/vList2"/>
    <dgm:cxn modelId="{C0F818D4-C54E-4455-86D1-C7667BA17BBF}" type="presParOf" srcId="{B24829FC-9D16-4479-ABA4-075EF0C07E27}" destId="{47C4652C-D160-4FFE-B221-7DB270DCF746}" srcOrd="2" destOrd="0" presId="urn:microsoft.com/office/officeart/2005/8/layout/vList2"/>
    <dgm:cxn modelId="{B229588F-B963-4FD6-9458-C409B33175B6}" type="presParOf" srcId="{B24829FC-9D16-4479-ABA4-075EF0C07E27}" destId="{097E2B7E-6D7B-4B86-9F4C-93C6E15A5DD7}" srcOrd="3" destOrd="0" presId="urn:microsoft.com/office/officeart/2005/8/layout/vList2"/>
    <dgm:cxn modelId="{48EF38EF-D51E-480D-AB81-BE566143AFA5}" type="presParOf" srcId="{B24829FC-9D16-4479-ABA4-075EF0C07E27}" destId="{709E6ED2-7B2E-40FF-A5B0-88C5497F5DFC}" srcOrd="4" destOrd="0" presId="urn:microsoft.com/office/officeart/2005/8/layout/vList2"/>
    <dgm:cxn modelId="{98F02DA1-F14B-4BC7-97B1-6A81A7D017CE}" type="presParOf" srcId="{B24829FC-9D16-4479-ABA4-075EF0C07E27}" destId="{AB8C08D1-F610-4992-B295-39816A816BBB}" srcOrd="5" destOrd="0" presId="urn:microsoft.com/office/officeart/2005/8/layout/vList2"/>
    <dgm:cxn modelId="{F2171C88-BE68-4A06-A71E-98C1D87B5D1A}" type="presParOf" srcId="{B24829FC-9D16-4479-ABA4-075EF0C07E27}" destId="{E5EF4BC8-FD1A-4748-8E83-848375226B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C673D-9425-4061-8226-1466688EA9C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DD3C8EFC-5CA6-4DF7-97B5-65D987EAC605}">
      <dgm:prSet custT="1"/>
      <dgm:spPr/>
      <dgm:t>
        <a:bodyPr/>
        <a:lstStyle/>
        <a:p>
          <a:pPr rtl="0"/>
          <a:r>
            <a:rPr lang="ru-RU" sz="1600" b="1" dirty="0" smtClean="0"/>
            <a:t>База данных инновационных образовательных организаций</a:t>
          </a:r>
          <a:endParaRPr lang="ru-RU" sz="1600" b="1" dirty="0"/>
        </a:p>
      </dgm:t>
    </dgm:pt>
    <dgm:pt modelId="{1D18EE0C-5615-439F-97C7-7C47847FF862}" type="parTrans" cxnId="{E1FFAF83-D735-4A9B-920A-14A56F7ED464}">
      <dgm:prSet/>
      <dgm:spPr/>
      <dgm:t>
        <a:bodyPr/>
        <a:lstStyle/>
        <a:p>
          <a:endParaRPr lang="ru-RU"/>
        </a:p>
      </dgm:t>
    </dgm:pt>
    <dgm:pt modelId="{7461C5F3-0152-4330-BAEC-079B9CED2F5A}" type="sibTrans" cxnId="{E1FFAF83-D735-4A9B-920A-14A56F7ED464}">
      <dgm:prSet/>
      <dgm:spPr/>
      <dgm:t>
        <a:bodyPr/>
        <a:lstStyle/>
        <a:p>
          <a:endParaRPr lang="ru-RU"/>
        </a:p>
      </dgm:t>
    </dgm:pt>
    <dgm:pt modelId="{53B26EB6-917B-4AA7-A486-5C476831333F}">
      <dgm:prSet custT="1"/>
      <dgm:spPr/>
      <dgm:t>
        <a:bodyPr/>
        <a:lstStyle/>
        <a:p>
          <a:pPr rtl="0"/>
          <a:r>
            <a:rPr lang="ru-RU" sz="1600" b="1" dirty="0" smtClean="0"/>
            <a:t>Издательские проекты (газета, журнал, бюллетень) </a:t>
          </a:r>
          <a:endParaRPr lang="ru-RU" sz="1600" b="1" dirty="0"/>
        </a:p>
      </dgm:t>
    </dgm:pt>
    <dgm:pt modelId="{9DC1849A-8924-4B85-8AB3-0D6DF60BF086}" type="parTrans" cxnId="{35C8CC2E-97CB-44DB-9DF4-6E39CC480BC9}">
      <dgm:prSet/>
      <dgm:spPr/>
      <dgm:t>
        <a:bodyPr/>
        <a:lstStyle/>
        <a:p>
          <a:endParaRPr lang="ru-RU"/>
        </a:p>
      </dgm:t>
    </dgm:pt>
    <dgm:pt modelId="{6E71666B-5F8A-442D-9764-BDDD73A995CD}" type="sibTrans" cxnId="{35C8CC2E-97CB-44DB-9DF4-6E39CC480BC9}">
      <dgm:prSet/>
      <dgm:spPr/>
      <dgm:t>
        <a:bodyPr/>
        <a:lstStyle/>
        <a:p>
          <a:endParaRPr lang="ru-RU"/>
        </a:p>
      </dgm:t>
    </dgm:pt>
    <dgm:pt modelId="{2BAAF7E1-FFE6-4B47-8356-464D90FF74D5}">
      <dgm:prSet custT="1"/>
      <dgm:spPr/>
      <dgm:t>
        <a:bodyPr/>
        <a:lstStyle/>
        <a:p>
          <a:pPr rtl="0"/>
          <a:r>
            <a:rPr lang="ru-RU" sz="1600" b="1" dirty="0" smtClean="0"/>
            <a:t>Фестиваль педагогических инициатив</a:t>
          </a:r>
          <a:endParaRPr lang="ru-RU" sz="1600" b="1" dirty="0"/>
        </a:p>
      </dgm:t>
    </dgm:pt>
    <dgm:pt modelId="{8DC1EE09-B9FF-427F-BC96-64BC39BE9CAC}" type="parTrans" cxnId="{66215C7E-B445-47BC-9268-6DBBABC1B5CB}">
      <dgm:prSet/>
      <dgm:spPr/>
      <dgm:t>
        <a:bodyPr/>
        <a:lstStyle/>
        <a:p>
          <a:endParaRPr lang="ru-RU"/>
        </a:p>
      </dgm:t>
    </dgm:pt>
    <dgm:pt modelId="{6A0F6660-AE6D-4E2F-831D-A16CC916FEA4}" type="sibTrans" cxnId="{66215C7E-B445-47BC-9268-6DBBABC1B5CB}">
      <dgm:prSet/>
      <dgm:spPr/>
      <dgm:t>
        <a:bodyPr/>
        <a:lstStyle/>
        <a:p>
          <a:endParaRPr lang="ru-RU"/>
        </a:p>
      </dgm:t>
    </dgm:pt>
    <dgm:pt modelId="{060C22B1-A838-436E-B25C-B26D47C15493}">
      <dgm:prSet custT="1"/>
      <dgm:spPr/>
      <dgm:t>
        <a:bodyPr/>
        <a:lstStyle/>
        <a:p>
          <a:pPr rtl="0"/>
          <a:r>
            <a:rPr lang="ru-RU" sz="1600" b="1" dirty="0" smtClean="0"/>
            <a:t>Дни инноваций в рамках Краснодарского </a:t>
          </a:r>
          <a:r>
            <a:rPr lang="ru-RU" sz="1600" b="1" dirty="0" err="1" smtClean="0"/>
            <a:t>педмарафона</a:t>
          </a:r>
          <a:endParaRPr lang="ru-RU" sz="1600" b="1" dirty="0"/>
        </a:p>
      </dgm:t>
    </dgm:pt>
    <dgm:pt modelId="{184DFBD1-59A6-4CCB-881B-65EB53094D0B}" type="parTrans" cxnId="{7774B826-5E10-49C6-926E-DFADB4DD70E5}">
      <dgm:prSet/>
      <dgm:spPr/>
      <dgm:t>
        <a:bodyPr/>
        <a:lstStyle/>
        <a:p>
          <a:endParaRPr lang="ru-RU"/>
        </a:p>
      </dgm:t>
    </dgm:pt>
    <dgm:pt modelId="{7884335F-8BF8-44E6-A462-D634CB3515B4}" type="sibTrans" cxnId="{7774B826-5E10-49C6-926E-DFADB4DD70E5}">
      <dgm:prSet/>
      <dgm:spPr/>
      <dgm:t>
        <a:bodyPr/>
        <a:lstStyle/>
        <a:p>
          <a:endParaRPr lang="ru-RU"/>
        </a:p>
      </dgm:t>
    </dgm:pt>
    <dgm:pt modelId="{4327EAFB-9A8E-4734-87DE-261B65929C34}">
      <dgm:prSet custT="1"/>
      <dgm:spPr/>
      <dgm:t>
        <a:bodyPr/>
        <a:lstStyle/>
        <a:p>
          <a:pPr rtl="0"/>
          <a:r>
            <a:rPr lang="ru-RU" sz="1600" b="1" dirty="0" smtClean="0"/>
            <a:t>Неформальное повышение квалификации в сфере проектирования</a:t>
          </a:r>
          <a:endParaRPr lang="ru-RU" sz="1600" b="1" dirty="0"/>
        </a:p>
      </dgm:t>
    </dgm:pt>
    <dgm:pt modelId="{E83CBC48-3C33-4063-98D8-288F37879F9F}" type="parTrans" cxnId="{AD6108C2-0DDF-488E-A263-31BEB6B95C89}">
      <dgm:prSet/>
      <dgm:spPr/>
      <dgm:t>
        <a:bodyPr/>
        <a:lstStyle/>
        <a:p>
          <a:endParaRPr lang="ru-RU"/>
        </a:p>
      </dgm:t>
    </dgm:pt>
    <dgm:pt modelId="{8A481AC8-C428-4558-B42C-B17D3E7FDECF}" type="sibTrans" cxnId="{AD6108C2-0DDF-488E-A263-31BEB6B95C89}">
      <dgm:prSet/>
      <dgm:spPr/>
      <dgm:t>
        <a:bodyPr/>
        <a:lstStyle/>
        <a:p>
          <a:endParaRPr lang="ru-RU"/>
        </a:p>
      </dgm:t>
    </dgm:pt>
    <dgm:pt modelId="{A9E90BDF-AB71-42E8-801D-B5418515376E}">
      <dgm:prSet custT="1"/>
      <dgm:spPr/>
      <dgm:t>
        <a:bodyPr/>
        <a:lstStyle/>
        <a:p>
          <a:pPr rtl="0"/>
          <a:r>
            <a:rPr lang="ru-RU" sz="1600" b="1" dirty="0" smtClean="0"/>
            <a:t>Индивидуальное консультационное сопровождение</a:t>
          </a:r>
          <a:endParaRPr lang="ru-RU" sz="1600" b="1" dirty="0"/>
        </a:p>
      </dgm:t>
    </dgm:pt>
    <dgm:pt modelId="{ABA9C127-CC6E-4B18-9FDB-2982060E3D5C}" type="parTrans" cxnId="{BFAFBE74-93EF-4182-B6DC-8373C4CA9F9C}">
      <dgm:prSet/>
      <dgm:spPr/>
      <dgm:t>
        <a:bodyPr/>
        <a:lstStyle/>
        <a:p>
          <a:endParaRPr lang="ru-RU"/>
        </a:p>
      </dgm:t>
    </dgm:pt>
    <dgm:pt modelId="{BB2C55CD-FB7A-47DB-9F1C-F7B0CA9C141B}" type="sibTrans" cxnId="{BFAFBE74-93EF-4182-B6DC-8373C4CA9F9C}">
      <dgm:prSet/>
      <dgm:spPr/>
      <dgm:t>
        <a:bodyPr/>
        <a:lstStyle/>
        <a:p>
          <a:endParaRPr lang="ru-RU"/>
        </a:p>
      </dgm:t>
    </dgm:pt>
    <dgm:pt modelId="{A21D8ACB-5E88-4A64-9CE8-6125CC26416F}">
      <dgm:prSet custT="1"/>
      <dgm:spPr/>
      <dgm:t>
        <a:bodyPr/>
        <a:lstStyle/>
        <a:p>
          <a:pPr rtl="0"/>
          <a:r>
            <a:rPr lang="ru-RU" sz="1600" b="1" dirty="0" smtClean="0"/>
            <a:t>Проблемные и практические семинары</a:t>
          </a:r>
          <a:endParaRPr lang="ru-RU" sz="1600" b="1" dirty="0"/>
        </a:p>
      </dgm:t>
    </dgm:pt>
    <dgm:pt modelId="{EE4E7CB7-F6A1-4D47-A7B5-307228EEA4D9}" type="parTrans" cxnId="{056A9DDF-0EEF-4037-BB2C-D533872458F2}">
      <dgm:prSet/>
      <dgm:spPr/>
      <dgm:t>
        <a:bodyPr/>
        <a:lstStyle/>
        <a:p>
          <a:endParaRPr lang="ru-RU"/>
        </a:p>
      </dgm:t>
    </dgm:pt>
    <dgm:pt modelId="{06B11516-0043-4ADA-901C-F813E4AA8A8A}" type="sibTrans" cxnId="{056A9DDF-0EEF-4037-BB2C-D533872458F2}">
      <dgm:prSet/>
      <dgm:spPr/>
      <dgm:t>
        <a:bodyPr/>
        <a:lstStyle/>
        <a:p>
          <a:endParaRPr lang="ru-RU"/>
        </a:p>
      </dgm:t>
    </dgm:pt>
    <dgm:pt modelId="{71833C6D-A806-4D53-956A-82BA0B5D9BE7}">
      <dgm:prSet custT="1"/>
      <dgm:spPr/>
      <dgm:t>
        <a:bodyPr/>
        <a:lstStyle/>
        <a:p>
          <a:pPr rtl="0"/>
          <a:r>
            <a:rPr lang="ru-RU" sz="1600" b="1" dirty="0" smtClean="0"/>
            <a:t>Муниципальный банк результативного инновационного педагогического опыта</a:t>
          </a:r>
          <a:endParaRPr lang="ru-RU" sz="1600" b="1" dirty="0"/>
        </a:p>
      </dgm:t>
    </dgm:pt>
    <dgm:pt modelId="{7CD61D36-652A-4EDB-A90C-FF3EEDEC7F29}" type="parTrans" cxnId="{3F57FC00-2718-4964-8A60-C9BB71B66A00}">
      <dgm:prSet/>
      <dgm:spPr/>
      <dgm:t>
        <a:bodyPr/>
        <a:lstStyle/>
        <a:p>
          <a:endParaRPr lang="ru-RU"/>
        </a:p>
      </dgm:t>
    </dgm:pt>
    <dgm:pt modelId="{662C7F31-832F-43B9-997A-17D0CEEAFBDC}" type="sibTrans" cxnId="{3F57FC00-2718-4964-8A60-C9BB71B66A00}">
      <dgm:prSet/>
      <dgm:spPr/>
      <dgm:t>
        <a:bodyPr/>
        <a:lstStyle/>
        <a:p>
          <a:endParaRPr lang="ru-RU"/>
        </a:p>
      </dgm:t>
    </dgm:pt>
    <dgm:pt modelId="{0D1FCE17-6B14-4FF1-8C03-F9044C9EA5C4}" type="pres">
      <dgm:prSet presAssocID="{F25C673D-9425-4061-8226-1466688EA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AA42C-B94C-48C1-9397-2E11C1D81B08}" type="pres">
      <dgm:prSet presAssocID="{DD3C8EFC-5CA6-4DF7-97B5-65D987EAC60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471CA-370D-4868-8805-936D3B1C100A}" type="pres">
      <dgm:prSet presAssocID="{7461C5F3-0152-4330-BAEC-079B9CED2F5A}" presName="spacer" presStyleCnt="0"/>
      <dgm:spPr/>
    </dgm:pt>
    <dgm:pt modelId="{1C9D6A7B-77BD-4F22-8975-AB88891FCA69}" type="pres">
      <dgm:prSet presAssocID="{53B26EB6-917B-4AA7-A486-5C476831333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B07B4-A79C-4394-80AF-A16B649E05C9}" type="pres">
      <dgm:prSet presAssocID="{6E71666B-5F8A-442D-9764-BDDD73A995CD}" presName="spacer" presStyleCnt="0"/>
      <dgm:spPr/>
    </dgm:pt>
    <dgm:pt modelId="{9C4F3ACF-09AA-4FC8-8DB5-0D95E5134641}" type="pres">
      <dgm:prSet presAssocID="{2BAAF7E1-FFE6-4B47-8356-464D90FF74D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9B8A1-EC9C-4674-B7EE-883CB863168D}" type="pres">
      <dgm:prSet presAssocID="{6A0F6660-AE6D-4E2F-831D-A16CC916FEA4}" presName="spacer" presStyleCnt="0"/>
      <dgm:spPr/>
    </dgm:pt>
    <dgm:pt modelId="{FCA86180-C8E3-47FC-BADB-397452E95931}" type="pres">
      <dgm:prSet presAssocID="{060C22B1-A838-436E-B25C-B26D47C1549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77A68-ABFA-462F-86E1-6302626851A4}" type="pres">
      <dgm:prSet presAssocID="{7884335F-8BF8-44E6-A462-D634CB3515B4}" presName="spacer" presStyleCnt="0"/>
      <dgm:spPr/>
    </dgm:pt>
    <dgm:pt modelId="{74628192-4F54-459C-9BCF-2FCE50FA320D}" type="pres">
      <dgm:prSet presAssocID="{4327EAFB-9A8E-4734-87DE-261B65929C3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5FD16-15D3-4BF2-BEC8-CA77A1A9650C}" type="pres">
      <dgm:prSet presAssocID="{8A481AC8-C428-4558-B42C-B17D3E7FDECF}" presName="spacer" presStyleCnt="0"/>
      <dgm:spPr/>
    </dgm:pt>
    <dgm:pt modelId="{7DC7CB3E-737E-4136-8B2F-88A9FDF4E820}" type="pres">
      <dgm:prSet presAssocID="{A9E90BDF-AB71-42E8-801D-B5418515376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79107-B5CD-4EA8-98B6-BA25F6A8B21C}" type="pres">
      <dgm:prSet presAssocID="{BB2C55CD-FB7A-47DB-9F1C-F7B0CA9C141B}" presName="spacer" presStyleCnt="0"/>
      <dgm:spPr/>
    </dgm:pt>
    <dgm:pt modelId="{11030A6F-BA96-49B9-8C29-8C943A2C5300}" type="pres">
      <dgm:prSet presAssocID="{A21D8ACB-5E88-4A64-9CE8-6125CC2641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F0503-37DA-4107-8941-B9EAB2FBB0BA}" type="pres">
      <dgm:prSet presAssocID="{06B11516-0043-4ADA-901C-F813E4AA8A8A}" presName="spacer" presStyleCnt="0"/>
      <dgm:spPr/>
    </dgm:pt>
    <dgm:pt modelId="{7E4FC7CE-12DF-4DA5-8F2B-E383C96CD594}" type="pres">
      <dgm:prSet presAssocID="{71833C6D-A806-4D53-956A-82BA0B5D9B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5A4F6-6760-418E-A8BA-779AD1E99690}" type="presOf" srcId="{A21D8ACB-5E88-4A64-9CE8-6125CC26416F}" destId="{11030A6F-BA96-49B9-8C29-8C943A2C5300}" srcOrd="0" destOrd="0" presId="urn:microsoft.com/office/officeart/2005/8/layout/vList2"/>
    <dgm:cxn modelId="{843E0103-428E-4FB1-B472-CF0B40AC3F98}" type="presOf" srcId="{F25C673D-9425-4061-8226-1466688EA9CB}" destId="{0D1FCE17-6B14-4FF1-8C03-F9044C9EA5C4}" srcOrd="0" destOrd="0" presId="urn:microsoft.com/office/officeart/2005/8/layout/vList2"/>
    <dgm:cxn modelId="{5E4BB70E-D2F0-40F6-9123-AB789E0E85DB}" type="presOf" srcId="{71833C6D-A806-4D53-956A-82BA0B5D9BE7}" destId="{7E4FC7CE-12DF-4DA5-8F2B-E383C96CD594}" srcOrd="0" destOrd="0" presId="urn:microsoft.com/office/officeart/2005/8/layout/vList2"/>
    <dgm:cxn modelId="{E54C77BC-8135-4F4B-B10E-B0E7A22F956F}" type="presOf" srcId="{A9E90BDF-AB71-42E8-801D-B5418515376E}" destId="{7DC7CB3E-737E-4136-8B2F-88A9FDF4E820}" srcOrd="0" destOrd="0" presId="urn:microsoft.com/office/officeart/2005/8/layout/vList2"/>
    <dgm:cxn modelId="{35C8CC2E-97CB-44DB-9DF4-6E39CC480BC9}" srcId="{F25C673D-9425-4061-8226-1466688EA9CB}" destId="{53B26EB6-917B-4AA7-A486-5C476831333F}" srcOrd="1" destOrd="0" parTransId="{9DC1849A-8924-4B85-8AB3-0D6DF60BF086}" sibTransId="{6E71666B-5F8A-442D-9764-BDDD73A995CD}"/>
    <dgm:cxn modelId="{79800B6B-35F8-48DA-939B-6FB10D1A9778}" type="presOf" srcId="{060C22B1-A838-436E-B25C-B26D47C15493}" destId="{FCA86180-C8E3-47FC-BADB-397452E95931}" srcOrd="0" destOrd="0" presId="urn:microsoft.com/office/officeart/2005/8/layout/vList2"/>
    <dgm:cxn modelId="{FE6197F2-D5C8-447D-B5B3-3C7C0ED51739}" type="presOf" srcId="{4327EAFB-9A8E-4734-87DE-261B65929C34}" destId="{74628192-4F54-459C-9BCF-2FCE50FA320D}" srcOrd="0" destOrd="0" presId="urn:microsoft.com/office/officeart/2005/8/layout/vList2"/>
    <dgm:cxn modelId="{71F2B3B9-E721-444C-BB25-A364DD1A5E1E}" type="presOf" srcId="{53B26EB6-917B-4AA7-A486-5C476831333F}" destId="{1C9D6A7B-77BD-4F22-8975-AB88891FCA69}" srcOrd="0" destOrd="0" presId="urn:microsoft.com/office/officeart/2005/8/layout/vList2"/>
    <dgm:cxn modelId="{BFAFBE74-93EF-4182-B6DC-8373C4CA9F9C}" srcId="{F25C673D-9425-4061-8226-1466688EA9CB}" destId="{A9E90BDF-AB71-42E8-801D-B5418515376E}" srcOrd="5" destOrd="0" parTransId="{ABA9C127-CC6E-4B18-9FDB-2982060E3D5C}" sibTransId="{BB2C55CD-FB7A-47DB-9F1C-F7B0CA9C141B}"/>
    <dgm:cxn modelId="{3F57FC00-2718-4964-8A60-C9BB71B66A00}" srcId="{F25C673D-9425-4061-8226-1466688EA9CB}" destId="{71833C6D-A806-4D53-956A-82BA0B5D9BE7}" srcOrd="7" destOrd="0" parTransId="{7CD61D36-652A-4EDB-A90C-FF3EEDEC7F29}" sibTransId="{662C7F31-832F-43B9-997A-17D0CEEAFBDC}"/>
    <dgm:cxn modelId="{66215C7E-B445-47BC-9268-6DBBABC1B5CB}" srcId="{F25C673D-9425-4061-8226-1466688EA9CB}" destId="{2BAAF7E1-FFE6-4B47-8356-464D90FF74D5}" srcOrd="2" destOrd="0" parTransId="{8DC1EE09-B9FF-427F-BC96-64BC39BE9CAC}" sibTransId="{6A0F6660-AE6D-4E2F-831D-A16CC916FEA4}"/>
    <dgm:cxn modelId="{E1FFAF83-D735-4A9B-920A-14A56F7ED464}" srcId="{F25C673D-9425-4061-8226-1466688EA9CB}" destId="{DD3C8EFC-5CA6-4DF7-97B5-65D987EAC605}" srcOrd="0" destOrd="0" parTransId="{1D18EE0C-5615-439F-97C7-7C47847FF862}" sibTransId="{7461C5F3-0152-4330-BAEC-079B9CED2F5A}"/>
    <dgm:cxn modelId="{056A9DDF-0EEF-4037-BB2C-D533872458F2}" srcId="{F25C673D-9425-4061-8226-1466688EA9CB}" destId="{A21D8ACB-5E88-4A64-9CE8-6125CC26416F}" srcOrd="6" destOrd="0" parTransId="{EE4E7CB7-F6A1-4D47-A7B5-307228EEA4D9}" sibTransId="{06B11516-0043-4ADA-901C-F813E4AA8A8A}"/>
    <dgm:cxn modelId="{BCBFE41B-E2A4-466B-BBC6-4B7470233BD9}" type="presOf" srcId="{DD3C8EFC-5CA6-4DF7-97B5-65D987EAC605}" destId="{91BAA42C-B94C-48C1-9397-2E11C1D81B08}" srcOrd="0" destOrd="0" presId="urn:microsoft.com/office/officeart/2005/8/layout/vList2"/>
    <dgm:cxn modelId="{B3085594-C57D-40D5-AE33-D620624BA4F9}" type="presOf" srcId="{2BAAF7E1-FFE6-4B47-8356-464D90FF74D5}" destId="{9C4F3ACF-09AA-4FC8-8DB5-0D95E5134641}" srcOrd="0" destOrd="0" presId="urn:microsoft.com/office/officeart/2005/8/layout/vList2"/>
    <dgm:cxn modelId="{AD6108C2-0DDF-488E-A263-31BEB6B95C89}" srcId="{F25C673D-9425-4061-8226-1466688EA9CB}" destId="{4327EAFB-9A8E-4734-87DE-261B65929C34}" srcOrd="4" destOrd="0" parTransId="{E83CBC48-3C33-4063-98D8-288F37879F9F}" sibTransId="{8A481AC8-C428-4558-B42C-B17D3E7FDECF}"/>
    <dgm:cxn modelId="{7774B826-5E10-49C6-926E-DFADB4DD70E5}" srcId="{F25C673D-9425-4061-8226-1466688EA9CB}" destId="{060C22B1-A838-436E-B25C-B26D47C15493}" srcOrd="3" destOrd="0" parTransId="{184DFBD1-59A6-4CCB-881B-65EB53094D0B}" sibTransId="{7884335F-8BF8-44E6-A462-D634CB3515B4}"/>
    <dgm:cxn modelId="{5326AB4A-8593-41A5-8DD9-38C126B8FB6C}" type="presParOf" srcId="{0D1FCE17-6B14-4FF1-8C03-F9044C9EA5C4}" destId="{91BAA42C-B94C-48C1-9397-2E11C1D81B08}" srcOrd="0" destOrd="0" presId="urn:microsoft.com/office/officeart/2005/8/layout/vList2"/>
    <dgm:cxn modelId="{DD43EC92-4301-47E8-9947-CA9FE8C485DA}" type="presParOf" srcId="{0D1FCE17-6B14-4FF1-8C03-F9044C9EA5C4}" destId="{236471CA-370D-4868-8805-936D3B1C100A}" srcOrd="1" destOrd="0" presId="urn:microsoft.com/office/officeart/2005/8/layout/vList2"/>
    <dgm:cxn modelId="{ABCBBBED-B371-4355-9C9B-86584C64203C}" type="presParOf" srcId="{0D1FCE17-6B14-4FF1-8C03-F9044C9EA5C4}" destId="{1C9D6A7B-77BD-4F22-8975-AB88891FCA69}" srcOrd="2" destOrd="0" presId="urn:microsoft.com/office/officeart/2005/8/layout/vList2"/>
    <dgm:cxn modelId="{8960ADCB-22E6-4CB1-BF3B-39A4214E485D}" type="presParOf" srcId="{0D1FCE17-6B14-4FF1-8C03-F9044C9EA5C4}" destId="{4A7B07B4-A79C-4394-80AF-A16B649E05C9}" srcOrd="3" destOrd="0" presId="urn:microsoft.com/office/officeart/2005/8/layout/vList2"/>
    <dgm:cxn modelId="{88C7B350-8169-4A17-B4B4-5541D738B77F}" type="presParOf" srcId="{0D1FCE17-6B14-4FF1-8C03-F9044C9EA5C4}" destId="{9C4F3ACF-09AA-4FC8-8DB5-0D95E5134641}" srcOrd="4" destOrd="0" presId="urn:microsoft.com/office/officeart/2005/8/layout/vList2"/>
    <dgm:cxn modelId="{E334DA69-BC81-4BD7-AB54-D3400DCD12A4}" type="presParOf" srcId="{0D1FCE17-6B14-4FF1-8C03-F9044C9EA5C4}" destId="{A889B8A1-EC9C-4674-B7EE-883CB863168D}" srcOrd="5" destOrd="0" presId="urn:microsoft.com/office/officeart/2005/8/layout/vList2"/>
    <dgm:cxn modelId="{C897186F-8009-4FD2-989D-2D7B38991F59}" type="presParOf" srcId="{0D1FCE17-6B14-4FF1-8C03-F9044C9EA5C4}" destId="{FCA86180-C8E3-47FC-BADB-397452E95931}" srcOrd="6" destOrd="0" presId="urn:microsoft.com/office/officeart/2005/8/layout/vList2"/>
    <dgm:cxn modelId="{2AB90ACF-A670-4D47-8600-2574373FBDFD}" type="presParOf" srcId="{0D1FCE17-6B14-4FF1-8C03-F9044C9EA5C4}" destId="{E7377A68-ABFA-462F-86E1-6302626851A4}" srcOrd="7" destOrd="0" presId="urn:microsoft.com/office/officeart/2005/8/layout/vList2"/>
    <dgm:cxn modelId="{ADBCB324-3AFB-4D15-9BCF-1F446A88643F}" type="presParOf" srcId="{0D1FCE17-6B14-4FF1-8C03-F9044C9EA5C4}" destId="{74628192-4F54-459C-9BCF-2FCE50FA320D}" srcOrd="8" destOrd="0" presId="urn:microsoft.com/office/officeart/2005/8/layout/vList2"/>
    <dgm:cxn modelId="{47DA6903-4E5C-4F72-84F2-33B1FC597FDE}" type="presParOf" srcId="{0D1FCE17-6B14-4FF1-8C03-F9044C9EA5C4}" destId="{4F65FD16-15D3-4BF2-BEC8-CA77A1A9650C}" srcOrd="9" destOrd="0" presId="urn:microsoft.com/office/officeart/2005/8/layout/vList2"/>
    <dgm:cxn modelId="{91B2BB34-A6B0-47AC-8042-6269F59DE91F}" type="presParOf" srcId="{0D1FCE17-6B14-4FF1-8C03-F9044C9EA5C4}" destId="{7DC7CB3E-737E-4136-8B2F-88A9FDF4E820}" srcOrd="10" destOrd="0" presId="urn:microsoft.com/office/officeart/2005/8/layout/vList2"/>
    <dgm:cxn modelId="{6019D97E-2187-4BCE-AC01-1F7CFF59D3EE}" type="presParOf" srcId="{0D1FCE17-6B14-4FF1-8C03-F9044C9EA5C4}" destId="{BF479107-B5CD-4EA8-98B6-BA25F6A8B21C}" srcOrd="11" destOrd="0" presId="urn:microsoft.com/office/officeart/2005/8/layout/vList2"/>
    <dgm:cxn modelId="{90337A54-6642-4F9D-A002-8EB1FD7C711E}" type="presParOf" srcId="{0D1FCE17-6B14-4FF1-8C03-F9044C9EA5C4}" destId="{11030A6F-BA96-49B9-8C29-8C943A2C5300}" srcOrd="12" destOrd="0" presId="urn:microsoft.com/office/officeart/2005/8/layout/vList2"/>
    <dgm:cxn modelId="{B281FF31-BA44-4E20-B9A9-DEC9BECE3C1C}" type="presParOf" srcId="{0D1FCE17-6B14-4FF1-8C03-F9044C9EA5C4}" destId="{D1AF0503-37DA-4107-8941-B9EAB2FBB0BA}" srcOrd="13" destOrd="0" presId="urn:microsoft.com/office/officeart/2005/8/layout/vList2"/>
    <dgm:cxn modelId="{0FB4F236-77DE-417F-859B-3A2AB1B8B81D}" type="presParOf" srcId="{0D1FCE17-6B14-4FF1-8C03-F9044C9EA5C4}" destId="{7E4FC7CE-12DF-4DA5-8F2B-E383C96CD59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17E70-1675-4DB8-8660-603772D884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26B0B-5811-4A42-8346-B233DA2DDEAB}">
      <dgm:prSet phldrT="[Текст]" custT="1"/>
      <dgm:spPr/>
      <dgm:t>
        <a:bodyPr/>
        <a:lstStyle/>
        <a:p>
          <a:r>
            <a:rPr lang="ru-RU" sz="2800" b="1" dirty="0" smtClean="0"/>
            <a:t>КНМЦ </a:t>
          </a:r>
          <a:endParaRPr lang="ru-RU" sz="2800" b="1" dirty="0"/>
        </a:p>
      </dgm:t>
    </dgm:pt>
    <dgm:pt modelId="{9AE4A450-A874-4041-BE8E-CCA737545613}" type="parTrans" cxnId="{AAE87877-139D-4D59-97B5-51DEB9E6F161}">
      <dgm:prSet/>
      <dgm:spPr/>
      <dgm:t>
        <a:bodyPr/>
        <a:lstStyle/>
        <a:p>
          <a:endParaRPr lang="ru-RU"/>
        </a:p>
      </dgm:t>
    </dgm:pt>
    <dgm:pt modelId="{59E5B533-64B5-4A7C-8585-92B4F8CFA6DA}" type="sibTrans" cxnId="{AAE87877-139D-4D59-97B5-51DEB9E6F161}">
      <dgm:prSet/>
      <dgm:spPr/>
      <dgm:t>
        <a:bodyPr/>
        <a:lstStyle/>
        <a:p>
          <a:endParaRPr lang="ru-RU"/>
        </a:p>
      </dgm:t>
    </dgm:pt>
    <dgm:pt modelId="{301E2A6E-E8FC-4BEC-B6CF-526074E8081A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Абинский</a:t>
          </a:r>
          <a:endParaRPr lang="ru-RU" sz="2000" b="1" dirty="0"/>
        </a:p>
      </dgm:t>
    </dgm:pt>
    <dgm:pt modelId="{4C1EEACB-29D9-4013-B680-40736EB61B90}" type="parTrans" cxnId="{C1FC5815-8204-4010-825B-7611E09397CD}">
      <dgm:prSet/>
      <dgm:spPr/>
      <dgm:t>
        <a:bodyPr/>
        <a:lstStyle/>
        <a:p>
          <a:endParaRPr lang="ru-RU"/>
        </a:p>
      </dgm:t>
    </dgm:pt>
    <dgm:pt modelId="{52567DB6-E37D-498A-A426-D229FF2058E3}" type="sibTrans" cxnId="{C1FC5815-8204-4010-825B-7611E09397CD}">
      <dgm:prSet/>
      <dgm:spPr/>
      <dgm:t>
        <a:bodyPr/>
        <a:lstStyle/>
        <a:p>
          <a:endParaRPr lang="ru-RU"/>
        </a:p>
      </dgm:t>
    </dgm:pt>
    <dgm:pt modelId="{DB31538D-6700-47D8-847F-5BA074D27909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Белоглинский</a:t>
          </a:r>
          <a:endParaRPr lang="ru-RU" sz="2000" b="1" dirty="0"/>
        </a:p>
      </dgm:t>
    </dgm:pt>
    <dgm:pt modelId="{736A685D-3DD0-44D6-84E7-DC7042F1965D}" type="parTrans" cxnId="{181E7645-C18D-4F59-B886-547B25838C93}">
      <dgm:prSet/>
      <dgm:spPr/>
      <dgm:t>
        <a:bodyPr/>
        <a:lstStyle/>
        <a:p>
          <a:endParaRPr lang="ru-RU"/>
        </a:p>
      </dgm:t>
    </dgm:pt>
    <dgm:pt modelId="{23647C36-1296-4E01-A7C9-79BC8891159B}" type="sibTrans" cxnId="{181E7645-C18D-4F59-B886-547B25838C93}">
      <dgm:prSet/>
      <dgm:spPr/>
      <dgm:t>
        <a:bodyPr/>
        <a:lstStyle/>
        <a:p>
          <a:endParaRPr lang="ru-RU"/>
        </a:p>
      </dgm:t>
    </dgm:pt>
    <dgm:pt modelId="{7F008D38-B279-4876-A1A9-3BA86CD8D59F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Выселковский</a:t>
          </a:r>
          <a:endParaRPr lang="ru-RU" sz="2000" b="1" dirty="0"/>
        </a:p>
      </dgm:t>
    </dgm:pt>
    <dgm:pt modelId="{CE93FE00-9E1A-4588-B848-5A410B3D181F}" type="parTrans" cxnId="{C45D8552-3442-4039-AE8A-4F147FDBFD0D}">
      <dgm:prSet/>
      <dgm:spPr/>
      <dgm:t>
        <a:bodyPr/>
        <a:lstStyle/>
        <a:p>
          <a:endParaRPr lang="ru-RU"/>
        </a:p>
      </dgm:t>
    </dgm:pt>
    <dgm:pt modelId="{3D61ECCD-FC3E-4BE1-89D9-07DF5D4F4313}" type="sibTrans" cxnId="{C45D8552-3442-4039-AE8A-4F147FDBFD0D}">
      <dgm:prSet/>
      <dgm:spPr/>
      <dgm:t>
        <a:bodyPr/>
        <a:lstStyle/>
        <a:p>
          <a:endParaRPr lang="ru-RU"/>
        </a:p>
      </dgm:t>
    </dgm:pt>
    <dgm:pt modelId="{897172E2-8988-4FDF-8780-6C70DA96F8D9}">
      <dgm:prSet phldrT="[Текст]" custT="1"/>
      <dgm:spPr/>
      <dgm:t>
        <a:bodyPr/>
        <a:lstStyle/>
        <a:p>
          <a:pPr algn="l"/>
          <a:r>
            <a:rPr lang="ru-RU" sz="2000" b="1" dirty="0" smtClean="0"/>
            <a:t>Туапсинский</a:t>
          </a:r>
          <a:endParaRPr lang="ru-RU" sz="2000" b="1" dirty="0"/>
        </a:p>
      </dgm:t>
    </dgm:pt>
    <dgm:pt modelId="{F6767447-BCE4-4E36-9E1E-87098328495C}" type="parTrans" cxnId="{548E1240-9D42-43E6-B3CD-301EFCF9071A}">
      <dgm:prSet/>
      <dgm:spPr/>
      <dgm:t>
        <a:bodyPr/>
        <a:lstStyle/>
        <a:p>
          <a:endParaRPr lang="ru-RU"/>
        </a:p>
      </dgm:t>
    </dgm:pt>
    <dgm:pt modelId="{4F834C92-2827-4E0D-8B76-90DABD5FD490}" type="sibTrans" cxnId="{548E1240-9D42-43E6-B3CD-301EFCF9071A}">
      <dgm:prSet/>
      <dgm:spPr/>
      <dgm:t>
        <a:bodyPr/>
        <a:lstStyle/>
        <a:p>
          <a:endParaRPr lang="ru-RU"/>
        </a:p>
      </dgm:t>
    </dgm:pt>
    <dgm:pt modelId="{79F9D510-48BE-4C22-8B8A-2D82CB75473E}">
      <dgm:prSet phldrT="[Текст]" custT="1"/>
      <dgm:spPr/>
      <dgm:t>
        <a:bodyPr/>
        <a:lstStyle/>
        <a:p>
          <a:pPr algn="l"/>
          <a:r>
            <a:rPr lang="ru-RU" sz="2000" b="1" dirty="0" smtClean="0"/>
            <a:t>Кавказский</a:t>
          </a:r>
          <a:endParaRPr lang="ru-RU" sz="2000" b="1" dirty="0"/>
        </a:p>
      </dgm:t>
    </dgm:pt>
    <dgm:pt modelId="{40F03AB6-639D-4658-81C1-B42D926E3795}" type="parTrans" cxnId="{FD360B1B-8381-4421-AF19-D5B33DA037D0}">
      <dgm:prSet/>
      <dgm:spPr/>
      <dgm:t>
        <a:bodyPr/>
        <a:lstStyle/>
        <a:p>
          <a:endParaRPr lang="ru-RU"/>
        </a:p>
      </dgm:t>
    </dgm:pt>
    <dgm:pt modelId="{ACA59C62-8AE8-4823-90DF-99D82CE6035C}" type="sibTrans" cxnId="{FD360B1B-8381-4421-AF19-D5B33DA037D0}">
      <dgm:prSet/>
      <dgm:spPr/>
      <dgm:t>
        <a:bodyPr/>
        <a:lstStyle/>
        <a:p>
          <a:endParaRPr lang="ru-RU"/>
        </a:p>
      </dgm:t>
    </dgm:pt>
    <dgm:pt modelId="{1D248CEE-8D97-480D-99C3-F9ED695E7E79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Кореновский</a:t>
          </a:r>
          <a:endParaRPr lang="ru-RU" sz="2000" b="1" dirty="0"/>
        </a:p>
      </dgm:t>
    </dgm:pt>
    <dgm:pt modelId="{B951B964-0EA2-4FFF-8581-BDCAAA04E03B}" type="parTrans" cxnId="{A1413911-11F8-4809-9427-37F7C67A0992}">
      <dgm:prSet/>
      <dgm:spPr/>
      <dgm:t>
        <a:bodyPr/>
        <a:lstStyle/>
        <a:p>
          <a:endParaRPr lang="ru-RU"/>
        </a:p>
      </dgm:t>
    </dgm:pt>
    <dgm:pt modelId="{D7CEC2CA-2ACB-43DC-A796-20689428A84A}" type="sibTrans" cxnId="{A1413911-11F8-4809-9427-37F7C67A0992}">
      <dgm:prSet/>
      <dgm:spPr/>
      <dgm:t>
        <a:bodyPr/>
        <a:lstStyle/>
        <a:p>
          <a:endParaRPr lang="ru-RU"/>
        </a:p>
      </dgm:t>
    </dgm:pt>
    <dgm:pt modelId="{5AB1634E-773B-4028-9878-D544F655CCAC}">
      <dgm:prSet phldrT="[Текст]" custT="1"/>
      <dgm:spPr/>
      <dgm:t>
        <a:bodyPr/>
        <a:lstStyle/>
        <a:p>
          <a:pPr algn="l"/>
          <a:r>
            <a:rPr lang="ru-RU" sz="2000" b="1" dirty="0" smtClean="0"/>
            <a:t>Крымский</a:t>
          </a:r>
          <a:endParaRPr lang="ru-RU" sz="2000" b="1" dirty="0"/>
        </a:p>
      </dgm:t>
    </dgm:pt>
    <dgm:pt modelId="{CE0A2503-52D6-43B2-A58D-88259CE7A025}" type="parTrans" cxnId="{C943B76C-6FD2-4E6B-B076-C6A8CE6549F2}">
      <dgm:prSet/>
      <dgm:spPr/>
      <dgm:t>
        <a:bodyPr/>
        <a:lstStyle/>
        <a:p>
          <a:endParaRPr lang="ru-RU"/>
        </a:p>
      </dgm:t>
    </dgm:pt>
    <dgm:pt modelId="{BFCE1F8E-412B-45D0-9F25-62054447A017}" type="sibTrans" cxnId="{C943B76C-6FD2-4E6B-B076-C6A8CE6549F2}">
      <dgm:prSet/>
      <dgm:spPr/>
      <dgm:t>
        <a:bodyPr/>
        <a:lstStyle/>
        <a:p>
          <a:endParaRPr lang="ru-RU"/>
        </a:p>
      </dgm:t>
    </dgm:pt>
    <dgm:pt modelId="{6F33D938-6130-4141-95ED-5897C524DE26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Лабинский</a:t>
          </a:r>
          <a:endParaRPr lang="ru-RU" sz="2000" b="1" dirty="0"/>
        </a:p>
      </dgm:t>
    </dgm:pt>
    <dgm:pt modelId="{1EB39F22-C7B0-4BEE-9455-6F05993E458B}" type="parTrans" cxnId="{60FD33B2-CD14-4854-A95C-C5FE85D1A96B}">
      <dgm:prSet/>
      <dgm:spPr/>
      <dgm:t>
        <a:bodyPr/>
        <a:lstStyle/>
        <a:p>
          <a:endParaRPr lang="ru-RU"/>
        </a:p>
      </dgm:t>
    </dgm:pt>
    <dgm:pt modelId="{EA791049-39CC-44BD-A3EE-276C16B0FD9F}" type="sibTrans" cxnId="{60FD33B2-CD14-4854-A95C-C5FE85D1A96B}">
      <dgm:prSet/>
      <dgm:spPr/>
      <dgm:t>
        <a:bodyPr/>
        <a:lstStyle/>
        <a:p>
          <a:endParaRPr lang="ru-RU"/>
        </a:p>
      </dgm:t>
    </dgm:pt>
    <dgm:pt modelId="{23423850-7F29-4F38-8930-48DFD2E2B5A4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Новопокровский</a:t>
          </a:r>
          <a:endParaRPr lang="ru-RU" sz="2000" b="1" dirty="0"/>
        </a:p>
      </dgm:t>
    </dgm:pt>
    <dgm:pt modelId="{A05CAD40-92B4-41D8-87DB-DD3828E42F0B}" type="parTrans" cxnId="{7FB14550-5D58-456A-96CB-0FB28885E296}">
      <dgm:prSet/>
      <dgm:spPr/>
      <dgm:t>
        <a:bodyPr/>
        <a:lstStyle/>
        <a:p>
          <a:endParaRPr lang="ru-RU"/>
        </a:p>
      </dgm:t>
    </dgm:pt>
    <dgm:pt modelId="{927D42E3-7761-4EC8-8AAE-93C2C40F5F62}" type="sibTrans" cxnId="{7FB14550-5D58-456A-96CB-0FB28885E296}">
      <dgm:prSet/>
      <dgm:spPr/>
      <dgm:t>
        <a:bodyPr/>
        <a:lstStyle/>
        <a:p>
          <a:endParaRPr lang="ru-RU"/>
        </a:p>
      </dgm:t>
    </dgm:pt>
    <dgm:pt modelId="{311B4C53-3064-4ABA-A3AD-C17D2EB91011}">
      <dgm:prSet phldrT="[Текст]" custT="1"/>
      <dgm:spPr/>
      <dgm:t>
        <a:bodyPr/>
        <a:lstStyle/>
        <a:p>
          <a:pPr algn="l"/>
          <a:r>
            <a:rPr lang="ru-RU" sz="2000" b="1" dirty="0" smtClean="0"/>
            <a:t>Северский</a:t>
          </a:r>
          <a:endParaRPr lang="ru-RU" sz="2000" b="1" dirty="0"/>
        </a:p>
      </dgm:t>
    </dgm:pt>
    <dgm:pt modelId="{3FD17B2E-C640-421F-A376-7C42E2D0C7CD}" type="parTrans" cxnId="{00165CD8-F8D1-44D1-BFE0-884896F77498}">
      <dgm:prSet/>
      <dgm:spPr/>
      <dgm:t>
        <a:bodyPr/>
        <a:lstStyle/>
        <a:p>
          <a:endParaRPr lang="ru-RU"/>
        </a:p>
      </dgm:t>
    </dgm:pt>
    <dgm:pt modelId="{BD958AE3-136B-43A3-8E9B-2B46DC12A0E4}" type="sibTrans" cxnId="{00165CD8-F8D1-44D1-BFE0-884896F77498}">
      <dgm:prSet/>
      <dgm:spPr/>
      <dgm:t>
        <a:bodyPr/>
        <a:lstStyle/>
        <a:p>
          <a:endParaRPr lang="ru-RU"/>
        </a:p>
      </dgm:t>
    </dgm:pt>
    <dgm:pt modelId="{47D64355-5D05-4968-AAE1-91E065550DC0}">
      <dgm:prSet phldrT="[Текст]" custT="1"/>
      <dgm:spPr/>
      <dgm:t>
        <a:bodyPr/>
        <a:lstStyle/>
        <a:p>
          <a:pPr algn="l"/>
          <a:r>
            <a:rPr lang="ru-RU" sz="2000" b="1" dirty="0" smtClean="0"/>
            <a:t>Темрюкский</a:t>
          </a:r>
          <a:endParaRPr lang="ru-RU" sz="2000" b="1" dirty="0"/>
        </a:p>
      </dgm:t>
    </dgm:pt>
    <dgm:pt modelId="{FDF0C16D-2492-4BD2-BD6B-4C15E212416C}" type="parTrans" cxnId="{2D3E8378-0B32-414A-861F-720F450D10B3}">
      <dgm:prSet/>
      <dgm:spPr/>
      <dgm:t>
        <a:bodyPr/>
        <a:lstStyle/>
        <a:p>
          <a:endParaRPr lang="ru-RU"/>
        </a:p>
      </dgm:t>
    </dgm:pt>
    <dgm:pt modelId="{D2F51960-7D2D-4537-B5AD-ACB0291263C0}" type="sibTrans" cxnId="{2D3E8378-0B32-414A-861F-720F450D10B3}">
      <dgm:prSet/>
      <dgm:spPr/>
      <dgm:t>
        <a:bodyPr/>
        <a:lstStyle/>
        <a:p>
          <a:endParaRPr lang="ru-RU"/>
        </a:p>
      </dgm:t>
    </dgm:pt>
    <dgm:pt modelId="{526DB3C3-FB5E-45E4-A955-D1B4B0617163}" type="pres">
      <dgm:prSet presAssocID="{1DC17E70-1675-4DB8-8660-603772D884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00FEF-5195-4E6D-80E3-D19C93A3349D}" type="pres">
      <dgm:prSet presAssocID="{5BF26B0B-5811-4A42-8346-B233DA2DDEAB}" presName="root1" presStyleCnt="0"/>
      <dgm:spPr/>
    </dgm:pt>
    <dgm:pt modelId="{D1437180-2867-421F-B6BA-CB539FA875A5}" type="pres">
      <dgm:prSet presAssocID="{5BF26B0B-5811-4A42-8346-B233DA2DDEAB}" presName="LevelOneTextNode" presStyleLbl="node0" presStyleIdx="0" presStyleCnt="1" custAng="5400000" custScaleX="179069" custScaleY="92488" custLinFactX="-100000" custLinFactNeighborX="-151474" custLinFactNeighborY="-17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5524A-A042-4295-B92D-C83999F61A06}" type="pres">
      <dgm:prSet presAssocID="{5BF26B0B-5811-4A42-8346-B233DA2DDEAB}" presName="level2hierChild" presStyleCnt="0"/>
      <dgm:spPr/>
    </dgm:pt>
    <dgm:pt modelId="{EBCE8EFF-C037-47E9-87A4-3E5F2B549463}" type="pres">
      <dgm:prSet presAssocID="{4C1EEACB-29D9-4013-B680-40736EB61B90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4C5C4175-9643-4422-B856-15FCE6B3EDA1}" type="pres">
      <dgm:prSet presAssocID="{4C1EEACB-29D9-4013-B680-40736EB61B90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6D39E903-B937-411E-9257-174538675C8E}" type="pres">
      <dgm:prSet presAssocID="{301E2A6E-E8FC-4BEC-B6CF-526074E8081A}" presName="root2" presStyleCnt="0"/>
      <dgm:spPr/>
    </dgm:pt>
    <dgm:pt modelId="{D3D6346B-7D12-48F9-9494-A608BE505DB9}" type="pres">
      <dgm:prSet presAssocID="{301E2A6E-E8FC-4BEC-B6CF-526074E8081A}" presName="LevelTwoTextNode" presStyleLbl="node2" presStyleIdx="0" presStyleCnt="11" custScaleX="118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E92C0A-A80A-441E-874F-5BC798EC0637}" type="pres">
      <dgm:prSet presAssocID="{301E2A6E-E8FC-4BEC-B6CF-526074E8081A}" presName="level3hierChild" presStyleCnt="0"/>
      <dgm:spPr/>
    </dgm:pt>
    <dgm:pt modelId="{1D7B88A9-EEC0-4945-B82E-396059351AAC}" type="pres">
      <dgm:prSet presAssocID="{736A685D-3DD0-44D6-84E7-DC7042F1965D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55888511-A12D-4F06-BCAF-C621465918CE}" type="pres">
      <dgm:prSet presAssocID="{736A685D-3DD0-44D6-84E7-DC7042F1965D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890FE977-E833-4447-A29E-BCA965E85073}" type="pres">
      <dgm:prSet presAssocID="{DB31538D-6700-47D8-847F-5BA074D27909}" presName="root2" presStyleCnt="0"/>
      <dgm:spPr/>
    </dgm:pt>
    <dgm:pt modelId="{B43DFFDF-686C-4012-8EBB-ABECD0BD56FB}" type="pres">
      <dgm:prSet presAssocID="{DB31538D-6700-47D8-847F-5BA074D27909}" presName="LevelTwoTextNode" presStyleLbl="node2" presStyleIdx="1" presStyleCnt="11" custScaleX="142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0D1CA-50F1-4388-BCA4-3C6BF9BF2570}" type="pres">
      <dgm:prSet presAssocID="{DB31538D-6700-47D8-847F-5BA074D27909}" presName="level3hierChild" presStyleCnt="0"/>
      <dgm:spPr/>
    </dgm:pt>
    <dgm:pt modelId="{3F2CEC7E-C5CD-4783-AD10-FEBBAFD59AA0}" type="pres">
      <dgm:prSet presAssocID="{CE93FE00-9E1A-4588-B848-5A410B3D181F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9149F783-AA06-4643-85D8-EC591C516856}" type="pres">
      <dgm:prSet presAssocID="{CE93FE00-9E1A-4588-B848-5A410B3D181F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04E55610-ADF6-4BE1-A749-F4FA3C0F5A1C}" type="pres">
      <dgm:prSet presAssocID="{7F008D38-B279-4876-A1A9-3BA86CD8D59F}" presName="root2" presStyleCnt="0"/>
      <dgm:spPr/>
    </dgm:pt>
    <dgm:pt modelId="{2D503BC9-40F7-48D8-9A33-260D3E3D04F8}" type="pres">
      <dgm:prSet presAssocID="{7F008D38-B279-4876-A1A9-3BA86CD8D59F}" presName="LevelTwoTextNode" presStyleLbl="node2" presStyleIdx="2" presStyleCnt="11" custScaleX="154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F43F5-AAD4-441F-B056-14F5B0967416}" type="pres">
      <dgm:prSet presAssocID="{7F008D38-B279-4876-A1A9-3BA86CD8D59F}" presName="level3hierChild" presStyleCnt="0"/>
      <dgm:spPr/>
    </dgm:pt>
    <dgm:pt modelId="{569ED2E5-9612-4EBB-8D51-EA20258F1AB4}" type="pres">
      <dgm:prSet presAssocID="{40F03AB6-639D-4658-81C1-B42D926E3795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97BA9E47-8F8F-415C-A47A-9F131A89627A}" type="pres">
      <dgm:prSet presAssocID="{40F03AB6-639D-4658-81C1-B42D926E3795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81E07D93-B0A2-4DF5-B3DF-4E227637D990}" type="pres">
      <dgm:prSet presAssocID="{79F9D510-48BE-4C22-8B8A-2D82CB75473E}" presName="root2" presStyleCnt="0"/>
      <dgm:spPr/>
    </dgm:pt>
    <dgm:pt modelId="{A4847114-8BC9-4998-9CB0-04FA330A7863}" type="pres">
      <dgm:prSet presAssocID="{79F9D510-48BE-4C22-8B8A-2D82CB75473E}" presName="LevelTwoTextNode" presStyleLbl="node2" presStyleIdx="3" presStyleCnt="11" custScaleX="166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C3701-7B46-4CC5-BAB7-08637DF62601}" type="pres">
      <dgm:prSet presAssocID="{79F9D510-48BE-4C22-8B8A-2D82CB75473E}" presName="level3hierChild" presStyleCnt="0"/>
      <dgm:spPr/>
    </dgm:pt>
    <dgm:pt modelId="{7D28C238-4D7F-44B2-AFBF-971B6C2799C8}" type="pres">
      <dgm:prSet presAssocID="{B951B964-0EA2-4FFF-8581-BDCAAA04E03B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F27F4E79-A762-4922-9A7F-9EF8DC5C696A}" type="pres">
      <dgm:prSet presAssocID="{B951B964-0EA2-4FFF-8581-BDCAAA04E03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BEE01ACF-E069-4CA3-9B08-422EF461870A}" type="pres">
      <dgm:prSet presAssocID="{1D248CEE-8D97-480D-99C3-F9ED695E7E79}" presName="root2" presStyleCnt="0"/>
      <dgm:spPr/>
    </dgm:pt>
    <dgm:pt modelId="{16F496B8-1834-495A-88DA-53B18E2CDD7E}" type="pres">
      <dgm:prSet presAssocID="{1D248CEE-8D97-480D-99C3-F9ED695E7E79}" presName="LevelTwoTextNode" presStyleLbl="node2" presStyleIdx="4" presStyleCnt="11" custScaleX="178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9D0BF-B7B7-4E5E-A5C7-3F70E5AE781C}" type="pres">
      <dgm:prSet presAssocID="{1D248CEE-8D97-480D-99C3-F9ED695E7E79}" presName="level3hierChild" presStyleCnt="0"/>
      <dgm:spPr/>
    </dgm:pt>
    <dgm:pt modelId="{5BE1DB2B-7FFA-4E94-9A74-F418F4F0ADD1}" type="pres">
      <dgm:prSet presAssocID="{CE0A2503-52D6-43B2-A58D-88259CE7A025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3F19D3E7-AFFC-43AE-B49B-E1C8EA71F8D3}" type="pres">
      <dgm:prSet presAssocID="{CE0A2503-52D6-43B2-A58D-88259CE7A025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70C8E33C-CB93-4ED9-8B4F-945C67317FC9}" type="pres">
      <dgm:prSet presAssocID="{5AB1634E-773B-4028-9878-D544F655CCAC}" presName="root2" presStyleCnt="0"/>
      <dgm:spPr/>
    </dgm:pt>
    <dgm:pt modelId="{29D14BE8-7E89-4015-85A1-F1EAD325709B}" type="pres">
      <dgm:prSet presAssocID="{5AB1634E-773B-4028-9878-D544F655CCAC}" presName="LevelTwoTextNode" presStyleLbl="node2" presStyleIdx="5" presStyleCnt="11" custScaleX="190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AAFAEF-38E2-4EB7-983F-06B40996A20A}" type="pres">
      <dgm:prSet presAssocID="{5AB1634E-773B-4028-9878-D544F655CCAC}" presName="level3hierChild" presStyleCnt="0"/>
      <dgm:spPr/>
    </dgm:pt>
    <dgm:pt modelId="{11BD8A1F-70E9-4614-BCA5-F56665ACC275}" type="pres">
      <dgm:prSet presAssocID="{1EB39F22-C7B0-4BEE-9455-6F05993E458B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6D9E787D-75A0-49B7-A908-D79ABF57948F}" type="pres">
      <dgm:prSet presAssocID="{1EB39F22-C7B0-4BEE-9455-6F05993E458B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4F072A9C-5489-41A3-A782-D7F007D6C9A6}" type="pres">
      <dgm:prSet presAssocID="{6F33D938-6130-4141-95ED-5897C524DE26}" presName="root2" presStyleCnt="0"/>
      <dgm:spPr/>
    </dgm:pt>
    <dgm:pt modelId="{C2D62185-6AD1-4C8C-931D-74180A8E69E1}" type="pres">
      <dgm:prSet presAssocID="{6F33D938-6130-4141-95ED-5897C524DE26}" presName="LevelTwoTextNode" presStyleLbl="node2" presStyleIdx="6" presStyleCnt="11" custScaleX="215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A6105-9A0E-4C0D-99CD-BE777A23253E}" type="pres">
      <dgm:prSet presAssocID="{6F33D938-6130-4141-95ED-5897C524DE26}" presName="level3hierChild" presStyleCnt="0"/>
      <dgm:spPr/>
    </dgm:pt>
    <dgm:pt modelId="{15C42E8B-5C39-4525-B6C6-4CEB7B116B7C}" type="pres">
      <dgm:prSet presAssocID="{A05CAD40-92B4-41D8-87DB-DD3828E42F0B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EA00AA83-8439-4905-831C-14170AAE686A}" type="pres">
      <dgm:prSet presAssocID="{A05CAD40-92B4-41D8-87DB-DD3828E42F0B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4BACF14B-3909-4004-93EE-067F504862B9}" type="pres">
      <dgm:prSet presAssocID="{23423850-7F29-4F38-8930-48DFD2E2B5A4}" presName="root2" presStyleCnt="0"/>
      <dgm:spPr/>
    </dgm:pt>
    <dgm:pt modelId="{DF6EE5EA-401C-47F7-B416-DC6E73422BD7}" type="pres">
      <dgm:prSet presAssocID="{23423850-7F29-4F38-8930-48DFD2E2B5A4}" presName="LevelTwoTextNode" presStyleLbl="node2" presStyleIdx="7" presStyleCnt="11" custScaleX="233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76A7-4A9C-4031-A514-E2FB7E0B1D1D}" type="pres">
      <dgm:prSet presAssocID="{23423850-7F29-4F38-8930-48DFD2E2B5A4}" presName="level3hierChild" presStyleCnt="0"/>
      <dgm:spPr/>
    </dgm:pt>
    <dgm:pt modelId="{027C65E1-FE16-4A3A-A0FC-CE4B5F4B9489}" type="pres">
      <dgm:prSet presAssocID="{3FD17B2E-C640-421F-A376-7C42E2D0C7CD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8516516E-F437-494D-A4E7-8C29DED1472E}" type="pres">
      <dgm:prSet presAssocID="{3FD17B2E-C640-421F-A376-7C42E2D0C7CD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0D7EAEE3-A933-4120-BF3B-9A9BC1CB8377}" type="pres">
      <dgm:prSet presAssocID="{311B4C53-3064-4ABA-A3AD-C17D2EB91011}" presName="root2" presStyleCnt="0"/>
      <dgm:spPr/>
    </dgm:pt>
    <dgm:pt modelId="{7F31C4AE-58D2-497E-8D43-6D828D8F2490}" type="pres">
      <dgm:prSet presAssocID="{311B4C53-3064-4ABA-A3AD-C17D2EB91011}" presName="LevelTwoTextNode" presStyleLbl="node2" presStyleIdx="8" presStyleCnt="11" custScaleX="262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1E9EA-A51A-444C-A542-3C1667C3528E}" type="pres">
      <dgm:prSet presAssocID="{311B4C53-3064-4ABA-A3AD-C17D2EB91011}" presName="level3hierChild" presStyleCnt="0"/>
      <dgm:spPr/>
    </dgm:pt>
    <dgm:pt modelId="{57A52547-2FB1-41E4-BC9A-A314A5512EBE}" type="pres">
      <dgm:prSet presAssocID="{FDF0C16D-2492-4BD2-BD6B-4C15E212416C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76FCBA96-A816-4DE3-8983-0E024A5093DD}" type="pres">
      <dgm:prSet presAssocID="{FDF0C16D-2492-4BD2-BD6B-4C15E212416C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AFE82808-ABB0-4A5D-B5B3-28D3615550EA}" type="pres">
      <dgm:prSet presAssocID="{47D64355-5D05-4968-AAE1-91E065550DC0}" presName="root2" presStyleCnt="0"/>
      <dgm:spPr/>
    </dgm:pt>
    <dgm:pt modelId="{8C6FB45E-900C-41A9-96A6-D0D89F3BFB46}" type="pres">
      <dgm:prSet presAssocID="{47D64355-5D05-4968-AAE1-91E065550DC0}" presName="LevelTwoTextNode" presStyleLbl="node2" presStyleIdx="9" presStyleCnt="11" custScaleX="281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BA915-F342-41B5-A9AC-29874C83361B}" type="pres">
      <dgm:prSet presAssocID="{47D64355-5D05-4968-AAE1-91E065550DC0}" presName="level3hierChild" presStyleCnt="0"/>
      <dgm:spPr/>
    </dgm:pt>
    <dgm:pt modelId="{5C48E68B-C2EA-4869-A697-CFA819029E0F}" type="pres">
      <dgm:prSet presAssocID="{F6767447-BCE4-4E36-9E1E-87098328495C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BA5D776A-987E-44B5-BF30-05C2DE84E6AB}" type="pres">
      <dgm:prSet presAssocID="{F6767447-BCE4-4E36-9E1E-87098328495C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5DDB1D24-70F5-4C7C-89E6-974710859E2B}" type="pres">
      <dgm:prSet presAssocID="{897172E2-8988-4FDF-8780-6C70DA96F8D9}" presName="root2" presStyleCnt="0"/>
      <dgm:spPr/>
    </dgm:pt>
    <dgm:pt modelId="{E8ED818B-A186-48D5-9A87-0C574F237FFA}" type="pres">
      <dgm:prSet presAssocID="{897172E2-8988-4FDF-8780-6C70DA96F8D9}" presName="LevelTwoTextNode" presStyleLbl="node2" presStyleIdx="10" presStyleCnt="11" custScaleX="31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364BC-3F9B-4461-87D6-BC707A12E691}" type="pres">
      <dgm:prSet presAssocID="{897172E2-8988-4FDF-8780-6C70DA96F8D9}" presName="level3hierChild" presStyleCnt="0"/>
      <dgm:spPr/>
    </dgm:pt>
  </dgm:ptLst>
  <dgm:cxnLst>
    <dgm:cxn modelId="{DC46F993-EBA7-4D3C-9B74-3A1C240024C6}" type="presOf" srcId="{311B4C53-3064-4ABA-A3AD-C17D2EB91011}" destId="{7F31C4AE-58D2-497E-8D43-6D828D8F2490}" srcOrd="0" destOrd="0" presId="urn:microsoft.com/office/officeart/2008/layout/HorizontalMultiLevelHierarchy"/>
    <dgm:cxn modelId="{18A4776F-6092-453B-B0BE-E6A9675B33B6}" type="presOf" srcId="{79F9D510-48BE-4C22-8B8A-2D82CB75473E}" destId="{A4847114-8BC9-4998-9CB0-04FA330A7863}" srcOrd="0" destOrd="0" presId="urn:microsoft.com/office/officeart/2008/layout/HorizontalMultiLevelHierarchy"/>
    <dgm:cxn modelId="{0FF5C042-9858-40AF-A2A8-26D46C5D1E53}" type="presOf" srcId="{CE0A2503-52D6-43B2-A58D-88259CE7A025}" destId="{3F19D3E7-AFFC-43AE-B49B-E1C8EA71F8D3}" srcOrd="1" destOrd="0" presId="urn:microsoft.com/office/officeart/2008/layout/HorizontalMultiLevelHierarchy"/>
    <dgm:cxn modelId="{80A704A0-F785-4EB9-9335-09FABD8CE405}" type="presOf" srcId="{5BF26B0B-5811-4A42-8346-B233DA2DDEAB}" destId="{D1437180-2867-421F-B6BA-CB539FA875A5}" srcOrd="0" destOrd="0" presId="urn:microsoft.com/office/officeart/2008/layout/HorizontalMultiLevelHierarchy"/>
    <dgm:cxn modelId="{0A98323A-5363-4980-A114-96AE591D6EC7}" type="presOf" srcId="{40F03AB6-639D-4658-81C1-B42D926E3795}" destId="{569ED2E5-9612-4EBB-8D51-EA20258F1AB4}" srcOrd="0" destOrd="0" presId="urn:microsoft.com/office/officeart/2008/layout/HorizontalMultiLevelHierarchy"/>
    <dgm:cxn modelId="{E7980FCF-32C8-4615-9121-68BD2A07328C}" type="presOf" srcId="{FDF0C16D-2492-4BD2-BD6B-4C15E212416C}" destId="{76FCBA96-A816-4DE3-8983-0E024A5093DD}" srcOrd="1" destOrd="0" presId="urn:microsoft.com/office/officeart/2008/layout/HorizontalMultiLevelHierarchy"/>
    <dgm:cxn modelId="{C1FC5815-8204-4010-825B-7611E09397CD}" srcId="{5BF26B0B-5811-4A42-8346-B233DA2DDEAB}" destId="{301E2A6E-E8FC-4BEC-B6CF-526074E8081A}" srcOrd="0" destOrd="0" parTransId="{4C1EEACB-29D9-4013-B680-40736EB61B90}" sibTransId="{52567DB6-E37D-498A-A426-D229FF2058E3}"/>
    <dgm:cxn modelId="{8241F6CF-CB84-43A2-87FA-231E11419B47}" type="presOf" srcId="{B951B964-0EA2-4FFF-8581-BDCAAA04E03B}" destId="{F27F4E79-A762-4922-9A7F-9EF8DC5C696A}" srcOrd="1" destOrd="0" presId="urn:microsoft.com/office/officeart/2008/layout/HorizontalMultiLevelHierarchy"/>
    <dgm:cxn modelId="{D54E49A2-DDBD-41D2-9969-E1D16D8DE246}" type="presOf" srcId="{3FD17B2E-C640-421F-A376-7C42E2D0C7CD}" destId="{8516516E-F437-494D-A4E7-8C29DED1472E}" srcOrd="1" destOrd="0" presId="urn:microsoft.com/office/officeart/2008/layout/HorizontalMultiLevelHierarchy"/>
    <dgm:cxn modelId="{D53B77CA-989A-4445-A2A0-3DD3524130E5}" type="presOf" srcId="{1D248CEE-8D97-480D-99C3-F9ED695E7E79}" destId="{16F496B8-1834-495A-88DA-53B18E2CDD7E}" srcOrd="0" destOrd="0" presId="urn:microsoft.com/office/officeart/2008/layout/HorizontalMultiLevelHierarchy"/>
    <dgm:cxn modelId="{B48DB218-21B3-4AB8-B65A-14671D5DC79F}" type="presOf" srcId="{3FD17B2E-C640-421F-A376-7C42E2D0C7CD}" destId="{027C65E1-FE16-4A3A-A0FC-CE4B5F4B9489}" srcOrd="0" destOrd="0" presId="urn:microsoft.com/office/officeart/2008/layout/HorizontalMultiLevelHierarchy"/>
    <dgm:cxn modelId="{A35E63CF-8324-4F3B-9C12-423E1064E9D3}" type="presOf" srcId="{736A685D-3DD0-44D6-84E7-DC7042F1965D}" destId="{1D7B88A9-EEC0-4945-B82E-396059351AAC}" srcOrd="0" destOrd="0" presId="urn:microsoft.com/office/officeart/2008/layout/HorizontalMultiLevelHierarchy"/>
    <dgm:cxn modelId="{2FBFB53F-AA45-4991-8C53-23CC7E10391A}" type="presOf" srcId="{47D64355-5D05-4968-AAE1-91E065550DC0}" destId="{8C6FB45E-900C-41A9-96A6-D0D89F3BFB46}" srcOrd="0" destOrd="0" presId="urn:microsoft.com/office/officeart/2008/layout/HorizontalMultiLevelHierarchy"/>
    <dgm:cxn modelId="{998941DB-FFED-4728-AE15-B9DF46AE4F9C}" type="presOf" srcId="{301E2A6E-E8FC-4BEC-B6CF-526074E8081A}" destId="{D3D6346B-7D12-48F9-9494-A608BE505DB9}" srcOrd="0" destOrd="0" presId="urn:microsoft.com/office/officeart/2008/layout/HorizontalMultiLevelHierarchy"/>
    <dgm:cxn modelId="{181E7645-C18D-4F59-B886-547B25838C93}" srcId="{5BF26B0B-5811-4A42-8346-B233DA2DDEAB}" destId="{DB31538D-6700-47D8-847F-5BA074D27909}" srcOrd="1" destOrd="0" parTransId="{736A685D-3DD0-44D6-84E7-DC7042F1965D}" sibTransId="{23647C36-1296-4E01-A7C9-79BC8891159B}"/>
    <dgm:cxn modelId="{2D3E8378-0B32-414A-861F-720F450D10B3}" srcId="{5BF26B0B-5811-4A42-8346-B233DA2DDEAB}" destId="{47D64355-5D05-4968-AAE1-91E065550DC0}" srcOrd="9" destOrd="0" parTransId="{FDF0C16D-2492-4BD2-BD6B-4C15E212416C}" sibTransId="{D2F51960-7D2D-4537-B5AD-ACB0291263C0}"/>
    <dgm:cxn modelId="{423701A3-67FF-465E-9692-814514FA6FED}" type="presOf" srcId="{A05CAD40-92B4-41D8-87DB-DD3828E42F0B}" destId="{15C42E8B-5C39-4525-B6C6-4CEB7B116B7C}" srcOrd="0" destOrd="0" presId="urn:microsoft.com/office/officeart/2008/layout/HorizontalMultiLevelHierarchy"/>
    <dgm:cxn modelId="{C724C05D-2E18-49B0-9934-6A27E19AC2D5}" type="presOf" srcId="{7F008D38-B279-4876-A1A9-3BA86CD8D59F}" destId="{2D503BC9-40F7-48D8-9A33-260D3E3D04F8}" srcOrd="0" destOrd="0" presId="urn:microsoft.com/office/officeart/2008/layout/HorizontalMultiLevelHierarchy"/>
    <dgm:cxn modelId="{9E4C5389-8D4F-4C32-999E-D0DE06E92454}" type="presOf" srcId="{4C1EEACB-29D9-4013-B680-40736EB61B90}" destId="{4C5C4175-9643-4422-B856-15FCE6B3EDA1}" srcOrd="1" destOrd="0" presId="urn:microsoft.com/office/officeart/2008/layout/HorizontalMultiLevelHierarchy"/>
    <dgm:cxn modelId="{658EC9C0-3D58-431C-B8B4-3CD358B3D44A}" type="presOf" srcId="{CE0A2503-52D6-43B2-A58D-88259CE7A025}" destId="{5BE1DB2B-7FFA-4E94-9A74-F418F4F0ADD1}" srcOrd="0" destOrd="0" presId="urn:microsoft.com/office/officeart/2008/layout/HorizontalMultiLevelHierarchy"/>
    <dgm:cxn modelId="{C943B76C-6FD2-4E6B-B076-C6A8CE6549F2}" srcId="{5BF26B0B-5811-4A42-8346-B233DA2DDEAB}" destId="{5AB1634E-773B-4028-9878-D544F655CCAC}" srcOrd="5" destOrd="0" parTransId="{CE0A2503-52D6-43B2-A58D-88259CE7A025}" sibTransId="{BFCE1F8E-412B-45D0-9F25-62054447A017}"/>
    <dgm:cxn modelId="{FD360B1B-8381-4421-AF19-D5B33DA037D0}" srcId="{5BF26B0B-5811-4A42-8346-B233DA2DDEAB}" destId="{79F9D510-48BE-4C22-8B8A-2D82CB75473E}" srcOrd="3" destOrd="0" parTransId="{40F03AB6-639D-4658-81C1-B42D926E3795}" sibTransId="{ACA59C62-8AE8-4823-90DF-99D82CE6035C}"/>
    <dgm:cxn modelId="{F849CA0B-D036-413D-8513-63B4C4FE0E89}" type="presOf" srcId="{1EB39F22-C7B0-4BEE-9455-6F05993E458B}" destId="{11BD8A1F-70E9-4614-BCA5-F56665ACC275}" srcOrd="0" destOrd="0" presId="urn:microsoft.com/office/officeart/2008/layout/HorizontalMultiLevelHierarchy"/>
    <dgm:cxn modelId="{2B3EB332-006F-4CD0-8EA3-A3ECC6174DDF}" type="presOf" srcId="{40F03AB6-639D-4658-81C1-B42D926E3795}" destId="{97BA9E47-8F8F-415C-A47A-9F131A89627A}" srcOrd="1" destOrd="0" presId="urn:microsoft.com/office/officeart/2008/layout/HorizontalMultiLevelHierarchy"/>
    <dgm:cxn modelId="{CCDC44E6-0CAE-4E19-99BB-E4F6B4CB6ECC}" type="presOf" srcId="{B951B964-0EA2-4FFF-8581-BDCAAA04E03B}" destId="{7D28C238-4D7F-44B2-AFBF-971B6C2799C8}" srcOrd="0" destOrd="0" presId="urn:microsoft.com/office/officeart/2008/layout/HorizontalMultiLevelHierarchy"/>
    <dgm:cxn modelId="{3C2E0F91-2306-4B9B-B102-76E50BFC5276}" type="presOf" srcId="{736A685D-3DD0-44D6-84E7-DC7042F1965D}" destId="{55888511-A12D-4F06-BCAF-C621465918CE}" srcOrd="1" destOrd="0" presId="urn:microsoft.com/office/officeart/2008/layout/HorizontalMultiLevelHierarchy"/>
    <dgm:cxn modelId="{7FB14550-5D58-456A-96CB-0FB28885E296}" srcId="{5BF26B0B-5811-4A42-8346-B233DA2DDEAB}" destId="{23423850-7F29-4F38-8930-48DFD2E2B5A4}" srcOrd="7" destOrd="0" parTransId="{A05CAD40-92B4-41D8-87DB-DD3828E42F0B}" sibTransId="{927D42E3-7761-4EC8-8AAE-93C2C40F5F62}"/>
    <dgm:cxn modelId="{60FD33B2-CD14-4854-A95C-C5FE85D1A96B}" srcId="{5BF26B0B-5811-4A42-8346-B233DA2DDEAB}" destId="{6F33D938-6130-4141-95ED-5897C524DE26}" srcOrd="6" destOrd="0" parTransId="{1EB39F22-C7B0-4BEE-9455-6F05993E458B}" sibTransId="{EA791049-39CC-44BD-A3EE-276C16B0FD9F}"/>
    <dgm:cxn modelId="{A1413911-11F8-4809-9427-37F7C67A0992}" srcId="{5BF26B0B-5811-4A42-8346-B233DA2DDEAB}" destId="{1D248CEE-8D97-480D-99C3-F9ED695E7E79}" srcOrd="4" destOrd="0" parTransId="{B951B964-0EA2-4FFF-8581-BDCAAA04E03B}" sibTransId="{D7CEC2CA-2ACB-43DC-A796-20689428A84A}"/>
    <dgm:cxn modelId="{7A39C89B-F6FE-4A3A-AEA4-D5CAC284BFB0}" type="presOf" srcId="{1DC17E70-1675-4DB8-8660-603772D884D4}" destId="{526DB3C3-FB5E-45E4-A955-D1B4B0617163}" srcOrd="0" destOrd="0" presId="urn:microsoft.com/office/officeart/2008/layout/HorizontalMultiLevelHierarchy"/>
    <dgm:cxn modelId="{9E7ED04B-380F-4BF3-AE4C-FE247C2AED32}" type="presOf" srcId="{DB31538D-6700-47D8-847F-5BA074D27909}" destId="{B43DFFDF-686C-4012-8EBB-ABECD0BD56FB}" srcOrd="0" destOrd="0" presId="urn:microsoft.com/office/officeart/2008/layout/HorizontalMultiLevelHierarchy"/>
    <dgm:cxn modelId="{1654F54C-8E83-4548-947E-428A9F047ABC}" type="presOf" srcId="{FDF0C16D-2492-4BD2-BD6B-4C15E212416C}" destId="{57A52547-2FB1-41E4-BC9A-A314A5512EBE}" srcOrd="0" destOrd="0" presId="urn:microsoft.com/office/officeart/2008/layout/HorizontalMultiLevelHierarchy"/>
    <dgm:cxn modelId="{B358F803-19BC-4D1B-95A0-860CACD24D2C}" type="presOf" srcId="{A05CAD40-92B4-41D8-87DB-DD3828E42F0B}" destId="{EA00AA83-8439-4905-831C-14170AAE686A}" srcOrd="1" destOrd="0" presId="urn:microsoft.com/office/officeart/2008/layout/HorizontalMultiLevelHierarchy"/>
    <dgm:cxn modelId="{548E1240-9D42-43E6-B3CD-301EFCF9071A}" srcId="{5BF26B0B-5811-4A42-8346-B233DA2DDEAB}" destId="{897172E2-8988-4FDF-8780-6C70DA96F8D9}" srcOrd="10" destOrd="0" parTransId="{F6767447-BCE4-4E36-9E1E-87098328495C}" sibTransId="{4F834C92-2827-4E0D-8B76-90DABD5FD490}"/>
    <dgm:cxn modelId="{873A616D-2822-4F06-9999-B28BD4B7449B}" type="presOf" srcId="{4C1EEACB-29D9-4013-B680-40736EB61B90}" destId="{EBCE8EFF-C037-47E9-87A4-3E5F2B549463}" srcOrd="0" destOrd="0" presId="urn:microsoft.com/office/officeart/2008/layout/HorizontalMultiLevelHierarchy"/>
    <dgm:cxn modelId="{00165CD8-F8D1-44D1-BFE0-884896F77498}" srcId="{5BF26B0B-5811-4A42-8346-B233DA2DDEAB}" destId="{311B4C53-3064-4ABA-A3AD-C17D2EB91011}" srcOrd="8" destOrd="0" parTransId="{3FD17B2E-C640-421F-A376-7C42E2D0C7CD}" sibTransId="{BD958AE3-136B-43A3-8E9B-2B46DC12A0E4}"/>
    <dgm:cxn modelId="{D4066427-8310-4024-B8B6-E97F10E05211}" type="presOf" srcId="{23423850-7F29-4F38-8930-48DFD2E2B5A4}" destId="{DF6EE5EA-401C-47F7-B416-DC6E73422BD7}" srcOrd="0" destOrd="0" presId="urn:microsoft.com/office/officeart/2008/layout/HorizontalMultiLevelHierarchy"/>
    <dgm:cxn modelId="{AAE87877-139D-4D59-97B5-51DEB9E6F161}" srcId="{1DC17E70-1675-4DB8-8660-603772D884D4}" destId="{5BF26B0B-5811-4A42-8346-B233DA2DDEAB}" srcOrd="0" destOrd="0" parTransId="{9AE4A450-A874-4041-BE8E-CCA737545613}" sibTransId="{59E5B533-64B5-4A7C-8585-92B4F8CFA6DA}"/>
    <dgm:cxn modelId="{726688C3-BA79-4580-9E24-68F515D6D540}" type="presOf" srcId="{897172E2-8988-4FDF-8780-6C70DA96F8D9}" destId="{E8ED818B-A186-48D5-9A87-0C574F237FFA}" srcOrd="0" destOrd="0" presId="urn:microsoft.com/office/officeart/2008/layout/HorizontalMultiLevelHierarchy"/>
    <dgm:cxn modelId="{D987CA6D-D2C8-4C6E-BCF3-773181F99B66}" type="presOf" srcId="{5AB1634E-773B-4028-9878-D544F655CCAC}" destId="{29D14BE8-7E89-4015-85A1-F1EAD325709B}" srcOrd="0" destOrd="0" presId="urn:microsoft.com/office/officeart/2008/layout/HorizontalMultiLevelHierarchy"/>
    <dgm:cxn modelId="{FD57E54E-772D-4FFE-B214-953DE62FF6A6}" type="presOf" srcId="{F6767447-BCE4-4E36-9E1E-87098328495C}" destId="{BA5D776A-987E-44B5-BF30-05C2DE84E6AB}" srcOrd="1" destOrd="0" presId="urn:microsoft.com/office/officeart/2008/layout/HorizontalMultiLevelHierarchy"/>
    <dgm:cxn modelId="{590FCB64-9A64-40FE-B121-914C7600D7A0}" type="presOf" srcId="{1EB39F22-C7B0-4BEE-9455-6F05993E458B}" destId="{6D9E787D-75A0-49B7-A908-D79ABF57948F}" srcOrd="1" destOrd="0" presId="urn:microsoft.com/office/officeart/2008/layout/HorizontalMultiLevelHierarchy"/>
    <dgm:cxn modelId="{B08F8983-0F91-4A41-AB5C-521958E600BC}" type="presOf" srcId="{F6767447-BCE4-4E36-9E1E-87098328495C}" destId="{5C48E68B-C2EA-4869-A697-CFA819029E0F}" srcOrd="0" destOrd="0" presId="urn:microsoft.com/office/officeart/2008/layout/HorizontalMultiLevelHierarchy"/>
    <dgm:cxn modelId="{56597437-ADA8-44B5-8FA2-A686862F59FF}" type="presOf" srcId="{CE93FE00-9E1A-4588-B848-5A410B3D181F}" destId="{9149F783-AA06-4643-85D8-EC591C516856}" srcOrd="1" destOrd="0" presId="urn:microsoft.com/office/officeart/2008/layout/HorizontalMultiLevelHierarchy"/>
    <dgm:cxn modelId="{7A0F0092-4213-4090-A341-B378C6F2FDC0}" type="presOf" srcId="{CE93FE00-9E1A-4588-B848-5A410B3D181F}" destId="{3F2CEC7E-C5CD-4783-AD10-FEBBAFD59AA0}" srcOrd="0" destOrd="0" presId="urn:microsoft.com/office/officeart/2008/layout/HorizontalMultiLevelHierarchy"/>
    <dgm:cxn modelId="{C45D8552-3442-4039-AE8A-4F147FDBFD0D}" srcId="{5BF26B0B-5811-4A42-8346-B233DA2DDEAB}" destId="{7F008D38-B279-4876-A1A9-3BA86CD8D59F}" srcOrd="2" destOrd="0" parTransId="{CE93FE00-9E1A-4588-B848-5A410B3D181F}" sibTransId="{3D61ECCD-FC3E-4BE1-89D9-07DF5D4F4313}"/>
    <dgm:cxn modelId="{1D9C158C-ADA5-4E45-9B1A-3F9794AE3A54}" type="presOf" srcId="{6F33D938-6130-4141-95ED-5897C524DE26}" destId="{C2D62185-6AD1-4C8C-931D-74180A8E69E1}" srcOrd="0" destOrd="0" presId="urn:microsoft.com/office/officeart/2008/layout/HorizontalMultiLevelHierarchy"/>
    <dgm:cxn modelId="{F54AE3E6-1C1F-43A9-9E26-975BC2D36608}" type="presParOf" srcId="{526DB3C3-FB5E-45E4-A955-D1B4B0617163}" destId="{1B900FEF-5195-4E6D-80E3-D19C93A3349D}" srcOrd="0" destOrd="0" presId="urn:microsoft.com/office/officeart/2008/layout/HorizontalMultiLevelHierarchy"/>
    <dgm:cxn modelId="{7B04654B-57DF-4B0F-86F6-90EDE59A20DB}" type="presParOf" srcId="{1B900FEF-5195-4E6D-80E3-D19C93A3349D}" destId="{D1437180-2867-421F-B6BA-CB539FA875A5}" srcOrd="0" destOrd="0" presId="urn:microsoft.com/office/officeart/2008/layout/HorizontalMultiLevelHierarchy"/>
    <dgm:cxn modelId="{3CBE2E27-A3D9-48DB-A2B6-83D23DACD5B7}" type="presParOf" srcId="{1B900FEF-5195-4E6D-80E3-D19C93A3349D}" destId="{6B75524A-A042-4295-B92D-C83999F61A06}" srcOrd="1" destOrd="0" presId="urn:microsoft.com/office/officeart/2008/layout/HorizontalMultiLevelHierarchy"/>
    <dgm:cxn modelId="{28B0DB94-0496-4A03-9428-785596651A5C}" type="presParOf" srcId="{6B75524A-A042-4295-B92D-C83999F61A06}" destId="{EBCE8EFF-C037-47E9-87A4-3E5F2B549463}" srcOrd="0" destOrd="0" presId="urn:microsoft.com/office/officeart/2008/layout/HorizontalMultiLevelHierarchy"/>
    <dgm:cxn modelId="{DC24DD46-31A7-4DC1-BA04-C49C798F8C94}" type="presParOf" srcId="{EBCE8EFF-C037-47E9-87A4-3E5F2B549463}" destId="{4C5C4175-9643-4422-B856-15FCE6B3EDA1}" srcOrd="0" destOrd="0" presId="urn:microsoft.com/office/officeart/2008/layout/HorizontalMultiLevelHierarchy"/>
    <dgm:cxn modelId="{53A02C27-38E5-4F5D-B2AB-F2EAD18672E9}" type="presParOf" srcId="{6B75524A-A042-4295-B92D-C83999F61A06}" destId="{6D39E903-B937-411E-9257-174538675C8E}" srcOrd="1" destOrd="0" presId="urn:microsoft.com/office/officeart/2008/layout/HorizontalMultiLevelHierarchy"/>
    <dgm:cxn modelId="{B753944E-0CAC-4CE2-9A43-DC2C0C7B5DEC}" type="presParOf" srcId="{6D39E903-B937-411E-9257-174538675C8E}" destId="{D3D6346B-7D12-48F9-9494-A608BE505DB9}" srcOrd="0" destOrd="0" presId="urn:microsoft.com/office/officeart/2008/layout/HorizontalMultiLevelHierarchy"/>
    <dgm:cxn modelId="{4F7072FF-EC11-4628-97FD-881667A4B0FA}" type="presParOf" srcId="{6D39E903-B937-411E-9257-174538675C8E}" destId="{B5E92C0A-A80A-441E-874F-5BC798EC0637}" srcOrd="1" destOrd="0" presId="urn:microsoft.com/office/officeart/2008/layout/HorizontalMultiLevelHierarchy"/>
    <dgm:cxn modelId="{C7CD6572-5262-4AB3-BDDE-AF5F9ABFAA4B}" type="presParOf" srcId="{6B75524A-A042-4295-B92D-C83999F61A06}" destId="{1D7B88A9-EEC0-4945-B82E-396059351AAC}" srcOrd="2" destOrd="0" presId="urn:microsoft.com/office/officeart/2008/layout/HorizontalMultiLevelHierarchy"/>
    <dgm:cxn modelId="{F3C17F46-D6E8-4FC7-8129-67C845701D36}" type="presParOf" srcId="{1D7B88A9-EEC0-4945-B82E-396059351AAC}" destId="{55888511-A12D-4F06-BCAF-C621465918CE}" srcOrd="0" destOrd="0" presId="urn:microsoft.com/office/officeart/2008/layout/HorizontalMultiLevelHierarchy"/>
    <dgm:cxn modelId="{4ACC1BA7-A929-447D-833D-7C805E9139E3}" type="presParOf" srcId="{6B75524A-A042-4295-B92D-C83999F61A06}" destId="{890FE977-E833-4447-A29E-BCA965E85073}" srcOrd="3" destOrd="0" presId="urn:microsoft.com/office/officeart/2008/layout/HorizontalMultiLevelHierarchy"/>
    <dgm:cxn modelId="{858B485D-44F1-4E7A-8080-3D992C83B6B3}" type="presParOf" srcId="{890FE977-E833-4447-A29E-BCA965E85073}" destId="{B43DFFDF-686C-4012-8EBB-ABECD0BD56FB}" srcOrd="0" destOrd="0" presId="urn:microsoft.com/office/officeart/2008/layout/HorizontalMultiLevelHierarchy"/>
    <dgm:cxn modelId="{443201C7-C858-4181-BD47-C6375B031D36}" type="presParOf" srcId="{890FE977-E833-4447-A29E-BCA965E85073}" destId="{C6B0D1CA-50F1-4388-BCA4-3C6BF9BF2570}" srcOrd="1" destOrd="0" presId="urn:microsoft.com/office/officeart/2008/layout/HorizontalMultiLevelHierarchy"/>
    <dgm:cxn modelId="{41120CE0-4753-43BA-BB0F-25CB39BA7886}" type="presParOf" srcId="{6B75524A-A042-4295-B92D-C83999F61A06}" destId="{3F2CEC7E-C5CD-4783-AD10-FEBBAFD59AA0}" srcOrd="4" destOrd="0" presId="urn:microsoft.com/office/officeart/2008/layout/HorizontalMultiLevelHierarchy"/>
    <dgm:cxn modelId="{867B3B75-0B77-4BD1-A097-6A2E4246218E}" type="presParOf" srcId="{3F2CEC7E-C5CD-4783-AD10-FEBBAFD59AA0}" destId="{9149F783-AA06-4643-85D8-EC591C516856}" srcOrd="0" destOrd="0" presId="urn:microsoft.com/office/officeart/2008/layout/HorizontalMultiLevelHierarchy"/>
    <dgm:cxn modelId="{6F4C2159-F581-4111-B869-171CE389A5D4}" type="presParOf" srcId="{6B75524A-A042-4295-B92D-C83999F61A06}" destId="{04E55610-ADF6-4BE1-A749-F4FA3C0F5A1C}" srcOrd="5" destOrd="0" presId="urn:microsoft.com/office/officeart/2008/layout/HorizontalMultiLevelHierarchy"/>
    <dgm:cxn modelId="{B45730A2-ADED-47C5-9D47-DEBB04D41B6B}" type="presParOf" srcId="{04E55610-ADF6-4BE1-A749-F4FA3C0F5A1C}" destId="{2D503BC9-40F7-48D8-9A33-260D3E3D04F8}" srcOrd="0" destOrd="0" presId="urn:microsoft.com/office/officeart/2008/layout/HorizontalMultiLevelHierarchy"/>
    <dgm:cxn modelId="{ABFE1D9D-1D7B-4710-9C2A-D802AAB0DBA7}" type="presParOf" srcId="{04E55610-ADF6-4BE1-A749-F4FA3C0F5A1C}" destId="{A6CF43F5-AAD4-441F-B056-14F5B0967416}" srcOrd="1" destOrd="0" presId="urn:microsoft.com/office/officeart/2008/layout/HorizontalMultiLevelHierarchy"/>
    <dgm:cxn modelId="{AFB8BD31-C026-44F6-A99B-6FD181C74307}" type="presParOf" srcId="{6B75524A-A042-4295-B92D-C83999F61A06}" destId="{569ED2E5-9612-4EBB-8D51-EA20258F1AB4}" srcOrd="6" destOrd="0" presId="urn:microsoft.com/office/officeart/2008/layout/HorizontalMultiLevelHierarchy"/>
    <dgm:cxn modelId="{65BA85B5-A69D-4725-AAF3-9C1A0BA245A5}" type="presParOf" srcId="{569ED2E5-9612-4EBB-8D51-EA20258F1AB4}" destId="{97BA9E47-8F8F-415C-A47A-9F131A89627A}" srcOrd="0" destOrd="0" presId="urn:microsoft.com/office/officeart/2008/layout/HorizontalMultiLevelHierarchy"/>
    <dgm:cxn modelId="{125AB855-1236-455E-AD61-EE84F3A2C48C}" type="presParOf" srcId="{6B75524A-A042-4295-B92D-C83999F61A06}" destId="{81E07D93-B0A2-4DF5-B3DF-4E227637D990}" srcOrd="7" destOrd="0" presId="urn:microsoft.com/office/officeart/2008/layout/HorizontalMultiLevelHierarchy"/>
    <dgm:cxn modelId="{D06C4C82-99B5-47EE-AD58-181652D37826}" type="presParOf" srcId="{81E07D93-B0A2-4DF5-B3DF-4E227637D990}" destId="{A4847114-8BC9-4998-9CB0-04FA330A7863}" srcOrd="0" destOrd="0" presId="urn:microsoft.com/office/officeart/2008/layout/HorizontalMultiLevelHierarchy"/>
    <dgm:cxn modelId="{20BC8C4B-B918-4CA9-A8C8-3BCFAC301CF5}" type="presParOf" srcId="{81E07D93-B0A2-4DF5-B3DF-4E227637D990}" destId="{4D0C3701-7B46-4CC5-BAB7-08637DF62601}" srcOrd="1" destOrd="0" presId="urn:microsoft.com/office/officeart/2008/layout/HorizontalMultiLevelHierarchy"/>
    <dgm:cxn modelId="{A5374B69-5379-46AA-8B2E-E49A6716BC0A}" type="presParOf" srcId="{6B75524A-A042-4295-B92D-C83999F61A06}" destId="{7D28C238-4D7F-44B2-AFBF-971B6C2799C8}" srcOrd="8" destOrd="0" presId="urn:microsoft.com/office/officeart/2008/layout/HorizontalMultiLevelHierarchy"/>
    <dgm:cxn modelId="{AA5FF87D-D2CC-4F69-A649-28E5ACF8626C}" type="presParOf" srcId="{7D28C238-4D7F-44B2-AFBF-971B6C2799C8}" destId="{F27F4E79-A762-4922-9A7F-9EF8DC5C696A}" srcOrd="0" destOrd="0" presId="urn:microsoft.com/office/officeart/2008/layout/HorizontalMultiLevelHierarchy"/>
    <dgm:cxn modelId="{665ABA4E-2C21-448D-83E1-76AC8EE75E87}" type="presParOf" srcId="{6B75524A-A042-4295-B92D-C83999F61A06}" destId="{BEE01ACF-E069-4CA3-9B08-422EF461870A}" srcOrd="9" destOrd="0" presId="urn:microsoft.com/office/officeart/2008/layout/HorizontalMultiLevelHierarchy"/>
    <dgm:cxn modelId="{1745C7FE-1181-4C85-8EF5-C8F121BCEB97}" type="presParOf" srcId="{BEE01ACF-E069-4CA3-9B08-422EF461870A}" destId="{16F496B8-1834-495A-88DA-53B18E2CDD7E}" srcOrd="0" destOrd="0" presId="urn:microsoft.com/office/officeart/2008/layout/HorizontalMultiLevelHierarchy"/>
    <dgm:cxn modelId="{F5C30BD8-C38A-44B8-BC35-D3A0D70295CC}" type="presParOf" srcId="{BEE01ACF-E069-4CA3-9B08-422EF461870A}" destId="{0539D0BF-B7B7-4E5E-A5C7-3F70E5AE781C}" srcOrd="1" destOrd="0" presId="urn:microsoft.com/office/officeart/2008/layout/HorizontalMultiLevelHierarchy"/>
    <dgm:cxn modelId="{DC17B56A-1DA9-4880-B532-948EC197727E}" type="presParOf" srcId="{6B75524A-A042-4295-B92D-C83999F61A06}" destId="{5BE1DB2B-7FFA-4E94-9A74-F418F4F0ADD1}" srcOrd="10" destOrd="0" presId="urn:microsoft.com/office/officeart/2008/layout/HorizontalMultiLevelHierarchy"/>
    <dgm:cxn modelId="{232ED7BF-B699-4940-BE0B-56522839412D}" type="presParOf" srcId="{5BE1DB2B-7FFA-4E94-9A74-F418F4F0ADD1}" destId="{3F19D3E7-AFFC-43AE-B49B-E1C8EA71F8D3}" srcOrd="0" destOrd="0" presId="urn:microsoft.com/office/officeart/2008/layout/HorizontalMultiLevelHierarchy"/>
    <dgm:cxn modelId="{7E89CFE1-6FB7-46C2-A620-8C75C6F4266A}" type="presParOf" srcId="{6B75524A-A042-4295-B92D-C83999F61A06}" destId="{70C8E33C-CB93-4ED9-8B4F-945C67317FC9}" srcOrd="11" destOrd="0" presId="urn:microsoft.com/office/officeart/2008/layout/HorizontalMultiLevelHierarchy"/>
    <dgm:cxn modelId="{069056D1-B7AA-4F28-9BFE-1728C07D87A6}" type="presParOf" srcId="{70C8E33C-CB93-4ED9-8B4F-945C67317FC9}" destId="{29D14BE8-7E89-4015-85A1-F1EAD325709B}" srcOrd="0" destOrd="0" presId="urn:microsoft.com/office/officeart/2008/layout/HorizontalMultiLevelHierarchy"/>
    <dgm:cxn modelId="{A14656C6-4102-4DD2-A74B-9F0D3708B15A}" type="presParOf" srcId="{70C8E33C-CB93-4ED9-8B4F-945C67317FC9}" destId="{B9AAFAEF-38E2-4EB7-983F-06B40996A20A}" srcOrd="1" destOrd="0" presId="urn:microsoft.com/office/officeart/2008/layout/HorizontalMultiLevelHierarchy"/>
    <dgm:cxn modelId="{EB010F05-6754-441A-8C09-14DF88121C3C}" type="presParOf" srcId="{6B75524A-A042-4295-B92D-C83999F61A06}" destId="{11BD8A1F-70E9-4614-BCA5-F56665ACC275}" srcOrd="12" destOrd="0" presId="urn:microsoft.com/office/officeart/2008/layout/HorizontalMultiLevelHierarchy"/>
    <dgm:cxn modelId="{E0685390-921E-46A2-9A30-EF6A90AFEF27}" type="presParOf" srcId="{11BD8A1F-70E9-4614-BCA5-F56665ACC275}" destId="{6D9E787D-75A0-49B7-A908-D79ABF57948F}" srcOrd="0" destOrd="0" presId="urn:microsoft.com/office/officeart/2008/layout/HorizontalMultiLevelHierarchy"/>
    <dgm:cxn modelId="{DF485AEA-5186-46D7-B065-8B8CCC0246E2}" type="presParOf" srcId="{6B75524A-A042-4295-B92D-C83999F61A06}" destId="{4F072A9C-5489-41A3-A782-D7F007D6C9A6}" srcOrd="13" destOrd="0" presId="urn:microsoft.com/office/officeart/2008/layout/HorizontalMultiLevelHierarchy"/>
    <dgm:cxn modelId="{2F9160F5-7F3C-4DF8-9B81-4BB2DBC0427C}" type="presParOf" srcId="{4F072A9C-5489-41A3-A782-D7F007D6C9A6}" destId="{C2D62185-6AD1-4C8C-931D-74180A8E69E1}" srcOrd="0" destOrd="0" presId="urn:microsoft.com/office/officeart/2008/layout/HorizontalMultiLevelHierarchy"/>
    <dgm:cxn modelId="{046040E2-8C06-4695-903E-802DD982727E}" type="presParOf" srcId="{4F072A9C-5489-41A3-A782-D7F007D6C9A6}" destId="{C3AA6105-9A0E-4C0D-99CD-BE777A23253E}" srcOrd="1" destOrd="0" presId="urn:microsoft.com/office/officeart/2008/layout/HorizontalMultiLevelHierarchy"/>
    <dgm:cxn modelId="{71AA7FBE-E212-457A-8F68-CE161E1E6137}" type="presParOf" srcId="{6B75524A-A042-4295-B92D-C83999F61A06}" destId="{15C42E8B-5C39-4525-B6C6-4CEB7B116B7C}" srcOrd="14" destOrd="0" presId="urn:microsoft.com/office/officeart/2008/layout/HorizontalMultiLevelHierarchy"/>
    <dgm:cxn modelId="{84187C53-7F77-4C39-870F-BCAA7ED90F5B}" type="presParOf" srcId="{15C42E8B-5C39-4525-B6C6-4CEB7B116B7C}" destId="{EA00AA83-8439-4905-831C-14170AAE686A}" srcOrd="0" destOrd="0" presId="urn:microsoft.com/office/officeart/2008/layout/HorizontalMultiLevelHierarchy"/>
    <dgm:cxn modelId="{AE17C470-68C4-46CB-A43B-FAB065B7F387}" type="presParOf" srcId="{6B75524A-A042-4295-B92D-C83999F61A06}" destId="{4BACF14B-3909-4004-93EE-067F504862B9}" srcOrd="15" destOrd="0" presId="urn:microsoft.com/office/officeart/2008/layout/HorizontalMultiLevelHierarchy"/>
    <dgm:cxn modelId="{C7292D37-03A0-469B-A9D1-706BF80F7485}" type="presParOf" srcId="{4BACF14B-3909-4004-93EE-067F504862B9}" destId="{DF6EE5EA-401C-47F7-B416-DC6E73422BD7}" srcOrd="0" destOrd="0" presId="urn:microsoft.com/office/officeart/2008/layout/HorizontalMultiLevelHierarchy"/>
    <dgm:cxn modelId="{959AF6AA-73E6-464C-A7EB-A38C58396097}" type="presParOf" srcId="{4BACF14B-3909-4004-93EE-067F504862B9}" destId="{20AD76A7-4A9C-4031-A514-E2FB7E0B1D1D}" srcOrd="1" destOrd="0" presId="urn:microsoft.com/office/officeart/2008/layout/HorizontalMultiLevelHierarchy"/>
    <dgm:cxn modelId="{5C20687F-02E2-416D-AD57-62CD7EB4F6B4}" type="presParOf" srcId="{6B75524A-A042-4295-B92D-C83999F61A06}" destId="{027C65E1-FE16-4A3A-A0FC-CE4B5F4B9489}" srcOrd="16" destOrd="0" presId="urn:microsoft.com/office/officeart/2008/layout/HorizontalMultiLevelHierarchy"/>
    <dgm:cxn modelId="{F25ADD99-4B4F-4615-8F27-7CF2BE7ACA73}" type="presParOf" srcId="{027C65E1-FE16-4A3A-A0FC-CE4B5F4B9489}" destId="{8516516E-F437-494D-A4E7-8C29DED1472E}" srcOrd="0" destOrd="0" presId="urn:microsoft.com/office/officeart/2008/layout/HorizontalMultiLevelHierarchy"/>
    <dgm:cxn modelId="{59111953-DD6C-4F88-AB5A-D10E58D5501F}" type="presParOf" srcId="{6B75524A-A042-4295-B92D-C83999F61A06}" destId="{0D7EAEE3-A933-4120-BF3B-9A9BC1CB8377}" srcOrd="17" destOrd="0" presId="urn:microsoft.com/office/officeart/2008/layout/HorizontalMultiLevelHierarchy"/>
    <dgm:cxn modelId="{ACCD1199-E785-4ED3-A56E-E48AD45D5930}" type="presParOf" srcId="{0D7EAEE3-A933-4120-BF3B-9A9BC1CB8377}" destId="{7F31C4AE-58D2-497E-8D43-6D828D8F2490}" srcOrd="0" destOrd="0" presId="urn:microsoft.com/office/officeart/2008/layout/HorizontalMultiLevelHierarchy"/>
    <dgm:cxn modelId="{792634F4-B17B-4CAA-9FDC-695E5A987967}" type="presParOf" srcId="{0D7EAEE3-A933-4120-BF3B-9A9BC1CB8377}" destId="{95C1E9EA-A51A-444C-A542-3C1667C3528E}" srcOrd="1" destOrd="0" presId="urn:microsoft.com/office/officeart/2008/layout/HorizontalMultiLevelHierarchy"/>
    <dgm:cxn modelId="{BA23B8DF-3892-4601-9A7C-E2A30DFCC4F5}" type="presParOf" srcId="{6B75524A-A042-4295-B92D-C83999F61A06}" destId="{57A52547-2FB1-41E4-BC9A-A314A5512EBE}" srcOrd="18" destOrd="0" presId="urn:microsoft.com/office/officeart/2008/layout/HorizontalMultiLevelHierarchy"/>
    <dgm:cxn modelId="{6315A9CF-1C63-4DEF-825F-8E1F018C1FF0}" type="presParOf" srcId="{57A52547-2FB1-41E4-BC9A-A314A5512EBE}" destId="{76FCBA96-A816-4DE3-8983-0E024A5093DD}" srcOrd="0" destOrd="0" presId="urn:microsoft.com/office/officeart/2008/layout/HorizontalMultiLevelHierarchy"/>
    <dgm:cxn modelId="{1B0B470C-E564-4751-86A5-5CE295963C43}" type="presParOf" srcId="{6B75524A-A042-4295-B92D-C83999F61A06}" destId="{AFE82808-ABB0-4A5D-B5B3-28D3615550EA}" srcOrd="19" destOrd="0" presId="urn:microsoft.com/office/officeart/2008/layout/HorizontalMultiLevelHierarchy"/>
    <dgm:cxn modelId="{2DA085F2-B4E3-4D0C-8E78-2AFC782F7BA4}" type="presParOf" srcId="{AFE82808-ABB0-4A5D-B5B3-28D3615550EA}" destId="{8C6FB45E-900C-41A9-96A6-D0D89F3BFB46}" srcOrd="0" destOrd="0" presId="urn:microsoft.com/office/officeart/2008/layout/HorizontalMultiLevelHierarchy"/>
    <dgm:cxn modelId="{95ADDE1A-2F6B-413E-9A38-A1A5E7ADE77E}" type="presParOf" srcId="{AFE82808-ABB0-4A5D-B5B3-28D3615550EA}" destId="{310BA915-F342-41B5-A9AC-29874C83361B}" srcOrd="1" destOrd="0" presId="urn:microsoft.com/office/officeart/2008/layout/HorizontalMultiLevelHierarchy"/>
    <dgm:cxn modelId="{9FCC7668-5F1A-458D-BC9A-630548B2FF55}" type="presParOf" srcId="{6B75524A-A042-4295-B92D-C83999F61A06}" destId="{5C48E68B-C2EA-4869-A697-CFA819029E0F}" srcOrd="20" destOrd="0" presId="urn:microsoft.com/office/officeart/2008/layout/HorizontalMultiLevelHierarchy"/>
    <dgm:cxn modelId="{50F421ED-93CB-41ED-A8D1-FC380060444C}" type="presParOf" srcId="{5C48E68B-C2EA-4869-A697-CFA819029E0F}" destId="{BA5D776A-987E-44B5-BF30-05C2DE84E6AB}" srcOrd="0" destOrd="0" presId="urn:microsoft.com/office/officeart/2008/layout/HorizontalMultiLevelHierarchy"/>
    <dgm:cxn modelId="{00B36666-043A-4C65-ABF8-0514905221F7}" type="presParOf" srcId="{6B75524A-A042-4295-B92D-C83999F61A06}" destId="{5DDB1D24-70F5-4C7C-89E6-974710859E2B}" srcOrd="21" destOrd="0" presId="urn:microsoft.com/office/officeart/2008/layout/HorizontalMultiLevelHierarchy"/>
    <dgm:cxn modelId="{D5462B40-413F-4CFA-9DE8-2476B409C8C1}" type="presParOf" srcId="{5DDB1D24-70F5-4C7C-89E6-974710859E2B}" destId="{E8ED818B-A186-48D5-9A87-0C574F237FFA}" srcOrd="0" destOrd="0" presId="urn:microsoft.com/office/officeart/2008/layout/HorizontalMultiLevelHierarchy"/>
    <dgm:cxn modelId="{1ADDFCF9-9C0F-4359-ADA5-52436995375F}" type="presParOf" srcId="{5DDB1D24-70F5-4C7C-89E6-974710859E2B}" destId="{4EA364BC-3F9B-4461-87D6-BC707A12E691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4F8E01-D932-47E0-B97D-DEAED14C5104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CF68779-5BD7-47EE-97BF-78CC1E2DE603}">
      <dgm:prSet/>
      <dgm:spPr/>
      <dgm:t>
        <a:bodyPr/>
        <a:lstStyle/>
        <a:p>
          <a:pPr rtl="0"/>
          <a:r>
            <a:rPr lang="ru-RU" dirty="0" smtClean="0"/>
            <a:t>11%</a:t>
          </a:r>
          <a:endParaRPr lang="ru-RU" dirty="0"/>
        </a:p>
      </dgm:t>
    </dgm:pt>
    <dgm:pt modelId="{407FFED6-1BA4-4712-8F47-C840377009F7}" type="parTrans" cxnId="{62258C0D-948E-4CAC-8A65-065FBE945E0E}">
      <dgm:prSet/>
      <dgm:spPr/>
      <dgm:t>
        <a:bodyPr/>
        <a:lstStyle/>
        <a:p>
          <a:endParaRPr lang="ru-RU"/>
        </a:p>
      </dgm:t>
    </dgm:pt>
    <dgm:pt modelId="{458F28B7-D229-44F0-A715-76DF03BC51F0}" type="sibTrans" cxnId="{62258C0D-948E-4CAC-8A65-065FBE945E0E}">
      <dgm:prSet/>
      <dgm:spPr/>
      <dgm:t>
        <a:bodyPr/>
        <a:lstStyle/>
        <a:p>
          <a:endParaRPr lang="ru-RU"/>
        </a:p>
      </dgm:t>
    </dgm:pt>
    <dgm:pt modelId="{9F4EF0A6-4782-4788-A27A-2F86AB7A8CAA}">
      <dgm:prSet/>
      <dgm:spPr/>
      <dgm:t>
        <a:bodyPr/>
        <a:lstStyle/>
        <a:p>
          <a:pPr rtl="0"/>
          <a:r>
            <a:rPr lang="ru-RU" b="1" dirty="0" smtClean="0">
              <a:solidFill>
                <a:srgbClr val="0044CC"/>
              </a:solidFill>
            </a:rPr>
            <a:t>Сокращение разницы между верхним </a:t>
          </a:r>
          <a:br>
            <a:rPr lang="ru-RU" b="1" dirty="0" smtClean="0">
              <a:solidFill>
                <a:srgbClr val="0044CC"/>
              </a:solidFill>
            </a:rPr>
          </a:br>
          <a:r>
            <a:rPr lang="ru-RU" b="1" dirty="0" smtClean="0">
              <a:solidFill>
                <a:srgbClr val="0044CC"/>
              </a:solidFill>
            </a:rPr>
            <a:t>и нижним децилями </a:t>
          </a:r>
          <a:br>
            <a:rPr lang="ru-RU" b="1" dirty="0" smtClean="0">
              <a:solidFill>
                <a:srgbClr val="0044CC"/>
              </a:solidFill>
            </a:rPr>
          </a:br>
          <a:r>
            <a:rPr lang="ru-RU" b="1" dirty="0" smtClean="0">
              <a:solidFill>
                <a:srgbClr val="0044CC"/>
              </a:solidFill>
            </a:rPr>
            <a:t>по интегральному показателю рейтинга образовательных организаций</a:t>
          </a:r>
          <a:endParaRPr lang="ru-RU" b="1" dirty="0">
            <a:solidFill>
              <a:srgbClr val="0044CC"/>
            </a:solidFill>
          </a:endParaRPr>
        </a:p>
      </dgm:t>
    </dgm:pt>
    <dgm:pt modelId="{E13EFE82-2F70-4DD7-A81C-285571F91182}" type="parTrans" cxnId="{0ECDAE27-E563-4DA7-A676-6E21BAEA0081}">
      <dgm:prSet/>
      <dgm:spPr/>
      <dgm:t>
        <a:bodyPr/>
        <a:lstStyle/>
        <a:p>
          <a:endParaRPr lang="ru-RU"/>
        </a:p>
      </dgm:t>
    </dgm:pt>
    <dgm:pt modelId="{E96357E0-7605-4E44-AEC0-0739F8C9AB2D}" type="sibTrans" cxnId="{0ECDAE27-E563-4DA7-A676-6E21BAEA0081}">
      <dgm:prSet/>
      <dgm:spPr/>
      <dgm:t>
        <a:bodyPr/>
        <a:lstStyle/>
        <a:p>
          <a:endParaRPr lang="ru-RU"/>
        </a:p>
      </dgm:t>
    </dgm:pt>
    <dgm:pt modelId="{BEE2D831-4D69-4914-A633-F4AC8EBBB087}">
      <dgm:prSet/>
      <dgm:spPr/>
      <dgm:t>
        <a:bodyPr/>
        <a:lstStyle/>
        <a:p>
          <a:pPr rtl="0"/>
          <a:r>
            <a:rPr lang="ru-RU" dirty="0" smtClean="0"/>
            <a:t>36%</a:t>
          </a:r>
          <a:endParaRPr lang="ru-RU" dirty="0"/>
        </a:p>
      </dgm:t>
    </dgm:pt>
    <dgm:pt modelId="{CF0BB4A7-1AD5-4553-A1FB-AA3F533ABA6A}" type="parTrans" cxnId="{9D7DFA5B-9D99-45AF-BB64-61A7FE1968F2}">
      <dgm:prSet/>
      <dgm:spPr/>
      <dgm:t>
        <a:bodyPr/>
        <a:lstStyle/>
        <a:p>
          <a:endParaRPr lang="ru-RU"/>
        </a:p>
      </dgm:t>
    </dgm:pt>
    <dgm:pt modelId="{31E4B18D-0CDB-4FEF-8284-5D87FF74A11A}" type="sibTrans" cxnId="{9D7DFA5B-9D99-45AF-BB64-61A7FE1968F2}">
      <dgm:prSet/>
      <dgm:spPr/>
      <dgm:t>
        <a:bodyPr/>
        <a:lstStyle/>
        <a:p>
          <a:endParaRPr lang="ru-RU"/>
        </a:p>
      </dgm:t>
    </dgm:pt>
    <dgm:pt modelId="{BF43810B-C9CB-4281-A8E6-37F7E12F0F33}">
      <dgm:prSet/>
      <dgm:spPr/>
      <dgm:t>
        <a:bodyPr/>
        <a:lstStyle/>
        <a:p>
          <a:pPr rtl="0"/>
          <a:r>
            <a:rPr lang="ru-RU" b="1" dirty="0" smtClean="0">
              <a:solidFill>
                <a:srgbClr val="0044CC"/>
              </a:solidFill>
            </a:rPr>
            <a:t>Доля ОО,  участвующих </a:t>
          </a:r>
          <a:br>
            <a:rPr lang="ru-RU" b="1" dirty="0" smtClean="0">
              <a:solidFill>
                <a:srgbClr val="0044CC"/>
              </a:solidFill>
            </a:rPr>
          </a:br>
          <a:r>
            <a:rPr lang="ru-RU" b="1" dirty="0" smtClean="0">
              <a:solidFill>
                <a:srgbClr val="0044CC"/>
              </a:solidFill>
            </a:rPr>
            <a:t>в реализации инновационных проектов</a:t>
          </a:r>
          <a:endParaRPr lang="ru-RU" b="1" dirty="0">
            <a:solidFill>
              <a:srgbClr val="0044CC"/>
            </a:solidFill>
          </a:endParaRPr>
        </a:p>
      </dgm:t>
    </dgm:pt>
    <dgm:pt modelId="{98CE7D10-E659-4A6D-AFDF-18B6677B31F2}" type="parTrans" cxnId="{B3836E2F-EBED-444F-8070-AE12863C85E0}">
      <dgm:prSet/>
      <dgm:spPr/>
      <dgm:t>
        <a:bodyPr/>
        <a:lstStyle/>
        <a:p>
          <a:endParaRPr lang="ru-RU"/>
        </a:p>
      </dgm:t>
    </dgm:pt>
    <dgm:pt modelId="{78B0087D-AF62-4A79-8A6E-08F8EFB47413}" type="sibTrans" cxnId="{B3836E2F-EBED-444F-8070-AE12863C85E0}">
      <dgm:prSet/>
      <dgm:spPr/>
      <dgm:t>
        <a:bodyPr/>
        <a:lstStyle/>
        <a:p>
          <a:endParaRPr lang="ru-RU"/>
        </a:p>
      </dgm:t>
    </dgm:pt>
    <dgm:pt modelId="{404C496F-632A-49DB-97D1-EFC6E4E3A7ED}">
      <dgm:prSet/>
      <dgm:spPr/>
      <dgm:t>
        <a:bodyPr/>
        <a:lstStyle/>
        <a:p>
          <a:pPr rtl="0"/>
          <a:r>
            <a:rPr lang="ru-RU" dirty="0" smtClean="0"/>
            <a:t>14%</a:t>
          </a:r>
          <a:endParaRPr lang="ru-RU" dirty="0"/>
        </a:p>
      </dgm:t>
    </dgm:pt>
    <dgm:pt modelId="{9330EF21-5619-49CF-AB42-306D58194030}" type="parTrans" cxnId="{52E4DEBE-B560-4002-ABA6-8244B3F45895}">
      <dgm:prSet/>
      <dgm:spPr/>
      <dgm:t>
        <a:bodyPr/>
        <a:lstStyle/>
        <a:p>
          <a:endParaRPr lang="ru-RU"/>
        </a:p>
      </dgm:t>
    </dgm:pt>
    <dgm:pt modelId="{8F4B1F1C-8542-476E-AA0D-0BC5A6CC184B}" type="sibTrans" cxnId="{52E4DEBE-B560-4002-ABA6-8244B3F45895}">
      <dgm:prSet/>
      <dgm:spPr/>
      <dgm:t>
        <a:bodyPr/>
        <a:lstStyle/>
        <a:p>
          <a:endParaRPr lang="ru-RU"/>
        </a:p>
      </dgm:t>
    </dgm:pt>
    <dgm:pt modelId="{69987252-23AA-465E-879C-ED76D5AD26B9}">
      <dgm:prSet/>
      <dgm:spPr/>
      <dgm:t>
        <a:bodyPr/>
        <a:lstStyle/>
        <a:p>
          <a:pPr rtl="0"/>
          <a:r>
            <a:rPr lang="ru-RU" b="1" dirty="0" smtClean="0">
              <a:solidFill>
                <a:srgbClr val="0044CC"/>
              </a:solidFill>
            </a:rPr>
            <a:t>Доля педагогов, участвующих </a:t>
          </a:r>
          <a:br>
            <a:rPr lang="ru-RU" b="1" dirty="0" smtClean="0">
              <a:solidFill>
                <a:srgbClr val="0044CC"/>
              </a:solidFill>
            </a:rPr>
          </a:br>
          <a:r>
            <a:rPr lang="ru-RU" b="1" dirty="0" smtClean="0">
              <a:solidFill>
                <a:srgbClr val="0044CC"/>
              </a:solidFill>
            </a:rPr>
            <a:t>в разработке и реализации инновационных продуктов</a:t>
          </a:r>
          <a:endParaRPr lang="ru-RU" b="1" dirty="0">
            <a:solidFill>
              <a:srgbClr val="0044CC"/>
            </a:solidFill>
          </a:endParaRPr>
        </a:p>
      </dgm:t>
    </dgm:pt>
    <dgm:pt modelId="{FB841E3B-DEE4-44F1-872E-84765AF1170B}" type="parTrans" cxnId="{A95021C6-A179-4086-A424-52AC307909B3}">
      <dgm:prSet/>
      <dgm:spPr/>
      <dgm:t>
        <a:bodyPr/>
        <a:lstStyle/>
        <a:p>
          <a:endParaRPr lang="ru-RU"/>
        </a:p>
      </dgm:t>
    </dgm:pt>
    <dgm:pt modelId="{00ED0901-997A-467A-B6D6-DC049E25B6DF}" type="sibTrans" cxnId="{A95021C6-A179-4086-A424-52AC307909B3}">
      <dgm:prSet/>
      <dgm:spPr/>
      <dgm:t>
        <a:bodyPr/>
        <a:lstStyle/>
        <a:p>
          <a:endParaRPr lang="ru-RU"/>
        </a:p>
      </dgm:t>
    </dgm:pt>
    <dgm:pt modelId="{DBE31205-36FA-44B8-ADA2-262366AB9A1F}" type="pres">
      <dgm:prSet presAssocID="{E94F8E01-D932-47E0-B97D-DEAED14C510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7B09A2-8D96-4174-8D16-86B2D28EBD59}" type="pres">
      <dgm:prSet presAssocID="{4CF68779-5BD7-47EE-97BF-78CC1E2DE603}" presName="posSpace" presStyleCnt="0"/>
      <dgm:spPr/>
    </dgm:pt>
    <dgm:pt modelId="{405C4D5C-E791-43B1-B1E3-5A8C8CD54604}" type="pres">
      <dgm:prSet presAssocID="{4CF68779-5BD7-47EE-97BF-78CC1E2DE603}" presName="vertFlow" presStyleCnt="0"/>
      <dgm:spPr/>
    </dgm:pt>
    <dgm:pt modelId="{28DB7848-877F-4704-8F97-216982CAF523}" type="pres">
      <dgm:prSet presAssocID="{4CF68779-5BD7-47EE-97BF-78CC1E2DE603}" presName="topSpace" presStyleCnt="0"/>
      <dgm:spPr/>
    </dgm:pt>
    <dgm:pt modelId="{E753138C-897F-4EE5-8278-445D8F68BAA5}" type="pres">
      <dgm:prSet presAssocID="{4CF68779-5BD7-47EE-97BF-78CC1E2DE603}" presName="firstComp" presStyleCnt="0"/>
      <dgm:spPr/>
    </dgm:pt>
    <dgm:pt modelId="{31F9B790-32C5-420C-B903-E1A498B28B10}" type="pres">
      <dgm:prSet presAssocID="{4CF68779-5BD7-47EE-97BF-78CC1E2DE603}" presName="firstChild" presStyleLbl="bgAccFollowNode1" presStyleIdx="0" presStyleCnt="3"/>
      <dgm:spPr/>
      <dgm:t>
        <a:bodyPr/>
        <a:lstStyle/>
        <a:p>
          <a:endParaRPr lang="ru-RU"/>
        </a:p>
      </dgm:t>
    </dgm:pt>
    <dgm:pt modelId="{5A0DD485-9C72-460B-BDB6-C9087694CE02}" type="pres">
      <dgm:prSet presAssocID="{4CF68779-5BD7-47EE-97BF-78CC1E2DE60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3AADE-8D9A-452F-AC63-634AB55CD39B}" type="pres">
      <dgm:prSet presAssocID="{4CF68779-5BD7-47EE-97BF-78CC1E2DE603}" presName="negSpace" presStyleCnt="0"/>
      <dgm:spPr/>
    </dgm:pt>
    <dgm:pt modelId="{D375F30E-47A8-483A-BF10-DE401F063DF5}" type="pres">
      <dgm:prSet presAssocID="{4CF68779-5BD7-47EE-97BF-78CC1E2DE603}" presName="circle" presStyleLbl="node1" presStyleIdx="0" presStyleCnt="3"/>
      <dgm:spPr/>
      <dgm:t>
        <a:bodyPr/>
        <a:lstStyle/>
        <a:p>
          <a:endParaRPr lang="ru-RU"/>
        </a:p>
      </dgm:t>
    </dgm:pt>
    <dgm:pt modelId="{B1C74EDA-625D-4338-89E4-5A0D6B604B24}" type="pres">
      <dgm:prSet presAssocID="{458F28B7-D229-44F0-A715-76DF03BC51F0}" presName="transSpace" presStyleCnt="0"/>
      <dgm:spPr/>
    </dgm:pt>
    <dgm:pt modelId="{40330BFF-1554-40DC-8484-86B6CC54D560}" type="pres">
      <dgm:prSet presAssocID="{BEE2D831-4D69-4914-A633-F4AC8EBBB087}" presName="posSpace" presStyleCnt="0"/>
      <dgm:spPr/>
    </dgm:pt>
    <dgm:pt modelId="{D76E6FB0-79CD-4984-B6E3-CE3FF85A679A}" type="pres">
      <dgm:prSet presAssocID="{BEE2D831-4D69-4914-A633-F4AC8EBBB087}" presName="vertFlow" presStyleCnt="0"/>
      <dgm:spPr/>
    </dgm:pt>
    <dgm:pt modelId="{53B04F48-C353-46B1-BF55-0F6D0A255C93}" type="pres">
      <dgm:prSet presAssocID="{BEE2D831-4D69-4914-A633-F4AC8EBBB087}" presName="topSpace" presStyleCnt="0"/>
      <dgm:spPr/>
    </dgm:pt>
    <dgm:pt modelId="{EEE8E228-D9D0-4146-85EE-BB64FBF527B4}" type="pres">
      <dgm:prSet presAssocID="{BEE2D831-4D69-4914-A633-F4AC8EBBB087}" presName="firstComp" presStyleCnt="0"/>
      <dgm:spPr/>
    </dgm:pt>
    <dgm:pt modelId="{E62E52B3-47CE-403B-82E0-7F01CCBBC831}" type="pres">
      <dgm:prSet presAssocID="{BEE2D831-4D69-4914-A633-F4AC8EBBB087}" presName="firstChild" presStyleLbl="bgAccFollowNode1" presStyleIdx="1" presStyleCnt="3"/>
      <dgm:spPr/>
      <dgm:t>
        <a:bodyPr/>
        <a:lstStyle/>
        <a:p>
          <a:endParaRPr lang="ru-RU"/>
        </a:p>
      </dgm:t>
    </dgm:pt>
    <dgm:pt modelId="{3CB6D286-F469-4750-8450-3B1367BFB4F9}" type="pres">
      <dgm:prSet presAssocID="{BEE2D831-4D69-4914-A633-F4AC8EBBB087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04672-B78F-4385-8399-6523B48998B3}" type="pres">
      <dgm:prSet presAssocID="{BEE2D831-4D69-4914-A633-F4AC8EBBB087}" presName="negSpace" presStyleCnt="0"/>
      <dgm:spPr/>
    </dgm:pt>
    <dgm:pt modelId="{E1541F41-8AA4-4534-B397-BA56F3D375C5}" type="pres">
      <dgm:prSet presAssocID="{BEE2D831-4D69-4914-A633-F4AC8EBBB087}" presName="circle" presStyleLbl="node1" presStyleIdx="1" presStyleCnt="3"/>
      <dgm:spPr/>
      <dgm:t>
        <a:bodyPr/>
        <a:lstStyle/>
        <a:p>
          <a:endParaRPr lang="ru-RU"/>
        </a:p>
      </dgm:t>
    </dgm:pt>
    <dgm:pt modelId="{CD060F76-342B-405A-9582-46B6DA7D5FA8}" type="pres">
      <dgm:prSet presAssocID="{31E4B18D-0CDB-4FEF-8284-5D87FF74A11A}" presName="transSpace" presStyleCnt="0"/>
      <dgm:spPr/>
    </dgm:pt>
    <dgm:pt modelId="{48D77FD5-4EEB-43E0-8E52-DEAAC5A78770}" type="pres">
      <dgm:prSet presAssocID="{404C496F-632A-49DB-97D1-EFC6E4E3A7ED}" presName="posSpace" presStyleCnt="0"/>
      <dgm:spPr/>
    </dgm:pt>
    <dgm:pt modelId="{5C50BC3D-3D03-403A-8CE5-62A4E115F613}" type="pres">
      <dgm:prSet presAssocID="{404C496F-632A-49DB-97D1-EFC6E4E3A7ED}" presName="vertFlow" presStyleCnt="0"/>
      <dgm:spPr/>
    </dgm:pt>
    <dgm:pt modelId="{A9B901D4-B877-42BC-B1C6-ECBF6051454A}" type="pres">
      <dgm:prSet presAssocID="{404C496F-632A-49DB-97D1-EFC6E4E3A7ED}" presName="topSpace" presStyleCnt="0"/>
      <dgm:spPr/>
    </dgm:pt>
    <dgm:pt modelId="{7DC01105-727E-4745-8E8A-2B4588F0CEE3}" type="pres">
      <dgm:prSet presAssocID="{404C496F-632A-49DB-97D1-EFC6E4E3A7ED}" presName="firstComp" presStyleCnt="0"/>
      <dgm:spPr/>
    </dgm:pt>
    <dgm:pt modelId="{B8469F74-939A-4D69-9ECE-6C9D64D4B6CC}" type="pres">
      <dgm:prSet presAssocID="{404C496F-632A-49DB-97D1-EFC6E4E3A7ED}" presName="firstChild" presStyleLbl="bgAccFollowNode1" presStyleIdx="2" presStyleCnt="3"/>
      <dgm:spPr/>
      <dgm:t>
        <a:bodyPr/>
        <a:lstStyle/>
        <a:p>
          <a:endParaRPr lang="ru-RU"/>
        </a:p>
      </dgm:t>
    </dgm:pt>
    <dgm:pt modelId="{C36F1CCF-DCC7-4534-BCD4-FD9213CC4E61}" type="pres">
      <dgm:prSet presAssocID="{404C496F-632A-49DB-97D1-EFC6E4E3A7E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EB9F1-4004-4451-A7D6-6A91F0C59935}" type="pres">
      <dgm:prSet presAssocID="{404C496F-632A-49DB-97D1-EFC6E4E3A7ED}" presName="negSpace" presStyleCnt="0"/>
      <dgm:spPr/>
    </dgm:pt>
    <dgm:pt modelId="{D5EF8DDB-999F-4B6D-B954-8AD7E168A75D}" type="pres">
      <dgm:prSet presAssocID="{404C496F-632A-49DB-97D1-EFC6E4E3A7ED}" presName="circl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2258C0D-948E-4CAC-8A65-065FBE945E0E}" srcId="{E94F8E01-D932-47E0-B97D-DEAED14C5104}" destId="{4CF68779-5BD7-47EE-97BF-78CC1E2DE603}" srcOrd="0" destOrd="0" parTransId="{407FFED6-1BA4-4712-8F47-C840377009F7}" sibTransId="{458F28B7-D229-44F0-A715-76DF03BC51F0}"/>
    <dgm:cxn modelId="{52E4DEBE-B560-4002-ABA6-8244B3F45895}" srcId="{E94F8E01-D932-47E0-B97D-DEAED14C5104}" destId="{404C496F-632A-49DB-97D1-EFC6E4E3A7ED}" srcOrd="2" destOrd="0" parTransId="{9330EF21-5619-49CF-AB42-306D58194030}" sibTransId="{8F4B1F1C-8542-476E-AA0D-0BC5A6CC184B}"/>
    <dgm:cxn modelId="{A95021C6-A179-4086-A424-52AC307909B3}" srcId="{404C496F-632A-49DB-97D1-EFC6E4E3A7ED}" destId="{69987252-23AA-465E-879C-ED76D5AD26B9}" srcOrd="0" destOrd="0" parTransId="{FB841E3B-DEE4-44F1-872E-84765AF1170B}" sibTransId="{00ED0901-997A-467A-B6D6-DC049E25B6DF}"/>
    <dgm:cxn modelId="{16A129B1-C6AA-40F9-BD68-22FE7F8C4CE9}" type="presOf" srcId="{BEE2D831-4D69-4914-A633-F4AC8EBBB087}" destId="{E1541F41-8AA4-4534-B397-BA56F3D375C5}" srcOrd="0" destOrd="0" presId="urn:microsoft.com/office/officeart/2005/8/layout/hList9"/>
    <dgm:cxn modelId="{305E3A2A-8897-4328-992E-A5B6EC185061}" type="presOf" srcId="{BF43810B-C9CB-4281-A8E6-37F7E12F0F33}" destId="{3CB6D286-F469-4750-8450-3B1367BFB4F9}" srcOrd="1" destOrd="0" presId="urn:microsoft.com/office/officeart/2005/8/layout/hList9"/>
    <dgm:cxn modelId="{0810EC31-DB10-40B9-BB81-9CD5BDC5393C}" type="presOf" srcId="{9F4EF0A6-4782-4788-A27A-2F86AB7A8CAA}" destId="{31F9B790-32C5-420C-B903-E1A498B28B10}" srcOrd="0" destOrd="0" presId="urn:microsoft.com/office/officeart/2005/8/layout/hList9"/>
    <dgm:cxn modelId="{967C0828-7B12-4FA0-9F04-81F0909323C7}" type="presOf" srcId="{4CF68779-5BD7-47EE-97BF-78CC1E2DE603}" destId="{D375F30E-47A8-483A-BF10-DE401F063DF5}" srcOrd="0" destOrd="0" presId="urn:microsoft.com/office/officeart/2005/8/layout/hList9"/>
    <dgm:cxn modelId="{28C77D53-37D2-438C-9E9D-2F971C81667B}" type="presOf" srcId="{E94F8E01-D932-47E0-B97D-DEAED14C5104}" destId="{DBE31205-36FA-44B8-ADA2-262366AB9A1F}" srcOrd="0" destOrd="0" presId="urn:microsoft.com/office/officeart/2005/8/layout/hList9"/>
    <dgm:cxn modelId="{1DDB44E8-FE07-4253-9CB3-433FACA43B03}" type="presOf" srcId="{BF43810B-C9CB-4281-A8E6-37F7E12F0F33}" destId="{E62E52B3-47CE-403B-82E0-7F01CCBBC831}" srcOrd="0" destOrd="0" presId="urn:microsoft.com/office/officeart/2005/8/layout/hList9"/>
    <dgm:cxn modelId="{0ECDAE27-E563-4DA7-A676-6E21BAEA0081}" srcId="{4CF68779-5BD7-47EE-97BF-78CC1E2DE603}" destId="{9F4EF0A6-4782-4788-A27A-2F86AB7A8CAA}" srcOrd="0" destOrd="0" parTransId="{E13EFE82-2F70-4DD7-A81C-285571F91182}" sibTransId="{E96357E0-7605-4E44-AEC0-0739F8C9AB2D}"/>
    <dgm:cxn modelId="{C3B6AEF8-A88A-4AC6-BA9B-39C94BCC33EB}" type="presOf" srcId="{404C496F-632A-49DB-97D1-EFC6E4E3A7ED}" destId="{D5EF8DDB-999F-4B6D-B954-8AD7E168A75D}" srcOrd="0" destOrd="0" presId="urn:microsoft.com/office/officeart/2005/8/layout/hList9"/>
    <dgm:cxn modelId="{97FC0FCA-8479-4610-BB38-03FC9DA4CA68}" type="presOf" srcId="{69987252-23AA-465E-879C-ED76D5AD26B9}" destId="{B8469F74-939A-4D69-9ECE-6C9D64D4B6CC}" srcOrd="0" destOrd="0" presId="urn:microsoft.com/office/officeart/2005/8/layout/hList9"/>
    <dgm:cxn modelId="{886F54E6-167C-4BBE-96C6-8BEE087CCB20}" type="presOf" srcId="{69987252-23AA-465E-879C-ED76D5AD26B9}" destId="{C36F1CCF-DCC7-4534-BCD4-FD9213CC4E61}" srcOrd="1" destOrd="0" presId="urn:microsoft.com/office/officeart/2005/8/layout/hList9"/>
    <dgm:cxn modelId="{AFF177E0-014D-4E7E-9F0C-8EFFBECA758D}" type="presOf" srcId="{9F4EF0A6-4782-4788-A27A-2F86AB7A8CAA}" destId="{5A0DD485-9C72-460B-BDB6-C9087694CE02}" srcOrd="1" destOrd="0" presId="urn:microsoft.com/office/officeart/2005/8/layout/hList9"/>
    <dgm:cxn modelId="{B3836E2F-EBED-444F-8070-AE12863C85E0}" srcId="{BEE2D831-4D69-4914-A633-F4AC8EBBB087}" destId="{BF43810B-C9CB-4281-A8E6-37F7E12F0F33}" srcOrd="0" destOrd="0" parTransId="{98CE7D10-E659-4A6D-AFDF-18B6677B31F2}" sibTransId="{78B0087D-AF62-4A79-8A6E-08F8EFB47413}"/>
    <dgm:cxn modelId="{9D7DFA5B-9D99-45AF-BB64-61A7FE1968F2}" srcId="{E94F8E01-D932-47E0-B97D-DEAED14C5104}" destId="{BEE2D831-4D69-4914-A633-F4AC8EBBB087}" srcOrd="1" destOrd="0" parTransId="{CF0BB4A7-1AD5-4553-A1FB-AA3F533ABA6A}" sibTransId="{31E4B18D-0CDB-4FEF-8284-5D87FF74A11A}"/>
    <dgm:cxn modelId="{DA841235-2C7B-43C8-BE83-7349EA0CCEC8}" type="presParOf" srcId="{DBE31205-36FA-44B8-ADA2-262366AB9A1F}" destId="{9B7B09A2-8D96-4174-8D16-86B2D28EBD59}" srcOrd="0" destOrd="0" presId="urn:microsoft.com/office/officeart/2005/8/layout/hList9"/>
    <dgm:cxn modelId="{1843AC36-F9FE-45D5-B8C0-6F496250344E}" type="presParOf" srcId="{DBE31205-36FA-44B8-ADA2-262366AB9A1F}" destId="{405C4D5C-E791-43B1-B1E3-5A8C8CD54604}" srcOrd="1" destOrd="0" presId="urn:microsoft.com/office/officeart/2005/8/layout/hList9"/>
    <dgm:cxn modelId="{A7AB1C84-F24E-4329-A70C-B6C74E58CAC4}" type="presParOf" srcId="{405C4D5C-E791-43B1-B1E3-5A8C8CD54604}" destId="{28DB7848-877F-4704-8F97-216982CAF523}" srcOrd="0" destOrd="0" presId="urn:microsoft.com/office/officeart/2005/8/layout/hList9"/>
    <dgm:cxn modelId="{7E3A0F0B-6C8E-41EE-A2E0-9A2806488D75}" type="presParOf" srcId="{405C4D5C-E791-43B1-B1E3-5A8C8CD54604}" destId="{E753138C-897F-4EE5-8278-445D8F68BAA5}" srcOrd="1" destOrd="0" presId="urn:microsoft.com/office/officeart/2005/8/layout/hList9"/>
    <dgm:cxn modelId="{55B808B2-7260-4E88-9CBB-CD2C8BF599C0}" type="presParOf" srcId="{E753138C-897F-4EE5-8278-445D8F68BAA5}" destId="{31F9B790-32C5-420C-B903-E1A498B28B10}" srcOrd="0" destOrd="0" presId="urn:microsoft.com/office/officeart/2005/8/layout/hList9"/>
    <dgm:cxn modelId="{266789F2-E5AD-4C3E-A24B-79B94CEF3492}" type="presParOf" srcId="{E753138C-897F-4EE5-8278-445D8F68BAA5}" destId="{5A0DD485-9C72-460B-BDB6-C9087694CE02}" srcOrd="1" destOrd="0" presId="urn:microsoft.com/office/officeart/2005/8/layout/hList9"/>
    <dgm:cxn modelId="{D5C2E547-0F52-44A5-B548-34488B2F8D58}" type="presParOf" srcId="{DBE31205-36FA-44B8-ADA2-262366AB9A1F}" destId="{6BF3AADE-8D9A-452F-AC63-634AB55CD39B}" srcOrd="2" destOrd="0" presId="urn:microsoft.com/office/officeart/2005/8/layout/hList9"/>
    <dgm:cxn modelId="{1B726EA0-57A3-4427-B1B6-7DFDF82E6705}" type="presParOf" srcId="{DBE31205-36FA-44B8-ADA2-262366AB9A1F}" destId="{D375F30E-47A8-483A-BF10-DE401F063DF5}" srcOrd="3" destOrd="0" presId="urn:microsoft.com/office/officeart/2005/8/layout/hList9"/>
    <dgm:cxn modelId="{F17C26BB-A9F4-4D6D-BF3A-8E5E9AE3B04C}" type="presParOf" srcId="{DBE31205-36FA-44B8-ADA2-262366AB9A1F}" destId="{B1C74EDA-625D-4338-89E4-5A0D6B604B24}" srcOrd="4" destOrd="0" presId="urn:microsoft.com/office/officeart/2005/8/layout/hList9"/>
    <dgm:cxn modelId="{61980E33-00E5-4F55-A063-634FBBFE5285}" type="presParOf" srcId="{DBE31205-36FA-44B8-ADA2-262366AB9A1F}" destId="{40330BFF-1554-40DC-8484-86B6CC54D560}" srcOrd="5" destOrd="0" presId="urn:microsoft.com/office/officeart/2005/8/layout/hList9"/>
    <dgm:cxn modelId="{FCE08903-8CFB-415C-80EC-0551D82C07BD}" type="presParOf" srcId="{DBE31205-36FA-44B8-ADA2-262366AB9A1F}" destId="{D76E6FB0-79CD-4984-B6E3-CE3FF85A679A}" srcOrd="6" destOrd="0" presId="urn:microsoft.com/office/officeart/2005/8/layout/hList9"/>
    <dgm:cxn modelId="{62476CCF-85AD-4F8C-BCFC-A03D484FEDE3}" type="presParOf" srcId="{D76E6FB0-79CD-4984-B6E3-CE3FF85A679A}" destId="{53B04F48-C353-46B1-BF55-0F6D0A255C93}" srcOrd="0" destOrd="0" presId="urn:microsoft.com/office/officeart/2005/8/layout/hList9"/>
    <dgm:cxn modelId="{79C56AE4-58F7-4A2F-8F5A-C06B9695C2E2}" type="presParOf" srcId="{D76E6FB0-79CD-4984-B6E3-CE3FF85A679A}" destId="{EEE8E228-D9D0-4146-85EE-BB64FBF527B4}" srcOrd="1" destOrd="0" presId="urn:microsoft.com/office/officeart/2005/8/layout/hList9"/>
    <dgm:cxn modelId="{597536EA-0461-41F0-8DAA-027C0DAAF884}" type="presParOf" srcId="{EEE8E228-D9D0-4146-85EE-BB64FBF527B4}" destId="{E62E52B3-47CE-403B-82E0-7F01CCBBC831}" srcOrd="0" destOrd="0" presId="urn:microsoft.com/office/officeart/2005/8/layout/hList9"/>
    <dgm:cxn modelId="{5839BF51-7A5B-473B-B2A0-EB58D504C72A}" type="presParOf" srcId="{EEE8E228-D9D0-4146-85EE-BB64FBF527B4}" destId="{3CB6D286-F469-4750-8450-3B1367BFB4F9}" srcOrd="1" destOrd="0" presId="urn:microsoft.com/office/officeart/2005/8/layout/hList9"/>
    <dgm:cxn modelId="{8967C0FF-E872-4351-8B06-E48DE073062A}" type="presParOf" srcId="{DBE31205-36FA-44B8-ADA2-262366AB9A1F}" destId="{A2604672-B78F-4385-8399-6523B48998B3}" srcOrd="7" destOrd="0" presId="urn:microsoft.com/office/officeart/2005/8/layout/hList9"/>
    <dgm:cxn modelId="{0BD04D9D-40A3-4C93-8B48-E10D357E61B7}" type="presParOf" srcId="{DBE31205-36FA-44B8-ADA2-262366AB9A1F}" destId="{E1541F41-8AA4-4534-B397-BA56F3D375C5}" srcOrd="8" destOrd="0" presId="urn:microsoft.com/office/officeart/2005/8/layout/hList9"/>
    <dgm:cxn modelId="{A14E2444-B784-4AAA-B575-64724DB360CB}" type="presParOf" srcId="{DBE31205-36FA-44B8-ADA2-262366AB9A1F}" destId="{CD060F76-342B-405A-9582-46B6DA7D5FA8}" srcOrd="9" destOrd="0" presId="urn:microsoft.com/office/officeart/2005/8/layout/hList9"/>
    <dgm:cxn modelId="{214D08AF-0B4F-47F5-9005-FE616A25BEA2}" type="presParOf" srcId="{DBE31205-36FA-44B8-ADA2-262366AB9A1F}" destId="{48D77FD5-4EEB-43E0-8E52-DEAAC5A78770}" srcOrd="10" destOrd="0" presId="urn:microsoft.com/office/officeart/2005/8/layout/hList9"/>
    <dgm:cxn modelId="{7C0D0F85-427D-4ED3-ABF3-808EE80D662B}" type="presParOf" srcId="{DBE31205-36FA-44B8-ADA2-262366AB9A1F}" destId="{5C50BC3D-3D03-403A-8CE5-62A4E115F613}" srcOrd="11" destOrd="0" presId="urn:microsoft.com/office/officeart/2005/8/layout/hList9"/>
    <dgm:cxn modelId="{AEBCF812-1295-4318-8833-9306AE014AF8}" type="presParOf" srcId="{5C50BC3D-3D03-403A-8CE5-62A4E115F613}" destId="{A9B901D4-B877-42BC-B1C6-ECBF6051454A}" srcOrd="0" destOrd="0" presId="urn:microsoft.com/office/officeart/2005/8/layout/hList9"/>
    <dgm:cxn modelId="{0885E2E1-93DD-4E24-B6A7-3193C0496B66}" type="presParOf" srcId="{5C50BC3D-3D03-403A-8CE5-62A4E115F613}" destId="{7DC01105-727E-4745-8E8A-2B4588F0CEE3}" srcOrd="1" destOrd="0" presId="urn:microsoft.com/office/officeart/2005/8/layout/hList9"/>
    <dgm:cxn modelId="{F0ECF356-B728-4C35-94E7-CD4308850B69}" type="presParOf" srcId="{7DC01105-727E-4745-8E8A-2B4588F0CEE3}" destId="{B8469F74-939A-4D69-9ECE-6C9D64D4B6CC}" srcOrd="0" destOrd="0" presId="urn:microsoft.com/office/officeart/2005/8/layout/hList9"/>
    <dgm:cxn modelId="{2C8B8957-8F0A-4602-87CA-D50E20B6F011}" type="presParOf" srcId="{7DC01105-727E-4745-8E8A-2B4588F0CEE3}" destId="{C36F1CCF-DCC7-4534-BCD4-FD9213CC4E61}" srcOrd="1" destOrd="0" presId="urn:microsoft.com/office/officeart/2005/8/layout/hList9"/>
    <dgm:cxn modelId="{A1911184-FB2F-47E8-86C4-D74743B08829}" type="presParOf" srcId="{DBE31205-36FA-44B8-ADA2-262366AB9A1F}" destId="{144EB9F1-4004-4451-A7D6-6A91F0C59935}" srcOrd="12" destOrd="0" presId="urn:microsoft.com/office/officeart/2005/8/layout/hList9"/>
    <dgm:cxn modelId="{B1526CBE-5FDA-4ACF-9CA0-043E1EEAA4C9}" type="presParOf" srcId="{DBE31205-36FA-44B8-ADA2-262366AB9A1F}" destId="{D5EF8DDB-999F-4B6D-B954-8AD7E168A75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AFC4BF-2C14-43A3-BABB-EF7FCFD999B1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910BF5-30B9-4AE3-8BE4-A0E0A1603AF7}">
      <dgm:prSet phldrT="[Текст]"/>
      <dgm:spPr/>
      <dgm:t>
        <a:bodyPr/>
        <a:lstStyle/>
        <a:p>
          <a:r>
            <a:rPr lang="ru-RU" dirty="0" smtClean="0"/>
            <a:t>Рейтинг</a:t>
          </a:r>
          <a:endParaRPr lang="ru-RU" dirty="0"/>
        </a:p>
      </dgm:t>
    </dgm:pt>
    <dgm:pt modelId="{9240E875-B672-4250-85A0-FACCD1265EE3}" type="parTrans" cxnId="{6C598645-F010-4DD8-92B7-7C485016F807}">
      <dgm:prSet/>
      <dgm:spPr/>
      <dgm:t>
        <a:bodyPr/>
        <a:lstStyle/>
        <a:p>
          <a:endParaRPr lang="ru-RU"/>
        </a:p>
      </dgm:t>
    </dgm:pt>
    <dgm:pt modelId="{7B0DF3B9-415F-4C8B-BA16-A97B6A9EF251}" type="sibTrans" cxnId="{6C598645-F010-4DD8-92B7-7C485016F807}">
      <dgm:prSet/>
      <dgm:spPr/>
      <dgm:t>
        <a:bodyPr/>
        <a:lstStyle/>
        <a:p>
          <a:endParaRPr lang="ru-RU"/>
        </a:p>
      </dgm:t>
    </dgm:pt>
    <dgm:pt modelId="{B35FF9C7-7613-4916-B153-262717C81659}">
      <dgm:prSet phldrT="[Текст]"/>
      <dgm:spPr/>
      <dgm:t>
        <a:bodyPr/>
        <a:lstStyle/>
        <a:p>
          <a:r>
            <a:rPr lang="ru-RU" dirty="0" smtClean="0"/>
            <a:t>Диагностика</a:t>
          </a:r>
          <a:endParaRPr lang="ru-RU" dirty="0"/>
        </a:p>
      </dgm:t>
    </dgm:pt>
    <dgm:pt modelId="{E7110EAA-715D-40AA-BDFD-7BAE48BDE333}" type="parTrans" cxnId="{699AB482-78A6-4674-914C-C8F5CFC050D0}">
      <dgm:prSet/>
      <dgm:spPr/>
      <dgm:t>
        <a:bodyPr/>
        <a:lstStyle/>
        <a:p>
          <a:endParaRPr lang="ru-RU"/>
        </a:p>
      </dgm:t>
    </dgm:pt>
    <dgm:pt modelId="{930A1E36-3FCC-4E54-98D6-CD456498A580}" type="sibTrans" cxnId="{699AB482-78A6-4674-914C-C8F5CFC050D0}">
      <dgm:prSet/>
      <dgm:spPr/>
      <dgm:t>
        <a:bodyPr/>
        <a:lstStyle/>
        <a:p>
          <a:endParaRPr lang="ru-RU"/>
        </a:p>
      </dgm:t>
    </dgm:pt>
    <dgm:pt modelId="{A6A6573A-956C-4913-8349-CA444662A044}">
      <dgm:prSet phldrT="[Текст]"/>
      <dgm:spPr/>
      <dgm:t>
        <a:bodyPr/>
        <a:lstStyle/>
        <a:p>
          <a:r>
            <a:rPr lang="ru-RU" dirty="0" smtClean="0"/>
            <a:t>Мониторинг</a:t>
          </a:r>
          <a:endParaRPr lang="ru-RU" dirty="0"/>
        </a:p>
      </dgm:t>
    </dgm:pt>
    <dgm:pt modelId="{6465A268-7CC3-4642-9129-5C1F4E7E2690}" type="parTrans" cxnId="{246DD417-7DB0-42D8-A03A-30D3C5925593}">
      <dgm:prSet/>
      <dgm:spPr/>
      <dgm:t>
        <a:bodyPr/>
        <a:lstStyle/>
        <a:p>
          <a:endParaRPr lang="ru-RU"/>
        </a:p>
      </dgm:t>
    </dgm:pt>
    <dgm:pt modelId="{13EFAC8E-EC49-419C-8A77-913950375B8D}" type="sibTrans" cxnId="{246DD417-7DB0-42D8-A03A-30D3C5925593}">
      <dgm:prSet/>
      <dgm:spPr/>
      <dgm:t>
        <a:bodyPr/>
        <a:lstStyle/>
        <a:p>
          <a:endParaRPr lang="ru-RU"/>
        </a:p>
      </dgm:t>
    </dgm:pt>
    <dgm:pt modelId="{000C094D-890D-465C-99EA-891B3AA0B8B5}">
      <dgm:prSet phldrT="[Текст]"/>
      <dgm:spPr/>
      <dgm:t>
        <a:bodyPr/>
        <a:lstStyle/>
        <a:p>
          <a:r>
            <a:rPr lang="ru-RU" dirty="0" smtClean="0"/>
            <a:t>Экспертиза</a:t>
          </a:r>
          <a:endParaRPr lang="ru-RU" dirty="0"/>
        </a:p>
      </dgm:t>
    </dgm:pt>
    <dgm:pt modelId="{9CDEA6DE-8780-4678-B671-43294DD02BA1}" type="parTrans" cxnId="{3D01870B-116E-4F02-A56B-1B0F6A916C46}">
      <dgm:prSet/>
      <dgm:spPr/>
      <dgm:t>
        <a:bodyPr/>
        <a:lstStyle/>
        <a:p>
          <a:endParaRPr lang="ru-RU"/>
        </a:p>
      </dgm:t>
    </dgm:pt>
    <dgm:pt modelId="{B6C0B097-AE03-4A33-8AF8-18BA1A4F2836}" type="sibTrans" cxnId="{3D01870B-116E-4F02-A56B-1B0F6A916C46}">
      <dgm:prSet/>
      <dgm:spPr/>
      <dgm:t>
        <a:bodyPr/>
        <a:lstStyle/>
        <a:p>
          <a:endParaRPr lang="ru-RU"/>
        </a:p>
      </dgm:t>
    </dgm:pt>
    <dgm:pt modelId="{AFE7CC14-B2B3-416F-A4BB-DC9F3C4D049E}" type="pres">
      <dgm:prSet presAssocID="{AAAFC4BF-2C14-43A3-BABB-EF7FCFD999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338FB-4F4C-4E39-B596-3D3CBA04BD3E}" type="pres">
      <dgm:prSet presAssocID="{AAAFC4BF-2C14-43A3-BABB-EF7FCFD999B1}" presName="tSp" presStyleCnt="0"/>
      <dgm:spPr/>
    </dgm:pt>
    <dgm:pt modelId="{04D2E2D7-4891-4D0C-8949-609F613AE69F}" type="pres">
      <dgm:prSet presAssocID="{AAAFC4BF-2C14-43A3-BABB-EF7FCFD999B1}" presName="bSp" presStyleCnt="0"/>
      <dgm:spPr/>
    </dgm:pt>
    <dgm:pt modelId="{66761A96-E4D9-4A81-90F7-A6C17D365CB3}" type="pres">
      <dgm:prSet presAssocID="{AAAFC4BF-2C14-43A3-BABB-EF7FCFD999B1}" presName="process" presStyleCnt="0"/>
      <dgm:spPr/>
    </dgm:pt>
    <dgm:pt modelId="{373376D5-6DC0-411D-9100-789BE94A747A}" type="pres">
      <dgm:prSet presAssocID="{B35FF9C7-7613-4916-B153-262717C81659}" presName="composite1" presStyleCnt="0"/>
      <dgm:spPr/>
    </dgm:pt>
    <dgm:pt modelId="{B9F006AC-B359-4661-BBCD-19F8060DB480}" type="pres">
      <dgm:prSet presAssocID="{B35FF9C7-7613-4916-B153-262717C81659}" presName="dummyNode1" presStyleLbl="node1" presStyleIdx="0" presStyleCnt="4"/>
      <dgm:spPr/>
    </dgm:pt>
    <dgm:pt modelId="{14E5F20D-AE6A-4914-8737-2754198105F7}" type="pres">
      <dgm:prSet presAssocID="{B35FF9C7-7613-4916-B153-262717C81659}" presName="childNode1" presStyleLbl="bgAcc1" presStyleIdx="0" presStyleCnt="4">
        <dgm:presLayoutVars>
          <dgm:bulletEnabled val="1"/>
        </dgm:presLayoutVars>
      </dgm:prSet>
      <dgm:spPr/>
    </dgm:pt>
    <dgm:pt modelId="{0D9F6CCF-4480-4C8F-A211-1BAAE353BACE}" type="pres">
      <dgm:prSet presAssocID="{B35FF9C7-7613-4916-B153-262717C81659}" presName="childNode1tx" presStyleLbl="bgAcc1" presStyleIdx="0" presStyleCnt="4">
        <dgm:presLayoutVars>
          <dgm:bulletEnabled val="1"/>
        </dgm:presLayoutVars>
      </dgm:prSet>
      <dgm:spPr/>
    </dgm:pt>
    <dgm:pt modelId="{269DCD82-BA2E-452B-8AF9-7AF40EAAE6AD}" type="pres">
      <dgm:prSet presAssocID="{B35FF9C7-7613-4916-B153-262717C8165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578E-84CA-4F3D-9880-723640D1F306}" type="pres">
      <dgm:prSet presAssocID="{B35FF9C7-7613-4916-B153-262717C81659}" presName="connSite1" presStyleCnt="0"/>
      <dgm:spPr/>
    </dgm:pt>
    <dgm:pt modelId="{501289BA-FE7E-40AC-8F65-A7F37F7695D3}" type="pres">
      <dgm:prSet presAssocID="{930A1E36-3FCC-4E54-98D6-CD456498A580}" presName="Name9" presStyleLbl="sibTrans2D1" presStyleIdx="0" presStyleCnt="3"/>
      <dgm:spPr/>
      <dgm:t>
        <a:bodyPr/>
        <a:lstStyle/>
        <a:p>
          <a:endParaRPr lang="ru-RU"/>
        </a:p>
      </dgm:t>
    </dgm:pt>
    <dgm:pt modelId="{CFA4873E-EB34-4D23-B82A-2734685F85AF}" type="pres">
      <dgm:prSet presAssocID="{A6A6573A-956C-4913-8349-CA444662A044}" presName="composite2" presStyleCnt="0"/>
      <dgm:spPr/>
    </dgm:pt>
    <dgm:pt modelId="{20D36324-B097-47A1-B906-536A3292F9AF}" type="pres">
      <dgm:prSet presAssocID="{A6A6573A-956C-4913-8349-CA444662A044}" presName="dummyNode2" presStyleLbl="node1" presStyleIdx="0" presStyleCnt="4"/>
      <dgm:spPr/>
    </dgm:pt>
    <dgm:pt modelId="{55E26A47-1F18-4047-9227-F04ED1D2AE38}" type="pres">
      <dgm:prSet presAssocID="{A6A6573A-956C-4913-8349-CA444662A044}" presName="childNode2" presStyleLbl="bgAcc1" presStyleIdx="1" presStyleCnt="4">
        <dgm:presLayoutVars>
          <dgm:bulletEnabled val="1"/>
        </dgm:presLayoutVars>
      </dgm:prSet>
      <dgm:spPr/>
    </dgm:pt>
    <dgm:pt modelId="{0EA3D6BF-7D1A-4826-A459-DFBAC790BA09}" type="pres">
      <dgm:prSet presAssocID="{A6A6573A-956C-4913-8349-CA444662A044}" presName="childNode2tx" presStyleLbl="bgAcc1" presStyleIdx="1" presStyleCnt="4">
        <dgm:presLayoutVars>
          <dgm:bulletEnabled val="1"/>
        </dgm:presLayoutVars>
      </dgm:prSet>
      <dgm:spPr/>
    </dgm:pt>
    <dgm:pt modelId="{222CF740-D74A-49A3-BB7A-21D0FACF0428}" type="pres">
      <dgm:prSet presAssocID="{A6A6573A-956C-4913-8349-CA444662A04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B23C-EE73-464F-8616-FB9293BD260A}" type="pres">
      <dgm:prSet presAssocID="{A6A6573A-956C-4913-8349-CA444662A044}" presName="connSite2" presStyleCnt="0"/>
      <dgm:spPr/>
    </dgm:pt>
    <dgm:pt modelId="{34043965-D5DC-4213-B18D-39030261A9C9}" type="pres">
      <dgm:prSet presAssocID="{13EFAC8E-EC49-419C-8A77-913950375B8D}" presName="Name18" presStyleLbl="sibTrans2D1" presStyleIdx="1" presStyleCnt="3"/>
      <dgm:spPr/>
      <dgm:t>
        <a:bodyPr/>
        <a:lstStyle/>
        <a:p>
          <a:endParaRPr lang="ru-RU"/>
        </a:p>
      </dgm:t>
    </dgm:pt>
    <dgm:pt modelId="{8A16C223-829A-4957-8871-D55A4918E2D6}" type="pres">
      <dgm:prSet presAssocID="{000C094D-890D-465C-99EA-891B3AA0B8B5}" presName="composite1" presStyleCnt="0"/>
      <dgm:spPr/>
    </dgm:pt>
    <dgm:pt modelId="{9207F782-26A0-4F59-A621-5AA40B55F378}" type="pres">
      <dgm:prSet presAssocID="{000C094D-890D-465C-99EA-891B3AA0B8B5}" presName="dummyNode1" presStyleLbl="node1" presStyleIdx="1" presStyleCnt="4"/>
      <dgm:spPr/>
    </dgm:pt>
    <dgm:pt modelId="{1E5210EB-F77D-4239-A1A4-F367E96EE11B}" type="pres">
      <dgm:prSet presAssocID="{000C094D-890D-465C-99EA-891B3AA0B8B5}" presName="childNode1" presStyleLbl="bgAcc1" presStyleIdx="2" presStyleCnt="4">
        <dgm:presLayoutVars>
          <dgm:bulletEnabled val="1"/>
        </dgm:presLayoutVars>
      </dgm:prSet>
      <dgm:spPr/>
    </dgm:pt>
    <dgm:pt modelId="{84DA025C-966C-4B3A-AB53-13F14D4750CA}" type="pres">
      <dgm:prSet presAssocID="{000C094D-890D-465C-99EA-891B3AA0B8B5}" presName="childNode1tx" presStyleLbl="bgAcc1" presStyleIdx="2" presStyleCnt="4">
        <dgm:presLayoutVars>
          <dgm:bulletEnabled val="1"/>
        </dgm:presLayoutVars>
      </dgm:prSet>
      <dgm:spPr/>
    </dgm:pt>
    <dgm:pt modelId="{185DBA73-1DEE-4E74-B6CB-EA2CD2B6EFCC}" type="pres">
      <dgm:prSet presAssocID="{000C094D-890D-465C-99EA-891B3AA0B8B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8634-D6B3-4B03-83D2-EE98C8CCB462}" type="pres">
      <dgm:prSet presAssocID="{000C094D-890D-465C-99EA-891B3AA0B8B5}" presName="connSite1" presStyleCnt="0"/>
      <dgm:spPr/>
    </dgm:pt>
    <dgm:pt modelId="{E60C1DC3-7F59-4A01-AE01-C0EFABB63C2A}" type="pres">
      <dgm:prSet presAssocID="{B6C0B097-AE03-4A33-8AF8-18BA1A4F2836}" presName="Name9" presStyleLbl="sibTrans2D1" presStyleIdx="2" presStyleCnt="3"/>
      <dgm:spPr/>
      <dgm:t>
        <a:bodyPr/>
        <a:lstStyle/>
        <a:p>
          <a:endParaRPr lang="ru-RU"/>
        </a:p>
      </dgm:t>
    </dgm:pt>
    <dgm:pt modelId="{59410EF2-FE9B-4258-A9FA-520E621A8A3F}" type="pres">
      <dgm:prSet presAssocID="{6C910BF5-30B9-4AE3-8BE4-A0E0A1603AF7}" presName="composite2" presStyleCnt="0"/>
      <dgm:spPr/>
    </dgm:pt>
    <dgm:pt modelId="{1BB2F749-A02E-4CEE-B891-FE0CF02EA16F}" type="pres">
      <dgm:prSet presAssocID="{6C910BF5-30B9-4AE3-8BE4-A0E0A1603AF7}" presName="dummyNode2" presStyleLbl="node1" presStyleIdx="2" presStyleCnt="4"/>
      <dgm:spPr/>
    </dgm:pt>
    <dgm:pt modelId="{6EBCDB78-7FF4-420A-8F13-2F12FC04D073}" type="pres">
      <dgm:prSet presAssocID="{6C910BF5-30B9-4AE3-8BE4-A0E0A1603AF7}" presName="childNode2" presStyleLbl="bgAcc1" presStyleIdx="3" presStyleCnt="4">
        <dgm:presLayoutVars>
          <dgm:bulletEnabled val="1"/>
        </dgm:presLayoutVars>
      </dgm:prSet>
      <dgm:spPr/>
    </dgm:pt>
    <dgm:pt modelId="{73E95C32-2B64-44B4-A25F-E5F3776EF8C7}" type="pres">
      <dgm:prSet presAssocID="{6C910BF5-30B9-4AE3-8BE4-A0E0A1603AF7}" presName="childNode2tx" presStyleLbl="bgAcc1" presStyleIdx="3" presStyleCnt="4">
        <dgm:presLayoutVars>
          <dgm:bulletEnabled val="1"/>
        </dgm:presLayoutVars>
      </dgm:prSet>
      <dgm:spPr/>
    </dgm:pt>
    <dgm:pt modelId="{C5BB914E-EA38-4C40-B9A1-19DA6DFE17BA}" type="pres">
      <dgm:prSet presAssocID="{6C910BF5-30B9-4AE3-8BE4-A0E0A1603AF7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7CA86-FC6C-4A62-9327-4AC46CB7F175}" type="pres">
      <dgm:prSet presAssocID="{6C910BF5-30B9-4AE3-8BE4-A0E0A1603AF7}" presName="connSite2" presStyleCnt="0"/>
      <dgm:spPr/>
    </dgm:pt>
  </dgm:ptLst>
  <dgm:cxnLst>
    <dgm:cxn modelId="{6C598645-F010-4DD8-92B7-7C485016F807}" srcId="{AAAFC4BF-2C14-43A3-BABB-EF7FCFD999B1}" destId="{6C910BF5-30B9-4AE3-8BE4-A0E0A1603AF7}" srcOrd="3" destOrd="0" parTransId="{9240E875-B672-4250-85A0-FACCD1265EE3}" sibTransId="{7B0DF3B9-415F-4C8B-BA16-A97B6A9EF251}"/>
    <dgm:cxn modelId="{699AB482-78A6-4674-914C-C8F5CFC050D0}" srcId="{AAAFC4BF-2C14-43A3-BABB-EF7FCFD999B1}" destId="{B35FF9C7-7613-4916-B153-262717C81659}" srcOrd="0" destOrd="0" parTransId="{E7110EAA-715D-40AA-BDFD-7BAE48BDE333}" sibTransId="{930A1E36-3FCC-4E54-98D6-CD456498A580}"/>
    <dgm:cxn modelId="{1E50171A-63E0-4B1E-B6C4-6208C47852F9}" type="presOf" srcId="{A6A6573A-956C-4913-8349-CA444662A044}" destId="{222CF740-D74A-49A3-BB7A-21D0FACF0428}" srcOrd="0" destOrd="0" presId="urn:microsoft.com/office/officeart/2005/8/layout/hProcess4"/>
    <dgm:cxn modelId="{756255E1-601B-4CA7-B789-0969BBF722C9}" type="presOf" srcId="{6C910BF5-30B9-4AE3-8BE4-A0E0A1603AF7}" destId="{C5BB914E-EA38-4C40-B9A1-19DA6DFE17BA}" srcOrd="0" destOrd="0" presId="urn:microsoft.com/office/officeart/2005/8/layout/hProcess4"/>
    <dgm:cxn modelId="{B3D73C86-E92C-4813-9104-A6FD87878AE4}" type="presOf" srcId="{B35FF9C7-7613-4916-B153-262717C81659}" destId="{269DCD82-BA2E-452B-8AF9-7AF40EAAE6AD}" srcOrd="0" destOrd="0" presId="urn:microsoft.com/office/officeart/2005/8/layout/hProcess4"/>
    <dgm:cxn modelId="{86CEC936-16BB-40B3-BFAD-A83117D1FA20}" type="presOf" srcId="{13EFAC8E-EC49-419C-8A77-913950375B8D}" destId="{34043965-D5DC-4213-B18D-39030261A9C9}" srcOrd="0" destOrd="0" presId="urn:microsoft.com/office/officeart/2005/8/layout/hProcess4"/>
    <dgm:cxn modelId="{960DC0ED-66B4-4244-854D-CCB76A17EA92}" type="presOf" srcId="{AAAFC4BF-2C14-43A3-BABB-EF7FCFD999B1}" destId="{AFE7CC14-B2B3-416F-A4BB-DC9F3C4D049E}" srcOrd="0" destOrd="0" presId="urn:microsoft.com/office/officeart/2005/8/layout/hProcess4"/>
    <dgm:cxn modelId="{246DD417-7DB0-42D8-A03A-30D3C5925593}" srcId="{AAAFC4BF-2C14-43A3-BABB-EF7FCFD999B1}" destId="{A6A6573A-956C-4913-8349-CA444662A044}" srcOrd="1" destOrd="0" parTransId="{6465A268-7CC3-4642-9129-5C1F4E7E2690}" sibTransId="{13EFAC8E-EC49-419C-8A77-913950375B8D}"/>
    <dgm:cxn modelId="{669871FD-B045-4489-BD43-99A503E8A403}" type="presOf" srcId="{B6C0B097-AE03-4A33-8AF8-18BA1A4F2836}" destId="{E60C1DC3-7F59-4A01-AE01-C0EFABB63C2A}" srcOrd="0" destOrd="0" presId="urn:microsoft.com/office/officeart/2005/8/layout/hProcess4"/>
    <dgm:cxn modelId="{2B2B7353-B3DD-477E-BB17-54CC7C0B34D4}" type="presOf" srcId="{000C094D-890D-465C-99EA-891B3AA0B8B5}" destId="{185DBA73-1DEE-4E74-B6CB-EA2CD2B6EFCC}" srcOrd="0" destOrd="0" presId="urn:microsoft.com/office/officeart/2005/8/layout/hProcess4"/>
    <dgm:cxn modelId="{3D01870B-116E-4F02-A56B-1B0F6A916C46}" srcId="{AAAFC4BF-2C14-43A3-BABB-EF7FCFD999B1}" destId="{000C094D-890D-465C-99EA-891B3AA0B8B5}" srcOrd="2" destOrd="0" parTransId="{9CDEA6DE-8780-4678-B671-43294DD02BA1}" sibTransId="{B6C0B097-AE03-4A33-8AF8-18BA1A4F2836}"/>
    <dgm:cxn modelId="{FA2BD391-13CA-400B-AD64-AD9A21DCFC7C}" type="presOf" srcId="{930A1E36-3FCC-4E54-98D6-CD456498A580}" destId="{501289BA-FE7E-40AC-8F65-A7F37F7695D3}" srcOrd="0" destOrd="0" presId="urn:microsoft.com/office/officeart/2005/8/layout/hProcess4"/>
    <dgm:cxn modelId="{FE6F2687-E3EC-4073-99BB-6873373FD5AA}" type="presParOf" srcId="{AFE7CC14-B2B3-416F-A4BB-DC9F3C4D049E}" destId="{123338FB-4F4C-4E39-B596-3D3CBA04BD3E}" srcOrd="0" destOrd="0" presId="urn:microsoft.com/office/officeart/2005/8/layout/hProcess4"/>
    <dgm:cxn modelId="{A80263DA-412A-468D-AEF8-3FBF969275CA}" type="presParOf" srcId="{AFE7CC14-B2B3-416F-A4BB-DC9F3C4D049E}" destId="{04D2E2D7-4891-4D0C-8949-609F613AE69F}" srcOrd="1" destOrd="0" presId="urn:microsoft.com/office/officeart/2005/8/layout/hProcess4"/>
    <dgm:cxn modelId="{E17D4CC4-37F0-456D-993D-2091B158DDC3}" type="presParOf" srcId="{AFE7CC14-B2B3-416F-A4BB-DC9F3C4D049E}" destId="{66761A96-E4D9-4A81-90F7-A6C17D365CB3}" srcOrd="2" destOrd="0" presId="urn:microsoft.com/office/officeart/2005/8/layout/hProcess4"/>
    <dgm:cxn modelId="{9F400791-2579-43C3-8717-4419652A86E9}" type="presParOf" srcId="{66761A96-E4D9-4A81-90F7-A6C17D365CB3}" destId="{373376D5-6DC0-411D-9100-789BE94A747A}" srcOrd="0" destOrd="0" presId="urn:microsoft.com/office/officeart/2005/8/layout/hProcess4"/>
    <dgm:cxn modelId="{25C5791E-270E-4B5D-BB90-0C0E870C1CCE}" type="presParOf" srcId="{373376D5-6DC0-411D-9100-789BE94A747A}" destId="{B9F006AC-B359-4661-BBCD-19F8060DB480}" srcOrd="0" destOrd="0" presId="urn:microsoft.com/office/officeart/2005/8/layout/hProcess4"/>
    <dgm:cxn modelId="{C5CDC519-120A-4B4F-9200-8A622AEE3A41}" type="presParOf" srcId="{373376D5-6DC0-411D-9100-789BE94A747A}" destId="{14E5F20D-AE6A-4914-8737-2754198105F7}" srcOrd="1" destOrd="0" presId="urn:microsoft.com/office/officeart/2005/8/layout/hProcess4"/>
    <dgm:cxn modelId="{C6AD63CD-6F05-4446-8578-0485C8734A9F}" type="presParOf" srcId="{373376D5-6DC0-411D-9100-789BE94A747A}" destId="{0D9F6CCF-4480-4C8F-A211-1BAAE353BACE}" srcOrd="2" destOrd="0" presId="urn:microsoft.com/office/officeart/2005/8/layout/hProcess4"/>
    <dgm:cxn modelId="{CE866790-5A6A-441F-BECC-FC3F15581196}" type="presParOf" srcId="{373376D5-6DC0-411D-9100-789BE94A747A}" destId="{269DCD82-BA2E-452B-8AF9-7AF40EAAE6AD}" srcOrd="3" destOrd="0" presId="urn:microsoft.com/office/officeart/2005/8/layout/hProcess4"/>
    <dgm:cxn modelId="{2F65BDBD-4F18-4016-9831-838FF0ACF960}" type="presParOf" srcId="{373376D5-6DC0-411D-9100-789BE94A747A}" destId="{3B72578E-84CA-4F3D-9880-723640D1F306}" srcOrd="4" destOrd="0" presId="urn:microsoft.com/office/officeart/2005/8/layout/hProcess4"/>
    <dgm:cxn modelId="{1A58B755-10C6-47A6-9A39-66EA24753C10}" type="presParOf" srcId="{66761A96-E4D9-4A81-90F7-A6C17D365CB3}" destId="{501289BA-FE7E-40AC-8F65-A7F37F7695D3}" srcOrd="1" destOrd="0" presId="urn:microsoft.com/office/officeart/2005/8/layout/hProcess4"/>
    <dgm:cxn modelId="{14D7DFB1-48DC-4BE0-809E-61DCA7A11F53}" type="presParOf" srcId="{66761A96-E4D9-4A81-90F7-A6C17D365CB3}" destId="{CFA4873E-EB34-4D23-B82A-2734685F85AF}" srcOrd="2" destOrd="0" presId="urn:microsoft.com/office/officeart/2005/8/layout/hProcess4"/>
    <dgm:cxn modelId="{38F96407-F7C3-4D4A-9ED0-6236EFF9F616}" type="presParOf" srcId="{CFA4873E-EB34-4D23-B82A-2734685F85AF}" destId="{20D36324-B097-47A1-B906-536A3292F9AF}" srcOrd="0" destOrd="0" presId="urn:microsoft.com/office/officeart/2005/8/layout/hProcess4"/>
    <dgm:cxn modelId="{35566EAD-51FD-477A-B7B5-A90F967254AF}" type="presParOf" srcId="{CFA4873E-EB34-4D23-B82A-2734685F85AF}" destId="{55E26A47-1F18-4047-9227-F04ED1D2AE38}" srcOrd="1" destOrd="0" presId="urn:microsoft.com/office/officeart/2005/8/layout/hProcess4"/>
    <dgm:cxn modelId="{EA6DB7FA-4E2D-41B6-91AE-3C4DC739AACF}" type="presParOf" srcId="{CFA4873E-EB34-4D23-B82A-2734685F85AF}" destId="{0EA3D6BF-7D1A-4826-A459-DFBAC790BA09}" srcOrd="2" destOrd="0" presId="urn:microsoft.com/office/officeart/2005/8/layout/hProcess4"/>
    <dgm:cxn modelId="{E6536957-9F79-4CC0-BC75-12BFAB72EC7A}" type="presParOf" srcId="{CFA4873E-EB34-4D23-B82A-2734685F85AF}" destId="{222CF740-D74A-49A3-BB7A-21D0FACF0428}" srcOrd="3" destOrd="0" presId="urn:microsoft.com/office/officeart/2005/8/layout/hProcess4"/>
    <dgm:cxn modelId="{BD242E0F-C004-4699-AFB6-5E1CFCC7A578}" type="presParOf" srcId="{CFA4873E-EB34-4D23-B82A-2734685F85AF}" destId="{261BB23C-EE73-464F-8616-FB9293BD260A}" srcOrd="4" destOrd="0" presId="urn:microsoft.com/office/officeart/2005/8/layout/hProcess4"/>
    <dgm:cxn modelId="{D07532D2-5761-4B53-8D5D-A03FFD835EB1}" type="presParOf" srcId="{66761A96-E4D9-4A81-90F7-A6C17D365CB3}" destId="{34043965-D5DC-4213-B18D-39030261A9C9}" srcOrd="3" destOrd="0" presId="urn:microsoft.com/office/officeart/2005/8/layout/hProcess4"/>
    <dgm:cxn modelId="{121A8E69-7E96-46E2-96C8-D58CE306DD55}" type="presParOf" srcId="{66761A96-E4D9-4A81-90F7-A6C17D365CB3}" destId="{8A16C223-829A-4957-8871-D55A4918E2D6}" srcOrd="4" destOrd="0" presId="urn:microsoft.com/office/officeart/2005/8/layout/hProcess4"/>
    <dgm:cxn modelId="{8B8D2141-CC78-41A1-8566-7A7B9067A7BC}" type="presParOf" srcId="{8A16C223-829A-4957-8871-D55A4918E2D6}" destId="{9207F782-26A0-4F59-A621-5AA40B55F378}" srcOrd="0" destOrd="0" presId="urn:microsoft.com/office/officeart/2005/8/layout/hProcess4"/>
    <dgm:cxn modelId="{2A62DCC2-2A96-4146-8956-60CDF40E19A1}" type="presParOf" srcId="{8A16C223-829A-4957-8871-D55A4918E2D6}" destId="{1E5210EB-F77D-4239-A1A4-F367E96EE11B}" srcOrd="1" destOrd="0" presId="urn:microsoft.com/office/officeart/2005/8/layout/hProcess4"/>
    <dgm:cxn modelId="{790D7F4F-D27D-4CC6-9463-18286C7B39C5}" type="presParOf" srcId="{8A16C223-829A-4957-8871-D55A4918E2D6}" destId="{84DA025C-966C-4B3A-AB53-13F14D4750CA}" srcOrd="2" destOrd="0" presId="urn:microsoft.com/office/officeart/2005/8/layout/hProcess4"/>
    <dgm:cxn modelId="{66295CB2-3964-4F22-8717-0C0A3308183B}" type="presParOf" srcId="{8A16C223-829A-4957-8871-D55A4918E2D6}" destId="{185DBA73-1DEE-4E74-B6CB-EA2CD2B6EFCC}" srcOrd="3" destOrd="0" presId="urn:microsoft.com/office/officeart/2005/8/layout/hProcess4"/>
    <dgm:cxn modelId="{20399E62-9EAD-4D1A-AC95-AC194CAC2B05}" type="presParOf" srcId="{8A16C223-829A-4957-8871-D55A4918E2D6}" destId="{9C5A8634-D6B3-4B03-83D2-EE98C8CCB462}" srcOrd="4" destOrd="0" presId="urn:microsoft.com/office/officeart/2005/8/layout/hProcess4"/>
    <dgm:cxn modelId="{1323152B-9227-42BB-B0F3-1842F7419088}" type="presParOf" srcId="{66761A96-E4D9-4A81-90F7-A6C17D365CB3}" destId="{E60C1DC3-7F59-4A01-AE01-C0EFABB63C2A}" srcOrd="5" destOrd="0" presId="urn:microsoft.com/office/officeart/2005/8/layout/hProcess4"/>
    <dgm:cxn modelId="{0F987371-EA6D-44E9-8F43-75F6AD91E0B4}" type="presParOf" srcId="{66761A96-E4D9-4A81-90F7-A6C17D365CB3}" destId="{59410EF2-FE9B-4258-A9FA-520E621A8A3F}" srcOrd="6" destOrd="0" presId="urn:microsoft.com/office/officeart/2005/8/layout/hProcess4"/>
    <dgm:cxn modelId="{200E027E-FB13-4CA4-8193-CF3EBE1D8974}" type="presParOf" srcId="{59410EF2-FE9B-4258-A9FA-520E621A8A3F}" destId="{1BB2F749-A02E-4CEE-B891-FE0CF02EA16F}" srcOrd="0" destOrd="0" presId="urn:microsoft.com/office/officeart/2005/8/layout/hProcess4"/>
    <dgm:cxn modelId="{0A6CC267-DE1C-4AFA-B0DB-B903FCA45A07}" type="presParOf" srcId="{59410EF2-FE9B-4258-A9FA-520E621A8A3F}" destId="{6EBCDB78-7FF4-420A-8F13-2F12FC04D073}" srcOrd="1" destOrd="0" presId="urn:microsoft.com/office/officeart/2005/8/layout/hProcess4"/>
    <dgm:cxn modelId="{4EDCFCBD-B2E7-4B6E-B431-DEF14B6E66AD}" type="presParOf" srcId="{59410EF2-FE9B-4258-A9FA-520E621A8A3F}" destId="{73E95C32-2B64-44B4-A25F-E5F3776EF8C7}" srcOrd="2" destOrd="0" presId="urn:microsoft.com/office/officeart/2005/8/layout/hProcess4"/>
    <dgm:cxn modelId="{170D4476-FED4-4872-B868-4DC0F9748F2A}" type="presParOf" srcId="{59410EF2-FE9B-4258-A9FA-520E621A8A3F}" destId="{C5BB914E-EA38-4C40-B9A1-19DA6DFE17BA}" srcOrd="3" destOrd="0" presId="urn:microsoft.com/office/officeart/2005/8/layout/hProcess4"/>
    <dgm:cxn modelId="{33773748-4A5A-4854-871F-93ABF05A5C35}" type="presParOf" srcId="{59410EF2-FE9B-4258-A9FA-520E621A8A3F}" destId="{C527CA86-FC6C-4A62-9327-4AC46CB7F1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8EE9D-3B16-4DA7-8250-A81586492A76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F352388-9EB9-44F6-954C-E815CF01C53B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Диссеминация опыта через сетевое взаимодействие по направлениям, выбранным ОО</a:t>
          </a:r>
          <a:endParaRPr lang="ru-RU" b="1" dirty="0">
            <a:solidFill>
              <a:schemeClr val="tx1"/>
            </a:solidFill>
          </a:endParaRPr>
        </a:p>
      </dgm:t>
    </dgm:pt>
    <dgm:pt modelId="{15AB25A2-71A6-4487-8B8C-1EC0FDC7F44C}" type="parTrans" cxnId="{BB794FAE-4810-416F-A7B0-00522D243CFB}">
      <dgm:prSet/>
      <dgm:spPr/>
      <dgm:t>
        <a:bodyPr/>
        <a:lstStyle/>
        <a:p>
          <a:endParaRPr lang="ru-RU" b="1"/>
        </a:p>
      </dgm:t>
    </dgm:pt>
    <dgm:pt modelId="{9F463586-2823-4D70-9F87-B3C8A0B14DD3}" type="sibTrans" cxnId="{BB794FAE-4810-416F-A7B0-00522D243CFB}">
      <dgm:prSet/>
      <dgm:spPr/>
      <dgm:t>
        <a:bodyPr/>
        <a:lstStyle/>
        <a:p>
          <a:endParaRPr lang="ru-RU" b="1"/>
        </a:p>
      </dgm:t>
    </dgm:pt>
    <dgm:pt modelId="{495E8D9C-2ED9-48B2-BD34-83CAA4FB3738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Конкурентные отношения между ОО трансформировались  в партнёрские</a:t>
          </a:r>
          <a:endParaRPr lang="ru-RU" sz="1600" b="1" dirty="0">
            <a:solidFill>
              <a:schemeClr val="tx1"/>
            </a:solidFill>
          </a:endParaRPr>
        </a:p>
      </dgm:t>
    </dgm:pt>
    <dgm:pt modelId="{B591A4C2-0E64-46A6-A414-35F0C5ED85A4}" type="parTrans" cxnId="{E29C0EAE-22AD-492F-A677-BE9991F2390E}">
      <dgm:prSet/>
      <dgm:spPr/>
      <dgm:t>
        <a:bodyPr/>
        <a:lstStyle/>
        <a:p>
          <a:endParaRPr lang="ru-RU" b="1"/>
        </a:p>
      </dgm:t>
    </dgm:pt>
    <dgm:pt modelId="{3D546DAD-5857-47E8-907E-89031C7D6A27}" type="sibTrans" cxnId="{E29C0EAE-22AD-492F-A677-BE9991F2390E}">
      <dgm:prSet/>
      <dgm:spPr/>
      <dgm:t>
        <a:bodyPr/>
        <a:lstStyle/>
        <a:p>
          <a:endParaRPr lang="ru-RU" b="1"/>
        </a:p>
      </dgm:t>
    </dgm:pt>
    <dgm:pt modelId="{53F3649B-E39B-44C7-89D4-6BCA76102F89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В  проектную деятельность через сети вовлечены ОО с низкими рейтингами</a:t>
          </a:r>
          <a:endParaRPr lang="ru-RU" b="1" dirty="0"/>
        </a:p>
      </dgm:t>
    </dgm:pt>
    <dgm:pt modelId="{5AB3C2DA-1742-4E62-BD16-0B5F598B721D}" type="parTrans" cxnId="{2FC94A5F-A54F-43AA-88B9-0A56C1498AEC}">
      <dgm:prSet/>
      <dgm:spPr/>
      <dgm:t>
        <a:bodyPr/>
        <a:lstStyle/>
        <a:p>
          <a:endParaRPr lang="ru-RU" b="1"/>
        </a:p>
      </dgm:t>
    </dgm:pt>
    <dgm:pt modelId="{C6A5FB86-ACDC-4BFB-82E9-A87539C45A28}" type="sibTrans" cxnId="{2FC94A5F-A54F-43AA-88B9-0A56C1498AEC}">
      <dgm:prSet/>
      <dgm:spPr/>
      <dgm:t>
        <a:bodyPr/>
        <a:lstStyle/>
        <a:p>
          <a:endParaRPr lang="ru-RU" b="1"/>
        </a:p>
      </dgm:t>
    </dgm:pt>
    <dgm:pt modelId="{B1003158-0DB9-4A1F-B9E8-E1472D5676CD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Инновационные проекты стали </a:t>
          </a:r>
          <a:r>
            <a:rPr lang="ru-RU" b="1" dirty="0" err="1" smtClean="0"/>
            <a:t>сетевымин</a:t>
          </a:r>
          <a:endParaRPr lang="ru-RU" b="1" dirty="0"/>
        </a:p>
      </dgm:t>
    </dgm:pt>
    <dgm:pt modelId="{DB80B3D4-ACC2-4F71-81FA-A35B807FCA83}" type="parTrans" cxnId="{CD838B26-23D1-45E8-95CE-3532E8C8579A}">
      <dgm:prSet/>
      <dgm:spPr/>
      <dgm:t>
        <a:bodyPr/>
        <a:lstStyle/>
        <a:p>
          <a:endParaRPr lang="ru-RU" b="1"/>
        </a:p>
      </dgm:t>
    </dgm:pt>
    <dgm:pt modelId="{6735F43F-D697-4675-983A-636E5C14FA11}" type="sibTrans" cxnId="{CD838B26-23D1-45E8-95CE-3532E8C8579A}">
      <dgm:prSet/>
      <dgm:spPr/>
      <dgm:t>
        <a:bodyPr/>
        <a:lstStyle/>
        <a:p>
          <a:endParaRPr lang="ru-RU" b="1"/>
        </a:p>
      </dgm:t>
    </dgm:pt>
    <dgm:pt modelId="{F7A9A6E5-CB45-4231-9BFE-364384618FC0}" type="pres">
      <dgm:prSet presAssocID="{4E38EE9D-3B16-4DA7-8250-A81586492A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4E54E-CF33-4CC6-B5B3-FB405228E51D}" type="pres">
      <dgm:prSet presAssocID="{4E38EE9D-3B16-4DA7-8250-A81586492A76}" presName="arrow" presStyleLbl="bgShp" presStyleIdx="0" presStyleCnt="1" custLinFactNeighborX="-285" custLinFactNeighborY="-1449"/>
      <dgm:spPr>
        <a:solidFill>
          <a:srgbClr val="FFFFDD"/>
        </a:solidFill>
      </dgm:spPr>
      <dgm:t>
        <a:bodyPr/>
        <a:lstStyle/>
        <a:p>
          <a:endParaRPr lang="ru-RU"/>
        </a:p>
      </dgm:t>
    </dgm:pt>
    <dgm:pt modelId="{5A79E751-64D8-4994-B2A4-35AF8612CCD1}" type="pres">
      <dgm:prSet presAssocID="{4E38EE9D-3B16-4DA7-8250-A81586492A76}" presName="linearProcess" presStyleCnt="0"/>
      <dgm:spPr/>
      <dgm:t>
        <a:bodyPr/>
        <a:lstStyle/>
        <a:p>
          <a:endParaRPr lang="ru-RU"/>
        </a:p>
      </dgm:t>
    </dgm:pt>
    <dgm:pt modelId="{9E72D43F-A782-4ECF-82CB-0F2406C88412}" type="pres">
      <dgm:prSet presAssocID="{5F352388-9EB9-44F6-954C-E815CF01C53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117A0-2B24-43D7-8747-B1AEF44A6E38}" type="pres">
      <dgm:prSet presAssocID="{9F463586-2823-4D70-9F87-B3C8A0B14DD3}" presName="sibTrans" presStyleCnt="0"/>
      <dgm:spPr/>
      <dgm:t>
        <a:bodyPr/>
        <a:lstStyle/>
        <a:p>
          <a:endParaRPr lang="ru-RU"/>
        </a:p>
      </dgm:t>
    </dgm:pt>
    <dgm:pt modelId="{581CBED9-8A67-444A-9F93-777765094C11}" type="pres">
      <dgm:prSet presAssocID="{495E8D9C-2ED9-48B2-BD34-83CAA4FB3738}" presName="textNode" presStyleLbl="node1" presStyleIdx="1" presStyleCnt="4" custLinFactNeighborX="-27079" custLinFactNeighborY="-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9B2F-D6CB-4F94-86EF-7B681D2A3403}" type="pres">
      <dgm:prSet presAssocID="{3D546DAD-5857-47E8-907E-89031C7D6A27}" presName="sibTrans" presStyleCnt="0"/>
      <dgm:spPr/>
      <dgm:t>
        <a:bodyPr/>
        <a:lstStyle/>
        <a:p>
          <a:endParaRPr lang="ru-RU"/>
        </a:p>
      </dgm:t>
    </dgm:pt>
    <dgm:pt modelId="{9CCDBCD7-1B25-479F-8D59-E4D2A59E073D}" type="pres">
      <dgm:prSet presAssocID="{53F3649B-E39B-44C7-89D4-6BCA76102F8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461-B21C-487F-B273-0A2D11B32C5A}" type="pres">
      <dgm:prSet presAssocID="{C6A5FB86-ACDC-4BFB-82E9-A87539C45A28}" presName="sibTrans" presStyleCnt="0"/>
      <dgm:spPr/>
      <dgm:t>
        <a:bodyPr/>
        <a:lstStyle/>
        <a:p>
          <a:endParaRPr lang="ru-RU"/>
        </a:p>
      </dgm:t>
    </dgm:pt>
    <dgm:pt modelId="{E8037DE6-D718-4786-A664-11995E44FF06}" type="pres">
      <dgm:prSet presAssocID="{B1003158-0DB9-4A1F-B9E8-E1472D5676C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63E74-764C-4923-B970-6FC04585B4AF}" type="presOf" srcId="{4E38EE9D-3B16-4DA7-8250-A81586492A76}" destId="{F7A9A6E5-CB45-4231-9BFE-364384618FC0}" srcOrd="0" destOrd="0" presId="urn:microsoft.com/office/officeart/2005/8/layout/hProcess9"/>
    <dgm:cxn modelId="{2FC94A5F-A54F-43AA-88B9-0A56C1498AEC}" srcId="{4E38EE9D-3B16-4DA7-8250-A81586492A76}" destId="{53F3649B-E39B-44C7-89D4-6BCA76102F89}" srcOrd="2" destOrd="0" parTransId="{5AB3C2DA-1742-4E62-BD16-0B5F598B721D}" sibTransId="{C6A5FB86-ACDC-4BFB-82E9-A87539C45A28}"/>
    <dgm:cxn modelId="{85CACC0F-4289-444F-9677-07A1A951D618}" type="presOf" srcId="{53F3649B-E39B-44C7-89D4-6BCA76102F89}" destId="{9CCDBCD7-1B25-479F-8D59-E4D2A59E073D}" srcOrd="0" destOrd="0" presId="urn:microsoft.com/office/officeart/2005/8/layout/hProcess9"/>
    <dgm:cxn modelId="{BB794FAE-4810-416F-A7B0-00522D243CFB}" srcId="{4E38EE9D-3B16-4DA7-8250-A81586492A76}" destId="{5F352388-9EB9-44F6-954C-E815CF01C53B}" srcOrd="0" destOrd="0" parTransId="{15AB25A2-71A6-4487-8B8C-1EC0FDC7F44C}" sibTransId="{9F463586-2823-4D70-9F87-B3C8A0B14DD3}"/>
    <dgm:cxn modelId="{CD838B26-23D1-45E8-95CE-3532E8C8579A}" srcId="{4E38EE9D-3B16-4DA7-8250-A81586492A76}" destId="{B1003158-0DB9-4A1F-B9E8-E1472D5676CD}" srcOrd="3" destOrd="0" parTransId="{DB80B3D4-ACC2-4F71-81FA-A35B807FCA83}" sibTransId="{6735F43F-D697-4675-983A-636E5C14FA11}"/>
    <dgm:cxn modelId="{21AA23D7-47FC-447A-AFA1-C7E91B5151C3}" type="presOf" srcId="{495E8D9C-2ED9-48B2-BD34-83CAA4FB3738}" destId="{581CBED9-8A67-444A-9F93-777765094C11}" srcOrd="0" destOrd="0" presId="urn:microsoft.com/office/officeart/2005/8/layout/hProcess9"/>
    <dgm:cxn modelId="{E2D9058C-B959-4550-86CA-473021E1F0B9}" type="presOf" srcId="{5F352388-9EB9-44F6-954C-E815CF01C53B}" destId="{9E72D43F-A782-4ECF-82CB-0F2406C88412}" srcOrd="0" destOrd="0" presId="urn:microsoft.com/office/officeart/2005/8/layout/hProcess9"/>
    <dgm:cxn modelId="{90FD6415-F55F-4DAF-9A0E-14927464B1B9}" type="presOf" srcId="{B1003158-0DB9-4A1F-B9E8-E1472D5676CD}" destId="{E8037DE6-D718-4786-A664-11995E44FF06}" srcOrd="0" destOrd="0" presId="urn:microsoft.com/office/officeart/2005/8/layout/hProcess9"/>
    <dgm:cxn modelId="{E29C0EAE-22AD-492F-A677-BE9991F2390E}" srcId="{4E38EE9D-3B16-4DA7-8250-A81586492A76}" destId="{495E8D9C-2ED9-48B2-BD34-83CAA4FB3738}" srcOrd="1" destOrd="0" parTransId="{B591A4C2-0E64-46A6-A414-35F0C5ED85A4}" sibTransId="{3D546DAD-5857-47E8-907E-89031C7D6A27}"/>
    <dgm:cxn modelId="{94EB032B-C948-4B70-AACA-B00A90447ADE}" type="presParOf" srcId="{F7A9A6E5-CB45-4231-9BFE-364384618FC0}" destId="{22D4E54E-CF33-4CC6-B5B3-FB405228E51D}" srcOrd="0" destOrd="0" presId="urn:microsoft.com/office/officeart/2005/8/layout/hProcess9"/>
    <dgm:cxn modelId="{E23BF037-588A-46B4-9B81-9A5CB2E6A924}" type="presParOf" srcId="{F7A9A6E5-CB45-4231-9BFE-364384618FC0}" destId="{5A79E751-64D8-4994-B2A4-35AF8612CCD1}" srcOrd="1" destOrd="0" presId="urn:microsoft.com/office/officeart/2005/8/layout/hProcess9"/>
    <dgm:cxn modelId="{CD7B05CE-A025-4DA2-B378-5D90827540DE}" type="presParOf" srcId="{5A79E751-64D8-4994-B2A4-35AF8612CCD1}" destId="{9E72D43F-A782-4ECF-82CB-0F2406C88412}" srcOrd="0" destOrd="0" presId="urn:microsoft.com/office/officeart/2005/8/layout/hProcess9"/>
    <dgm:cxn modelId="{907A86F8-2F31-4CC0-95C7-1833FB17E7EA}" type="presParOf" srcId="{5A79E751-64D8-4994-B2A4-35AF8612CCD1}" destId="{F27117A0-2B24-43D7-8747-B1AEF44A6E38}" srcOrd="1" destOrd="0" presId="urn:microsoft.com/office/officeart/2005/8/layout/hProcess9"/>
    <dgm:cxn modelId="{021B58C5-742D-4D34-8BB2-0011223FF89D}" type="presParOf" srcId="{5A79E751-64D8-4994-B2A4-35AF8612CCD1}" destId="{581CBED9-8A67-444A-9F93-777765094C11}" srcOrd="2" destOrd="0" presId="urn:microsoft.com/office/officeart/2005/8/layout/hProcess9"/>
    <dgm:cxn modelId="{8FEFCBC9-3D45-423B-A68D-41195AA4D3C8}" type="presParOf" srcId="{5A79E751-64D8-4994-B2A4-35AF8612CCD1}" destId="{38129B2F-D6CB-4F94-86EF-7B681D2A3403}" srcOrd="3" destOrd="0" presId="urn:microsoft.com/office/officeart/2005/8/layout/hProcess9"/>
    <dgm:cxn modelId="{B18B5506-C541-4BBE-939A-71A4E549FBCC}" type="presParOf" srcId="{5A79E751-64D8-4994-B2A4-35AF8612CCD1}" destId="{9CCDBCD7-1B25-479F-8D59-E4D2A59E073D}" srcOrd="4" destOrd="0" presId="urn:microsoft.com/office/officeart/2005/8/layout/hProcess9"/>
    <dgm:cxn modelId="{8F658469-91EC-4051-A3E9-774DBDF26A76}" type="presParOf" srcId="{5A79E751-64D8-4994-B2A4-35AF8612CCD1}" destId="{D1940461-B21C-487F-B273-0A2D11B32C5A}" srcOrd="5" destOrd="0" presId="urn:microsoft.com/office/officeart/2005/8/layout/hProcess9"/>
    <dgm:cxn modelId="{C740692E-DBF2-4A50-BE04-7591524DA7DE}" type="presParOf" srcId="{5A79E751-64D8-4994-B2A4-35AF8612CCD1}" destId="{E8037DE6-D718-4786-A664-11995E44FF0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38EE9D-3B16-4DA7-8250-A81586492A76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F352388-9EB9-44F6-954C-E815CF01C53B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Полностью сформирована нормативно-правовая база </a:t>
          </a:r>
          <a:endParaRPr lang="ru-RU" b="1" dirty="0">
            <a:solidFill>
              <a:schemeClr val="tx1"/>
            </a:solidFill>
          </a:endParaRPr>
        </a:p>
      </dgm:t>
    </dgm:pt>
    <dgm:pt modelId="{15AB25A2-71A6-4487-8B8C-1EC0FDC7F44C}" type="parTrans" cxnId="{BB794FAE-4810-416F-A7B0-00522D243CFB}">
      <dgm:prSet/>
      <dgm:spPr/>
      <dgm:t>
        <a:bodyPr/>
        <a:lstStyle/>
        <a:p>
          <a:endParaRPr lang="ru-RU" b="1"/>
        </a:p>
      </dgm:t>
    </dgm:pt>
    <dgm:pt modelId="{9F463586-2823-4D70-9F87-B3C8A0B14DD3}" type="sibTrans" cxnId="{BB794FAE-4810-416F-A7B0-00522D243CFB}">
      <dgm:prSet/>
      <dgm:spPr/>
      <dgm:t>
        <a:bodyPr/>
        <a:lstStyle/>
        <a:p>
          <a:endParaRPr lang="ru-RU" b="1"/>
        </a:p>
      </dgm:t>
    </dgm:pt>
    <dgm:pt modelId="{495E8D9C-2ED9-48B2-BD34-83CAA4FB3738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Сформировали механизм мониторинга и управления сетью</a:t>
          </a:r>
          <a:endParaRPr lang="ru-RU" b="1" dirty="0">
            <a:solidFill>
              <a:schemeClr val="tx1"/>
            </a:solidFill>
          </a:endParaRPr>
        </a:p>
      </dgm:t>
    </dgm:pt>
    <dgm:pt modelId="{B591A4C2-0E64-46A6-A414-35F0C5ED85A4}" type="parTrans" cxnId="{E29C0EAE-22AD-492F-A677-BE9991F2390E}">
      <dgm:prSet/>
      <dgm:spPr/>
      <dgm:t>
        <a:bodyPr/>
        <a:lstStyle/>
        <a:p>
          <a:endParaRPr lang="ru-RU" b="1"/>
        </a:p>
      </dgm:t>
    </dgm:pt>
    <dgm:pt modelId="{3D546DAD-5857-47E8-907E-89031C7D6A27}" type="sibTrans" cxnId="{E29C0EAE-22AD-492F-A677-BE9991F2390E}">
      <dgm:prSet/>
      <dgm:spPr/>
      <dgm:t>
        <a:bodyPr/>
        <a:lstStyle/>
        <a:p>
          <a:endParaRPr lang="ru-RU" b="1"/>
        </a:p>
      </dgm:t>
    </dgm:pt>
    <dgm:pt modelId="{53F3649B-E39B-44C7-89D4-6BCA76102F89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Усовершенствована технология методического сопровождения развития инновационной сети </a:t>
          </a:r>
          <a:endParaRPr lang="ru-RU" b="1" dirty="0"/>
        </a:p>
      </dgm:t>
    </dgm:pt>
    <dgm:pt modelId="{5AB3C2DA-1742-4E62-BD16-0B5F598B721D}" type="parTrans" cxnId="{2FC94A5F-A54F-43AA-88B9-0A56C1498AEC}">
      <dgm:prSet/>
      <dgm:spPr/>
      <dgm:t>
        <a:bodyPr/>
        <a:lstStyle/>
        <a:p>
          <a:endParaRPr lang="ru-RU" b="1"/>
        </a:p>
      </dgm:t>
    </dgm:pt>
    <dgm:pt modelId="{C6A5FB86-ACDC-4BFB-82E9-A87539C45A28}" type="sibTrans" cxnId="{2FC94A5F-A54F-43AA-88B9-0A56C1498AEC}">
      <dgm:prSet/>
      <dgm:spPr/>
      <dgm:t>
        <a:bodyPr/>
        <a:lstStyle/>
        <a:p>
          <a:endParaRPr lang="ru-RU" b="1"/>
        </a:p>
      </dgm:t>
    </dgm:pt>
    <dgm:pt modelId="{B1003158-0DB9-4A1F-B9E8-E1472D5676CD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Создан контент </a:t>
          </a:r>
          <a:r>
            <a:rPr lang="ru-RU" b="1" dirty="0" err="1" smtClean="0">
              <a:solidFill>
                <a:schemeClr val="tx1"/>
              </a:solidFill>
            </a:rPr>
            <a:t>инновационнеой</a:t>
          </a:r>
          <a:r>
            <a:rPr lang="ru-RU" b="1" dirty="0" smtClean="0">
              <a:solidFill>
                <a:schemeClr val="tx1"/>
              </a:solidFill>
            </a:rPr>
            <a:t> инфраструктуры  на основе сайта </a:t>
          </a:r>
          <a:r>
            <a:rPr lang="en-US" b="1" dirty="0" smtClean="0">
              <a:solidFill>
                <a:schemeClr val="tx1"/>
              </a:solidFill>
            </a:rPr>
            <a:t>knmc.ru</a:t>
          </a:r>
          <a:endParaRPr lang="ru-RU" b="1" dirty="0"/>
        </a:p>
      </dgm:t>
    </dgm:pt>
    <dgm:pt modelId="{DB80B3D4-ACC2-4F71-81FA-A35B807FCA83}" type="parTrans" cxnId="{CD838B26-23D1-45E8-95CE-3532E8C8579A}">
      <dgm:prSet/>
      <dgm:spPr/>
      <dgm:t>
        <a:bodyPr/>
        <a:lstStyle/>
        <a:p>
          <a:endParaRPr lang="ru-RU" b="1"/>
        </a:p>
      </dgm:t>
    </dgm:pt>
    <dgm:pt modelId="{6735F43F-D697-4675-983A-636E5C14FA11}" type="sibTrans" cxnId="{CD838B26-23D1-45E8-95CE-3532E8C8579A}">
      <dgm:prSet/>
      <dgm:spPr/>
      <dgm:t>
        <a:bodyPr/>
        <a:lstStyle/>
        <a:p>
          <a:endParaRPr lang="ru-RU" b="1"/>
        </a:p>
      </dgm:t>
    </dgm:pt>
    <dgm:pt modelId="{F7A9A6E5-CB45-4231-9BFE-364384618FC0}" type="pres">
      <dgm:prSet presAssocID="{4E38EE9D-3B16-4DA7-8250-A81586492A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4E54E-CF33-4CC6-B5B3-FB405228E51D}" type="pres">
      <dgm:prSet presAssocID="{4E38EE9D-3B16-4DA7-8250-A81586492A76}" presName="arrow" presStyleLbl="bgShp" presStyleIdx="0" presStyleCnt="1" custLinFactNeighborX="-285" custLinFactNeighborY="-1449"/>
      <dgm:spPr>
        <a:solidFill>
          <a:srgbClr val="FFFFDD"/>
        </a:solidFill>
      </dgm:spPr>
      <dgm:t>
        <a:bodyPr/>
        <a:lstStyle/>
        <a:p>
          <a:endParaRPr lang="ru-RU"/>
        </a:p>
      </dgm:t>
    </dgm:pt>
    <dgm:pt modelId="{5A79E751-64D8-4994-B2A4-35AF8612CCD1}" type="pres">
      <dgm:prSet presAssocID="{4E38EE9D-3B16-4DA7-8250-A81586492A76}" presName="linearProcess" presStyleCnt="0"/>
      <dgm:spPr/>
      <dgm:t>
        <a:bodyPr/>
        <a:lstStyle/>
        <a:p>
          <a:endParaRPr lang="ru-RU"/>
        </a:p>
      </dgm:t>
    </dgm:pt>
    <dgm:pt modelId="{9E72D43F-A782-4ECF-82CB-0F2406C88412}" type="pres">
      <dgm:prSet presAssocID="{5F352388-9EB9-44F6-954C-E815CF01C53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117A0-2B24-43D7-8747-B1AEF44A6E38}" type="pres">
      <dgm:prSet presAssocID="{9F463586-2823-4D70-9F87-B3C8A0B14DD3}" presName="sibTrans" presStyleCnt="0"/>
      <dgm:spPr/>
      <dgm:t>
        <a:bodyPr/>
        <a:lstStyle/>
        <a:p>
          <a:endParaRPr lang="ru-RU"/>
        </a:p>
      </dgm:t>
    </dgm:pt>
    <dgm:pt modelId="{581CBED9-8A67-444A-9F93-777765094C11}" type="pres">
      <dgm:prSet presAssocID="{495E8D9C-2ED9-48B2-BD34-83CAA4FB3738}" presName="textNode" presStyleLbl="node1" presStyleIdx="1" presStyleCnt="4" custLinFactNeighborX="-27079" custLinFactNeighborY="-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9B2F-D6CB-4F94-86EF-7B681D2A3403}" type="pres">
      <dgm:prSet presAssocID="{3D546DAD-5857-47E8-907E-89031C7D6A27}" presName="sibTrans" presStyleCnt="0"/>
      <dgm:spPr/>
      <dgm:t>
        <a:bodyPr/>
        <a:lstStyle/>
        <a:p>
          <a:endParaRPr lang="ru-RU"/>
        </a:p>
      </dgm:t>
    </dgm:pt>
    <dgm:pt modelId="{9CCDBCD7-1B25-479F-8D59-E4D2A59E073D}" type="pres">
      <dgm:prSet presAssocID="{53F3649B-E39B-44C7-89D4-6BCA76102F8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461-B21C-487F-B273-0A2D11B32C5A}" type="pres">
      <dgm:prSet presAssocID="{C6A5FB86-ACDC-4BFB-82E9-A87539C45A28}" presName="sibTrans" presStyleCnt="0"/>
      <dgm:spPr/>
      <dgm:t>
        <a:bodyPr/>
        <a:lstStyle/>
        <a:p>
          <a:endParaRPr lang="ru-RU"/>
        </a:p>
      </dgm:t>
    </dgm:pt>
    <dgm:pt modelId="{E8037DE6-D718-4786-A664-11995E44FF06}" type="pres">
      <dgm:prSet presAssocID="{B1003158-0DB9-4A1F-B9E8-E1472D5676C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E37CC-A652-4CDC-996C-13A18BD44702}" type="presOf" srcId="{5F352388-9EB9-44F6-954C-E815CF01C53B}" destId="{9E72D43F-A782-4ECF-82CB-0F2406C88412}" srcOrd="0" destOrd="0" presId="urn:microsoft.com/office/officeart/2005/8/layout/hProcess9"/>
    <dgm:cxn modelId="{CD838B26-23D1-45E8-95CE-3532E8C8579A}" srcId="{4E38EE9D-3B16-4DA7-8250-A81586492A76}" destId="{B1003158-0DB9-4A1F-B9E8-E1472D5676CD}" srcOrd="3" destOrd="0" parTransId="{DB80B3D4-ACC2-4F71-81FA-A35B807FCA83}" sibTransId="{6735F43F-D697-4675-983A-636E5C14FA11}"/>
    <dgm:cxn modelId="{2FC94A5F-A54F-43AA-88B9-0A56C1498AEC}" srcId="{4E38EE9D-3B16-4DA7-8250-A81586492A76}" destId="{53F3649B-E39B-44C7-89D4-6BCA76102F89}" srcOrd="2" destOrd="0" parTransId="{5AB3C2DA-1742-4E62-BD16-0B5F598B721D}" sibTransId="{C6A5FB86-ACDC-4BFB-82E9-A87539C45A28}"/>
    <dgm:cxn modelId="{B63DE5EF-9AF4-44D3-96BA-30E966DF807D}" type="presOf" srcId="{53F3649B-E39B-44C7-89D4-6BCA76102F89}" destId="{9CCDBCD7-1B25-479F-8D59-E4D2A59E073D}" srcOrd="0" destOrd="0" presId="urn:microsoft.com/office/officeart/2005/8/layout/hProcess9"/>
    <dgm:cxn modelId="{F4BB1E31-7378-4DCA-9F89-BF69F98A724B}" type="presOf" srcId="{4E38EE9D-3B16-4DA7-8250-A81586492A76}" destId="{F7A9A6E5-CB45-4231-9BFE-364384618FC0}" srcOrd="0" destOrd="0" presId="urn:microsoft.com/office/officeart/2005/8/layout/hProcess9"/>
    <dgm:cxn modelId="{61F53E53-FE1B-48E6-9460-99C0A98914D4}" type="presOf" srcId="{B1003158-0DB9-4A1F-B9E8-E1472D5676CD}" destId="{E8037DE6-D718-4786-A664-11995E44FF06}" srcOrd="0" destOrd="0" presId="urn:microsoft.com/office/officeart/2005/8/layout/hProcess9"/>
    <dgm:cxn modelId="{BB794FAE-4810-416F-A7B0-00522D243CFB}" srcId="{4E38EE9D-3B16-4DA7-8250-A81586492A76}" destId="{5F352388-9EB9-44F6-954C-E815CF01C53B}" srcOrd="0" destOrd="0" parTransId="{15AB25A2-71A6-4487-8B8C-1EC0FDC7F44C}" sibTransId="{9F463586-2823-4D70-9F87-B3C8A0B14DD3}"/>
    <dgm:cxn modelId="{E29C0EAE-22AD-492F-A677-BE9991F2390E}" srcId="{4E38EE9D-3B16-4DA7-8250-A81586492A76}" destId="{495E8D9C-2ED9-48B2-BD34-83CAA4FB3738}" srcOrd="1" destOrd="0" parTransId="{B591A4C2-0E64-46A6-A414-35F0C5ED85A4}" sibTransId="{3D546DAD-5857-47E8-907E-89031C7D6A27}"/>
    <dgm:cxn modelId="{0563E084-58A6-4E76-8B68-99E143FF8D4C}" type="presOf" srcId="{495E8D9C-2ED9-48B2-BD34-83CAA4FB3738}" destId="{581CBED9-8A67-444A-9F93-777765094C11}" srcOrd="0" destOrd="0" presId="urn:microsoft.com/office/officeart/2005/8/layout/hProcess9"/>
    <dgm:cxn modelId="{756B96F8-909F-4694-BBE8-B85BB49C903D}" type="presParOf" srcId="{F7A9A6E5-CB45-4231-9BFE-364384618FC0}" destId="{22D4E54E-CF33-4CC6-B5B3-FB405228E51D}" srcOrd="0" destOrd="0" presId="urn:microsoft.com/office/officeart/2005/8/layout/hProcess9"/>
    <dgm:cxn modelId="{29DC7A9C-77F1-4602-BB5F-6882B9898951}" type="presParOf" srcId="{F7A9A6E5-CB45-4231-9BFE-364384618FC0}" destId="{5A79E751-64D8-4994-B2A4-35AF8612CCD1}" srcOrd="1" destOrd="0" presId="urn:microsoft.com/office/officeart/2005/8/layout/hProcess9"/>
    <dgm:cxn modelId="{7FEBB3B6-1E4A-4688-9492-7142B250C714}" type="presParOf" srcId="{5A79E751-64D8-4994-B2A4-35AF8612CCD1}" destId="{9E72D43F-A782-4ECF-82CB-0F2406C88412}" srcOrd="0" destOrd="0" presId="urn:microsoft.com/office/officeart/2005/8/layout/hProcess9"/>
    <dgm:cxn modelId="{B3E70689-8696-4CAA-B809-88945AA03FF5}" type="presParOf" srcId="{5A79E751-64D8-4994-B2A4-35AF8612CCD1}" destId="{F27117A0-2B24-43D7-8747-B1AEF44A6E38}" srcOrd="1" destOrd="0" presId="urn:microsoft.com/office/officeart/2005/8/layout/hProcess9"/>
    <dgm:cxn modelId="{B5DF01D3-2814-40AD-B09C-890A66C4763E}" type="presParOf" srcId="{5A79E751-64D8-4994-B2A4-35AF8612CCD1}" destId="{581CBED9-8A67-444A-9F93-777765094C11}" srcOrd="2" destOrd="0" presId="urn:microsoft.com/office/officeart/2005/8/layout/hProcess9"/>
    <dgm:cxn modelId="{6D95E00A-308A-4950-879B-8F9AE64C20DB}" type="presParOf" srcId="{5A79E751-64D8-4994-B2A4-35AF8612CCD1}" destId="{38129B2F-D6CB-4F94-86EF-7B681D2A3403}" srcOrd="3" destOrd="0" presId="urn:microsoft.com/office/officeart/2005/8/layout/hProcess9"/>
    <dgm:cxn modelId="{672DAD79-A838-4982-BD26-0DBA4C0D0C9E}" type="presParOf" srcId="{5A79E751-64D8-4994-B2A4-35AF8612CCD1}" destId="{9CCDBCD7-1B25-479F-8D59-E4D2A59E073D}" srcOrd="4" destOrd="0" presId="urn:microsoft.com/office/officeart/2005/8/layout/hProcess9"/>
    <dgm:cxn modelId="{2574C119-287C-4792-A5D8-81AA91038AD1}" type="presParOf" srcId="{5A79E751-64D8-4994-B2A4-35AF8612CCD1}" destId="{D1940461-B21C-487F-B273-0A2D11B32C5A}" srcOrd="5" destOrd="0" presId="urn:microsoft.com/office/officeart/2005/8/layout/hProcess9"/>
    <dgm:cxn modelId="{BF77F118-15AB-4DD3-8C94-F8FE48F9B4BE}" type="presParOf" srcId="{5A79E751-64D8-4994-B2A4-35AF8612CCD1}" destId="{E8037DE6-D718-4786-A664-11995E44FF0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1A2F94-FD9E-40F8-A1CF-2726142CCC5B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89223F5-6BF5-4225-8C22-9E47CE30EA3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Краснодарский научно-методический центр</a:t>
          </a:r>
          <a:endParaRPr lang="ru-RU" b="1" dirty="0"/>
        </a:p>
      </dgm:t>
    </dgm:pt>
    <dgm:pt modelId="{3153AECB-A0CA-468C-AC22-44C9FD308FF7}" type="parTrans" cxnId="{49FB6D54-581C-49CF-94A6-B44E9312661A}">
      <dgm:prSet/>
      <dgm:spPr/>
      <dgm:t>
        <a:bodyPr/>
        <a:lstStyle/>
        <a:p>
          <a:endParaRPr lang="ru-RU"/>
        </a:p>
      </dgm:t>
    </dgm:pt>
    <dgm:pt modelId="{704DB2A3-2775-4E5C-8E4F-08D568FE4073}" type="sibTrans" cxnId="{49FB6D54-581C-49CF-94A6-B44E9312661A}">
      <dgm:prSet/>
      <dgm:spPr/>
      <dgm:t>
        <a:bodyPr/>
        <a:lstStyle/>
        <a:p>
          <a:endParaRPr lang="ru-RU"/>
        </a:p>
      </dgm:t>
    </dgm:pt>
    <dgm:pt modelId="{5AE7E1C4-435D-4F71-88B4-24ED3037310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http://knmc.centerstart.ru/</a:t>
          </a:r>
          <a:endParaRPr lang="ru-RU" dirty="0"/>
        </a:p>
      </dgm:t>
    </dgm:pt>
    <dgm:pt modelId="{B8EA1E7C-F1A6-4C66-9C69-98B323CCCFF8}" type="parTrans" cxnId="{2B373ED9-DBF8-4C29-A318-8DA01A216698}">
      <dgm:prSet/>
      <dgm:spPr/>
      <dgm:t>
        <a:bodyPr/>
        <a:lstStyle/>
        <a:p>
          <a:endParaRPr lang="ru-RU"/>
        </a:p>
      </dgm:t>
    </dgm:pt>
    <dgm:pt modelId="{55555644-9052-40FC-81F2-278547B8B72A}" type="sibTrans" cxnId="{2B373ED9-DBF8-4C29-A318-8DA01A216698}">
      <dgm:prSet/>
      <dgm:spPr/>
      <dgm:t>
        <a:bodyPr/>
        <a:lstStyle/>
        <a:p>
          <a:endParaRPr lang="ru-RU"/>
        </a:p>
      </dgm:t>
    </dgm:pt>
    <dgm:pt modelId="{220F8074-7630-464B-B95C-6679EAB9D33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/>
            </a:rPr>
            <a:t>info@knmc.kubannet.ru</a:t>
          </a:r>
          <a:endParaRPr lang="ru-RU" dirty="0"/>
        </a:p>
      </dgm:t>
    </dgm:pt>
    <dgm:pt modelId="{9B7B8FD0-4544-430B-9B05-42FEA7AD1A96}" type="parTrans" cxnId="{69FBFFD1-D276-4F78-9A1B-633294196F8A}">
      <dgm:prSet/>
      <dgm:spPr/>
      <dgm:t>
        <a:bodyPr/>
        <a:lstStyle/>
        <a:p>
          <a:endParaRPr lang="ru-RU"/>
        </a:p>
      </dgm:t>
    </dgm:pt>
    <dgm:pt modelId="{B231BCDD-BFA3-464F-82AA-0F278D28AB68}" type="sibTrans" cxnId="{69FBFFD1-D276-4F78-9A1B-633294196F8A}">
      <dgm:prSet/>
      <dgm:spPr/>
      <dgm:t>
        <a:bodyPr/>
        <a:lstStyle/>
        <a:p>
          <a:endParaRPr lang="ru-RU"/>
        </a:p>
      </dgm:t>
    </dgm:pt>
    <dgm:pt modelId="{7ECD81B2-BED8-4A87-9375-668EE46836DB}" type="pres">
      <dgm:prSet presAssocID="{8F1A2F94-FD9E-40F8-A1CF-2726142CC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77DEE-E2DC-4796-9C17-5909AA3375E2}" type="pres">
      <dgm:prSet presAssocID="{389223F5-6BF5-4225-8C22-9E47CE30EA3A}" presName="composite" presStyleCnt="0"/>
      <dgm:spPr/>
      <dgm:t>
        <a:bodyPr/>
        <a:lstStyle/>
        <a:p>
          <a:endParaRPr lang="ru-RU"/>
        </a:p>
      </dgm:t>
    </dgm:pt>
    <dgm:pt modelId="{4E4FD557-BE24-43BF-9280-412260203EE6}" type="pres">
      <dgm:prSet presAssocID="{389223F5-6BF5-4225-8C22-9E47CE30EA3A}" presName="parTx" presStyleLbl="alignNode1" presStyleIdx="0" presStyleCnt="1" custScaleX="74581" custScaleY="90256" custLinFactNeighborX="-41207" custLinFactNeighborY="51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3116D-9765-4513-B707-DD979DF0F001}" type="pres">
      <dgm:prSet presAssocID="{389223F5-6BF5-4225-8C22-9E47CE30EA3A}" presName="desTx" presStyleLbl="alignAccFollowNode1" presStyleIdx="0" presStyleCnt="1" custScaleX="74840" custScaleY="76579" custLinFactNeighborX="34125" custLinFactNeighborY="-39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BFFD1-D276-4F78-9A1B-633294196F8A}" srcId="{389223F5-6BF5-4225-8C22-9E47CE30EA3A}" destId="{220F8074-7630-464B-B95C-6679EAB9D33A}" srcOrd="1" destOrd="0" parTransId="{9B7B8FD0-4544-430B-9B05-42FEA7AD1A96}" sibTransId="{B231BCDD-BFA3-464F-82AA-0F278D28AB68}"/>
    <dgm:cxn modelId="{A471E6B8-3F3A-4348-B435-C992F8B1B6EB}" type="presOf" srcId="{220F8074-7630-464B-B95C-6679EAB9D33A}" destId="{F063116D-9765-4513-B707-DD979DF0F001}" srcOrd="0" destOrd="1" presId="urn:microsoft.com/office/officeart/2005/8/layout/hList1"/>
    <dgm:cxn modelId="{77AB1E55-75AE-4475-8C4D-773D63C92A24}" type="presOf" srcId="{389223F5-6BF5-4225-8C22-9E47CE30EA3A}" destId="{4E4FD557-BE24-43BF-9280-412260203EE6}" srcOrd="0" destOrd="0" presId="urn:microsoft.com/office/officeart/2005/8/layout/hList1"/>
    <dgm:cxn modelId="{5E2C5AB6-26D8-4B39-8B62-D1CAAE394F6E}" type="presOf" srcId="{8F1A2F94-FD9E-40F8-A1CF-2726142CCC5B}" destId="{7ECD81B2-BED8-4A87-9375-668EE46836DB}" srcOrd="0" destOrd="0" presId="urn:microsoft.com/office/officeart/2005/8/layout/hList1"/>
    <dgm:cxn modelId="{93AD3C2F-413A-46B5-A6E8-6D0132666CEB}" type="presOf" srcId="{5AE7E1C4-435D-4F71-88B4-24ED3037310B}" destId="{F063116D-9765-4513-B707-DD979DF0F001}" srcOrd="0" destOrd="0" presId="urn:microsoft.com/office/officeart/2005/8/layout/hList1"/>
    <dgm:cxn modelId="{49FB6D54-581C-49CF-94A6-B44E9312661A}" srcId="{8F1A2F94-FD9E-40F8-A1CF-2726142CCC5B}" destId="{389223F5-6BF5-4225-8C22-9E47CE30EA3A}" srcOrd="0" destOrd="0" parTransId="{3153AECB-A0CA-468C-AC22-44C9FD308FF7}" sibTransId="{704DB2A3-2775-4E5C-8E4F-08D568FE4073}"/>
    <dgm:cxn modelId="{2B373ED9-DBF8-4C29-A318-8DA01A216698}" srcId="{389223F5-6BF5-4225-8C22-9E47CE30EA3A}" destId="{5AE7E1C4-435D-4F71-88B4-24ED3037310B}" srcOrd="0" destOrd="0" parTransId="{B8EA1E7C-F1A6-4C66-9C69-98B323CCCFF8}" sibTransId="{55555644-9052-40FC-81F2-278547B8B72A}"/>
    <dgm:cxn modelId="{6628B86A-480A-413E-9BA1-2BBD97282BBE}" type="presParOf" srcId="{7ECD81B2-BED8-4A87-9375-668EE46836DB}" destId="{FCD77DEE-E2DC-4796-9C17-5909AA3375E2}" srcOrd="0" destOrd="0" presId="urn:microsoft.com/office/officeart/2005/8/layout/hList1"/>
    <dgm:cxn modelId="{BED4B1B3-22B2-4E11-9496-3121423733EE}" type="presParOf" srcId="{FCD77DEE-E2DC-4796-9C17-5909AA3375E2}" destId="{4E4FD557-BE24-43BF-9280-412260203EE6}" srcOrd="0" destOrd="0" presId="urn:microsoft.com/office/officeart/2005/8/layout/hList1"/>
    <dgm:cxn modelId="{7985BD4F-4BAB-4B8A-88EB-3E3823F1F674}" type="presParOf" srcId="{FCD77DEE-E2DC-4796-9C17-5909AA3375E2}" destId="{F063116D-9765-4513-B707-DD979DF0F0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D2C3F-795E-4857-9A9B-A98230332937}">
      <dsp:nvSpPr>
        <dsp:cNvPr id="0" name=""/>
        <dsp:cNvSpPr/>
      </dsp:nvSpPr>
      <dsp:spPr>
        <a:xfrm>
          <a:off x="0" y="82101"/>
          <a:ext cx="8229599" cy="10342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Концептуальная модель инновационной методической сети в муниципальной системе образования</a:t>
          </a:r>
          <a:endParaRPr lang="ru-RU" sz="2600" kern="1200" dirty="0"/>
        </a:p>
      </dsp:txBody>
      <dsp:txXfrm>
        <a:off x="50489" y="132590"/>
        <a:ext cx="8128621" cy="933302"/>
      </dsp:txXfrm>
    </dsp:sp>
    <dsp:sp modelId="{29E8EE83-23D0-4C08-AB5A-CABE63B8C6E1}">
      <dsp:nvSpPr>
        <dsp:cNvPr id="0" name=""/>
        <dsp:cNvSpPr/>
      </dsp:nvSpPr>
      <dsp:spPr>
        <a:xfrm>
          <a:off x="0" y="1191261"/>
          <a:ext cx="8229599" cy="10342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Комплекс организационных условий сетевой организации инновационной деятельности </a:t>
          </a:r>
          <a:endParaRPr lang="ru-RU" sz="2600" kern="1200" dirty="0"/>
        </a:p>
      </dsp:txBody>
      <dsp:txXfrm>
        <a:off x="50489" y="1241750"/>
        <a:ext cx="8128621" cy="933302"/>
      </dsp:txXfrm>
    </dsp:sp>
    <dsp:sp modelId="{3F4BC98A-F751-405B-9CC7-8BA551160A45}">
      <dsp:nvSpPr>
        <dsp:cNvPr id="0" name=""/>
        <dsp:cNvSpPr/>
      </dsp:nvSpPr>
      <dsp:spPr>
        <a:xfrm>
          <a:off x="0" y="2300421"/>
          <a:ext cx="8229599" cy="10342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Программно-методическое и организационно-ресурсное обеспечение </a:t>
          </a:r>
          <a:endParaRPr lang="ru-RU" sz="2600" kern="1200" dirty="0"/>
        </a:p>
      </dsp:txBody>
      <dsp:txXfrm>
        <a:off x="50489" y="2350910"/>
        <a:ext cx="8128621" cy="933302"/>
      </dsp:txXfrm>
    </dsp:sp>
    <dsp:sp modelId="{8E19EEFB-B4C4-44BA-9DFA-81FB4F346A35}">
      <dsp:nvSpPr>
        <dsp:cNvPr id="0" name=""/>
        <dsp:cNvSpPr/>
      </dsp:nvSpPr>
      <dsp:spPr>
        <a:xfrm>
          <a:off x="0" y="3409581"/>
          <a:ext cx="8229599" cy="103428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Критерии и показатели системной оценки качества сетевой организации инновационной деятельности </a:t>
          </a:r>
          <a:endParaRPr lang="ru-RU" sz="2600" kern="1200" dirty="0"/>
        </a:p>
      </dsp:txBody>
      <dsp:txXfrm>
        <a:off x="50489" y="3460070"/>
        <a:ext cx="8128621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45E6-EFA9-4D65-BBE5-3D01D9E8722A}">
      <dsp:nvSpPr>
        <dsp:cNvPr id="0" name=""/>
        <dsp:cNvSpPr/>
      </dsp:nvSpPr>
      <dsp:spPr>
        <a:xfrm>
          <a:off x="0" y="20699"/>
          <a:ext cx="8229599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самоорганизующейся системы</a:t>
          </a:r>
          <a:endParaRPr lang="ru-RU" sz="2700" kern="1200" dirty="0"/>
        </a:p>
      </dsp:txBody>
      <dsp:txXfrm>
        <a:off x="31613" y="52312"/>
        <a:ext cx="8166373" cy="584368"/>
      </dsp:txXfrm>
    </dsp:sp>
    <dsp:sp modelId="{47C4652C-D160-4FFE-B221-7DB270DCF746}">
      <dsp:nvSpPr>
        <dsp:cNvPr id="0" name=""/>
        <dsp:cNvSpPr/>
      </dsp:nvSpPr>
      <dsp:spPr>
        <a:xfrm>
          <a:off x="0" y="746054"/>
          <a:ext cx="8229599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коллегиального принятия решений</a:t>
          </a:r>
          <a:endParaRPr lang="ru-RU" sz="2700" kern="1200" dirty="0"/>
        </a:p>
      </dsp:txBody>
      <dsp:txXfrm>
        <a:off x="31613" y="777667"/>
        <a:ext cx="8166373" cy="584368"/>
      </dsp:txXfrm>
    </dsp:sp>
    <dsp:sp modelId="{097E2B7E-6D7B-4B86-9F4C-93C6E15A5DD7}">
      <dsp:nvSpPr>
        <dsp:cNvPr id="0" name=""/>
        <dsp:cNvSpPr/>
      </dsp:nvSpPr>
      <dsp:spPr>
        <a:xfrm>
          <a:off x="0" y="1393649"/>
          <a:ext cx="8229599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координационный совет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экспертный совет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управленческо-педагогические команды</a:t>
          </a:r>
          <a:endParaRPr lang="ru-RU" sz="2100" kern="1200" dirty="0"/>
        </a:p>
      </dsp:txBody>
      <dsp:txXfrm>
        <a:off x="0" y="1393649"/>
        <a:ext cx="8229599" cy="1089854"/>
      </dsp:txXfrm>
    </dsp:sp>
    <dsp:sp modelId="{709E6ED2-7B2E-40FF-A5B0-88C5497F5DFC}">
      <dsp:nvSpPr>
        <dsp:cNvPr id="0" name=""/>
        <dsp:cNvSpPr/>
      </dsp:nvSpPr>
      <dsp:spPr>
        <a:xfrm>
          <a:off x="0" y="2483504"/>
          <a:ext cx="8229599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сетевой поддержки</a:t>
          </a:r>
          <a:endParaRPr lang="ru-RU" sz="2700" kern="1200" dirty="0"/>
        </a:p>
      </dsp:txBody>
      <dsp:txXfrm>
        <a:off x="31613" y="2515117"/>
        <a:ext cx="8166373" cy="584368"/>
      </dsp:txXfrm>
    </dsp:sp>
    <dsp:sp modelId="{AB8C08D1-F610-4992-B295-39816A816BBB}">
      <dsp:nvSpPr>
        <dsp:cNvPr id="0" name=""/>
        <dsp:cNvSpPr/>
      </dsp:nvSpPr>
      <dsp:spPr>
        <a:xfrm>
          <a:off x="0" y="3131098"/>
          <a:ext cx="8229599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сетевые методисты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сетевые тьюторы</a:t>
          </a:r>
          <a:endParaRPr lang="ru-RU" sz="2100" kern="1200" dirty="0"/>
        </a:p>
      </dsp:txBody>
      <dsp:txXfrm>
        <a:off x="0" y="3131098"/>
        <a:ext cx="8229599" cy="726570"/>
      </dsp:txXfrm>
    </dsp:sp>
    <dsp:sp modelId="{E5EF4BC8-FD1A-4748-8E83-848375226BF2}">
      <dsp:nvSpPr>
        <dsp:cNvPr id="0" name=""/>
        <dsp:cNvSpPr/>
      </dsp:nvSpPr>
      <dsp:spPr>
        <a:xfrm>
          <a:off x="0" y="3857669"/>
          <a:ext cx="8229599" cy="64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диагностического подхода</a:t>
          </a:r>
          <a:endParaRPr lang="ru-RU" sz="2700" kern="1200" dirty="0"/>
        </a:p>
      </dsp:txBody>
      <dsp:txXfrm>
        <a:off x="31613" y="3889282"/>
        <a:ext cx="8166373" cy="584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AA42C-B94C-48C1-9397-2E11C1D81B08}">
      <dsp:nvSpPr>
        <dsp:cNvPr id="0" name=""/>
        <dsp:cNvSpPr/>
      </dsp:nvSpPr>
      <dsp:spPr>
        <a:xfrm>
          <a:off x="0" y="29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База данных инновационных образовательных организаций</a:t>
          </a:r>
          <a:endParaRPr lang="ru-RU" sz="1600" b="1" kern="1200" dirty="0"/>
        </a:p>
      </dsp:txBody>
      <dsp:txXfrm>
        <a:off x="27077" y="27106"/>
        <a:ext cx="3984446" cy="500521"/>
      </dsp:txXfrm>
    </dsp:sp>
    <dsp:sp modelId="{1C9D6A7B-77BD-4F22-8975-AB88891FCA69}">
      <dsp:nvSpPr>
        <dsp:cNvPr id="0" name=""/>
        <dsp:cNvSpPr/>
      </dsp:nvSpPr>
      <dsp:spPr>
        <a:xfrm>
          <a:off x="0" y="567348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Издательские проекты (газета, журнал, бюллетень) </a:t>
          </a:r>
          <a:endParaRPr lang="ru-RU" sz="1600" b="1" kern="1200" dirty="0"/>
        </a:p>
      </dsp:txBody>
      <dsp:txXfrm>
        <a:off x="27077" y="594425"/>
        <a:ext cx="3984446" cy="500521"/>
      </dsp:txXfrm>
    </dsp:sp>
    <dsp:sp modelId="{9C4F3ACF-09AA-4FC8-8DB5-0D95E5134641}">
      <dsp:nvSpPr>
        <dsp:cNvPr id="0" name=""/>
        <dsp:cNvSpPr/>
      </dsp:nvSpPr>
      <dsp:spPr>
        <a:xfrm>
          <a:off x="0" y="1134666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Фестиваль педагогических инициатив</a:t>
          </a:r>
          <a:endParaRPr lang="ru-RU" sz="1600" b="1" kern="1200" dirty="0"/>
        </a:p>
      </dsp:txBody>
      <dsp:txXfrm>
        <a:off x="27077" y="1161743"/>
        <a:ext cx="3984446" cy="500521"/>
      </dsp:txXfrm>
    </dsp:sp>
    <dsp:sp modelId="{FCA86180-C8E3-47FC-BADB-397452E95931}">
      <dsp:nvSpPr>
        <dsp:cNvPr id="0" name=""/>
        <dsp:cNvSpPr/>
      </dsp:nvSpPr>
      <dsp:spPr>
        <a:xfrm>
          <a:off x="0" y="1701984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Дни инноваций в рамках Краснодарского </a:t>
          </a:r>
          <a:r>
            <a:rPr lang="ru-RU" sz="1600" b="1" kern="1200" dirty="0" err="1" smtClean="0"/>
            <a:t>педмарафона</a:t>
          </a:r>
          <a:endParaRPr lang="ru-RU" sz="1600" b="1" kern="1200" dirty="0"/>
        </a:p>
      </dsp:txBody>
      <dsp:txXfrm>
        <a:off x="27077" y="1729061"/>
        <a:ext cx="3984446" cy="500521"/>
      </dsp:txXfrm>
    </dsp:sp>
    <dsp:sp modelId="{74628192-4F54-459C-9BCF-2FCE50FA320D}">
      <dsp:nvSpPr>
        <dsp:cNvPr id="0" name=""/>
        <dsp:cNvSpPr/>
      </dsp:nvSpPr>
      <dsp:spPr>
        <a:xfrm>
          <a:off x="0" y="2269302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Неформальное повышение квалификации в сфере проектирования</a:t>
          </a:r>
          <a:endParaRPr lang="ru-RU" sz="1600" b="1" kern="1200" dirty="0"/>
        </a:p>
      </dsp:txBody>
      <dsp:txXfrm>
        <a:off x="27077" y="2296379"/>
        <a:ext cx="3984446" cy="500521"/>
      </dsp:txXfrm>
    </dsp:sp>
    <dsp:sp modelId="{7DC7CB3E-737E-4136-8B2F-88A9FDF4E820}">
      <dsp:nvSpPr>
        <dsp:cNvPr id="0" name=""/>
        <dsp:cNvSpPr/>
      </dsp:nvSpPr>
      <dsp:spPr>
        <a:xfrm>
          <a:off x="0" y="2836620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Индивидуальное консультационное сопровождение</a:t>
          </a:r>
          <a:endParaRPr lang="ru-RU" sz="1600" b="1" kern="1200" dirty="0"/>
        </a:p>
      </dsp:txBody>
      <dsp:txXfrm>
        <a:off x="27077" y="2863697"/>
        <a:ext cx="3984446" cy="500521"/>
      </dsp:txXfrm>
    </dsp:sp>
    <dsp:sp modelId="{11030A6F-BA96-49B9-8C29-8C943A2C5300}">
      <dsp:nvSpPr>
        <dsp:cNvPr id="0" name=""/>
        <dsp:cNvSpPr/>
      </dsp:nvSpPr>
      <dsp:spPr>
        <a:xfrm>
          <a:off x="0" y="3403938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Проблемные и практические семинары</a:t>
          </a:r>
          <a:endParaRPr lang="ru-RU" sz="1600" b="1" kern="1200" dirty="0"/>
        </a:p>
      </dsp:txBody>
      <dsp:txXfrm>
        <a:off x="27077" y="3431015"/>
        <a:ext cx="3984446" cy="500521"/>
      </dsp:txXfrm>
    </dsp:sp>
    <dsp:sp modelId="{7E4FC7CE-12DF-4DA5-8F2B-E383C96CD594}">
      <dsp:nvSpPr>
        <dsp:cNvPr id="0" name=""/>
        <dsp:cNvSpPr/>
      </dsp:nvSpPr>
      <dsp:spPr>
        <a:xfrm>
          <a:off x="0" y="3971257"/>
          <a:ext cx="4038600" cy="5546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Муниципальный банк результативного инновационного педагогического опыта</a:t>
          </a:r>
          <a:endParaRPr lang="ru-RU" sz="1600" b="1" kern="1200" dirty="0"/>
        </a:p>
      </dsp:txBody>
      <dsp:txXfrm>
        <a:off x="27077" y="3998334"/>
        <a:ext cx="3984446" cy="500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E68B-C2EA-4869-A697-CFA819029E0F}">
      <dsp:nvSpPr>
        <dsp:cNvPr id="0" name=""/>
        <dsp:cNvSpPr/>
      </dsp:nvSpPr>
      <dsp:spPr>
        <a:xfrm>
          <a:off x="1212735" y="2126352"/>
          <a:ext cx="681084" cy="26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2612895"/>
              </a:lnTo>
              <a:lnTo>
                <a:pt x="681084" y="2612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85773" y="3365295"/>
        <a:ext cx="135010" cy="135010"/>
      </dsp:txXfrm>
    </dsp:sp>
    <dsp:sp modelId="{57A52547-2FB1-41E4-BC9A-A314A5512EBE}">
      <dsp:nvSpPr>
        <dsp:cNvPr id="0" name=""/>
        <dsp:cNvSpPr/>
      </dsp:nvSpPr>
      <dsp:spPr>
        <a:xfrm>
          <a:off x="1212735" y="2126352"/>
          <a:ext cx="681084" cy="2157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2157560"/>
              </a:lnTo>
              <a:lnTo>
                <a:pt x="681084" y="2157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96715" y="3148569"/>
        <a:ext cx="113125" cy="113125"/>
      </dsp:txXfrm>
    </dsp:sp>
    <dsp:sp modelId="{027C65E1-FE16-4A3A-A0FC-CE4B5F4B9489}">
      <dsp:nvSpPr>
        <dsp:cNvPr id="0" name=""/>
        <dsp:cNvSpPr/>
      </dsp:nvSpPr>
      <dsp:spPr>
        <a:xfrm>
          <a:off x="1212735" y="2126352"/>
          <a:ext cx="681084" cy="170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1702224"/>
              </a:lnTo>
              <a:lnTo>
                <a:pt x="681084" y="170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07442" y="2931629"/>
        <a:ext cx="91671" cy="91671"/>
      </dsp:txXfrm>
    </dsp:sp>
    <dsp:sp modelId="{15C42E8B-5C39-4525-B6C6-4CEB7B116B7C}">
      <dsp:nvSpPr>
        <dsp:cNvPr id="0" name=""/>
        <dsp:cNvSpPr/>
      </dsp:nvSpPr>
      <dsp:spPr>
        <a:xfrm>
          <a:off x="1212735" y="2126352"/>
          <a:ext cx="681084" cy="124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1246889"/>
              </a:lnTo>
              <a:lnTo>
                <a:pt x="681084" y="1246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17758" y="2714277"/>
        <a:ext cx="71038" cy="71038"/>
      </dsp:txXfrm>
    </dsp:sp>
    <dsp:sp modelId="{11BD8A1F-70E9-4614-BCA5-F56665ACC275}">
      <dsp:nvSpPr>
        <dsp:cNvPr id="0" name=""/>
        <dsp:cNvSpPr/>
      </dsp:nvSpPr>
      <dsp:spPr>
        <a:xfrm>
          <a:off x="1212735" y="2126352"/>
          <a:ext cx="681084" cy="791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791554"/>
              </a:lnTo>
              <a:lnTo>
                <a:pt x="681084" y="791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7172" y="2496023"/>
        <a:ext cx="52211" cy="52211"/>
      </dsp:txXfrm>
    </dsp:sp>
    <dsp:sp modelId="{5BE1DB2B-7FFA-4E94-9A74-F418F4F0ADD1}">
      <dsp:nvSpPr>
        <dsp:cNvPr id="0" name=""/>
        <dsp:cNvSpPr/>
      </dsp:nvSpPr>
      <dsp:spPr>
        <a:xfrm>
          <a:off x="1212735" y="2126352"/>
          <a:ext cx="681084" cy="336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542" y="0"/>
              </a:lnTo>
              <a:lnTo>
                <a:pt x="340542" y="336219"/>
              </a:lnTo>
              <a:lnTo>
                <a:pt x="681084" y="336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4289" y="2275473"/>
        <a:ext cx="37977" cy="37977"/>
      </dsp:txXfrm>
    </dsp:sp>
    <dsp:sp modelId="{7D28C238-4D7F-44B2-AFBF-971B6C2799C8}">
      <dsp:nvSpPr>
        <dsp:cNvPr id="0" name=""/>
        <dsp:cNvSpPr/>
      </dsp:nvSpPr>
      <dsp:spPr>
        <a:xfrm>
          <a:off x="1212735" y="2007236"/>
          <a:ext cx="681084" cy="119115"/>
        </a:xfrm>
        <a:custGeom>
          <a:avLst/>
          <a:gdLst/>
          <a:ahLst/>
          <a:cxnLst/>
          <a:rect l="0" t="0" r="0" b="0"/>
          <a:pathLst>
            <a:path>
              <a:moveTo>
                <a:pt x="0" y="119115"/>
              </a:moveTo>
              <a:lnTo>
                <a:pt x="340542" y="119115"/>
              </a:lnTo>
              <a:lnTo>
                <a:pt x="340542" y="0"/>
              </a:lnTo>
              <a:lnTo>
                <a:pt x="6810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5992" y="2049509"/>
        <a:ext cx="34571" cy="34571"/>
      </dsp:txXfrm>
    </dsp:sp>
    <dsp:sp modelId="{569ED2E5-9612-4EBB-8D51-EA20258F1AB4}">
      <dsp:nvSpPr>
        <dsp:cNvPr id="0" name=""/>
        <dsp:cNvSpPr/>
      </dsp:nvSpPr>
      <dsp:spPr>
        <a:xfrm>
          <a:off x="1212735" y="1551901"/>
          <a:ext cx="681084" cy="574450"/>
        </a:xfrm>
        <a:custGeom>
          <a:avLst/>
          <a:gdLst/>
          <a:ahLst/>
          <a:cxnLst/>
          <a:rect l="0" t="0" r="0" b="0"/>
          <a:pathLst>
            <a:path>
              <a:moveTo>
                <a:pt x="0" y="574450"/>
              </a:moveTo>
              <a:lnTo>
                <a:pt x="340542" y="574450"/>
              </a:lnTo>
              <a:lnTo>
                <a:pt x="340542" y="0"/>
              </a:lnTo>
              <a:lnTo>
                <a:pt x="6810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1003" y="1816852"/>
        <a:ext cx="44549" cy="44549"/>
      </dsp:txXfrm>
    </dsp:sp>
    <dsp:sp modelId="{3F2CEC7E-C5CD-4783-AD10-FEBBAFD59AA0}">
      <dsp:nvSpPr>
        <dsp:cNvPr id="0" name=""/>
        <dsp:cNvSpPr/>
      </dsp:nvSpPr>
      <dsp:spPr>
        <a:xfrm>
          <a:off x="1212735" y="1096566"/>
          <a:ext cx="681084" cy="1029785"/>
        </a:xfrm>
        <a:custGeom>
          <a:avLst/>
          <a:gdLst/>
          <a:ahLst/>
          <a:cxnLst/>
          <a:rect l="0" t="0" r="0" b="0"/>
          <a:pathLst>
            <a:path>
              <a:moveTo>
                <a:pt x="0" y="1029785"/>
              </a:moveTo>
              <a:lnTo>
                <a:pt x="340542" y="1029785"/>
              </a:lnTo>
              <a:lnTo>
                <a:pt x="340542" y="0"/>
              </a:lnTo>
              <a:lnTo>
                <a:pt x="6810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2412" y="1580593"/>
        <a:ext cx="61731" cy="61731"/>
      </dsp:txXfrm>
    </dsp:sp>
    <dsp:sp modelId="{1D7B88A9-EEC0-4945-B82E-396059351AAC}">
      <dsp:nvSpPr>
        <dsp:cNvPr id="0" name=""/>
        <dsp:cNvSpPr/>
      </dsp:nvSpPr>
      <dsp:spPr>
        <a:xfrm>
          <a:off x="1212735" y="641231"/>
          <a:ext cx="681084" cy="1485121"/>
        </a:xfrm>
        <a:custGeom>
          <a:avLst/>
          <a:gdLst/>
          <a:ahLst/>
          <a:cxnLst/>
          <a:rect l="0" t="0" r="0" b="0"/>
          <a:pathLst>
            <a:path>
              <a:moveTo>
                <a:pt x="0" y="1485121"/>
              </a:moveTo>
              <a:lnTo>
                <a:pt x="340542" y="1485121"/>
              </a:lnTo>
              <a:lnTo>
                <a:pt x="340542" y="0"/>
              </a:lnTo>
              <a:lnTo>
                <a:pt x="6810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12432" y="1342945"/>
        <a:ext cx="81692" cy="81692"/>
      </dsp:txXfrm>
    </dsp:sp>
    <dsp:sp modelId="{EBCE8EFF-C037-47E9-87A4-3E5F2B549463}">
      <dsp:nvSpPr>
        <dsp:cNvPr id="0" name=""/>
        <dsp:cNvSpPr/>
      </dsp:nvSpPr>
      <dsp:spPr>
        <a:xfrm>
          <a:off x="1212735" y="185896"/>
          <a:ext cx="681084" cy="1940456"/>
        </a:xfrm>
        <a:custGeom>
          <a:avLst/>
          <a:gdLst/>
          <a:ahLst/>
          <a:cxnLst/>
          <a:rect l="0" t="0" r="0" b="0"/>
          <a:pathLst>
            <a:path>
              <a:moveTo>
                <a:pt x="0" y="1940456"/>
              </a:moveTo>
              <a:lnTo>
                <a:pt x="340542" y="1940456"/>
              </a:lnTo>
              <a:lnTo>
                <a:pt x="340542" y="0"/>
              </a:lnTo>
              <a:lnTo>
                <a:pt x="6810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01865" y="1104711"/>
        <a:ext cx="102825" cy="102825"/>
      </dsp:txXfrm>
    </dsp:sp>
    <dsp:sp modelId="{D1437180-2867-421F-B6BA-CB539FA875A5}">
      <dsp:nvSpPr>
        <dsp:cNvPr id="0" name=""/>
        <dsp:cNvSpPr/>
      </dsp:nvSpPr>
      <dsp:spPr>
        <a:xfrm>
          <a:off x="0" y="1800206"/>
          <a:ext cx="1773180" cy="65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КНМЦ </a:t>
          </a:r>
          <a:endParaRPr lang="ru-RU" sz="2800" b="1" kern="1200" dirty="0"/>
        </a:p>
      </dsp:txBody>
      <dsp:txXfrm>
        <a:off x="0" y="1800206"/>
        <a:ext cx="1773180" cy="652291"/>
      </dsp:txXfrm>
    </dsp:sp>
    <dsp:sp modelId="{D3D6346B-7D12-48F9-9494-A608BE505DB9}">
      <dsp:nvSpPr>
        <dsp:cNvPr id="0" name=""/>
        <dsp:cNvSpPr/>
      </dsp:nvSpPr>
      <dsp:spPr>
        <a:xfrm>
          <a:off x="1893820" y="3762"/>
          <a:ext cx="1411034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Абинский</a:t>
          </a:r>
          <a:endParaRPr lang="ru-RU" sz="2000" b="1" kern="1200" dirty="0"/>
        </a:p>
      </dsp:txBody>
      <dsp:txXfrm>
        <a:off x="1893820" y="3762"/>
        <a:ext cx="1411034" cy="364268"/>
      </dsp:txXfrm>
    </dsp:sp>
    <dsp:sp modelId="{B43DFFDF-686C-4012-8EBB-ABECD0BD56FB}">
      <dsp:nvSpPr>
        <dsp:cNvPr id="0" name=""/>
        <dsp:cNvSpPr/>
      </dsp:nvSpPr>
      <dsp:spPr>
        <a:xfrm>
          <a:off x="1893820" y="459097"/>
          <a:ext cx="1705373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Белоглинский</a:t>
          </a:r>
          <a:endParaRPr lang="ru-RU" sz="2000" b="1" kern="1200" dirty="0"/>
        </a:p>
      </dsp:txBody>
      <dsp:txXfrm>
        <a:off x="1893820" y="459097"/>
        <a:ext cx="1705373" cy="364268"/>
      </dsp:txXfrm>
    </dsp:sp>
    <dsp:sp modelId="{2D503BC9-40F7-48D8-9A33-260D3E3D04F8}">
      <dsp:nvSpPr>
        <dsp:cNvPr id="0" name=""/>
        <dsp:cNvSpPr/>
      </dsp:nvSpPr>
      <dsp:spPr>
        <a:xfrm>
          <a:off x="1893820" y="914432"/>
          <a:ext cx="1845045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Выселковский</a:t>
          </a:r>
          <a:endParaRPr lang="ru-RU" sz="2000" b="1" kern="1200" dirty="0"/>
        </a:p>
      </dsp:txBody>
      <dsp:txXfrm>
        <a:off x="1893820" y="914432"/>
        <a:ext cx="1845045" cy="364268"/>
      </dsp:txXfrm>
    </dsp:sp>
    <dsp:sp modelId="{A4847114-8BC9-4998-9CB0-04FA330A7863}">
      <dsp:nvSpPr>
        <dsp:cNvPr id="0" name=""/>
        <dsp:cNvSpPr/>
      </dsp:nvSpPr>
      <dsp:spPr>
        <a:xfrm>
          <a:off x="1893820" y="1369767"/>
          <a:ext cx="1984717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Кавказский</a:t>
          </a:r>
          <a:endParaRPr lang="ru-RU" sz="2000" b="1" kern="1200" dirty="0"/>
        </a:p>
      </dsp:txBody>
      <dsp:txXfrm>
        <a:off x="1893820" y="1369767"/>
        <a:ext cx="1984717" cy="364268"/>
      </dsp:txXfrm>
    </dsp:sp>
    <dsp:sp modelId="{16F496B8-1834-495A-88DA-53B18E2CDD7E}">
      <dsp:nvSpPr>
        <dsp:cNvPr id="0" name=""/>
        <dsp:cNvSpPr/>
      </dsp:nvSpPr>
      <dsp:spPr>
        <a:xfrm>
          <a:off x="1893820" y="1825102"/>
          <a:ext cx="2133087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Кореновский</a:t>
          </a:r>
          <a:endParaRPr lang="ru-RU" sz="2000" b="1" kern="1200" dirty="0"/>
        </a:p>
      </dsp:txBody>
      <dsp:txXfrm>
        <a:off x="1893820" y="1825102"/>
        <a:ext cx="2133087" cy="364268"/>
      </dsp:txXfrm>
    </dsp:sp>
    <dsp:sp modelId="{29D14BE8-7E89-4015-85A1-F1EAD325709B}">
      <dsp:nvSpPr>
        <dsp:cNvPr id="0" name=""/>
        <dsp:cNvSpPr/>
      </dsp:nvSpPr>
      <dsp:spPr>
        <a:xfrm>
          <a:off x="1893820" y="2280437"/>
          <a:ext cx="2281445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Крымский</a:t>
          </a:r>
          <a:endParaRPr lang="ru-RU" sz="2000" b="1" kern="1200" dirty="0"/>
        </a:p>
      </dsp:txBody>
      <dsp:txXfrm>
        <a:off x="1893820" y="2280437"/>
        <a:ext cx="2281445" cy="364268"/>
      </dsp:txXfrm>
    </dsp:sp>
    <dsp:sp modelId="{C2D62185-6AD1-4C8C-931D-74180A8E69E1}">
      <dsp:nvSpPr>
        <dsp:cNvPr id="0" name=""/>
        <dsp:cNvSpPr/>
      </dsp:nvSpPr>
      <dsp:spPr>
        <a:xfrm>
          <a:off x="1893820" y="2735773"/>
          <a:ext cx="2569487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Лабинский</a:t>
          </a:r>
          <a:endParaRPr lang="ru-RU" sz="2000" b="1" kern="1200" dirty="0"/>
        </a:p>
      </dsp:txBody>
      <dsp:txXfrm>
        <a:off x="1893820" y="2735773"/>
        <a:ext cx="2569487" cy="364268"/>
      </dsp:txXfrm>
    </dsp:sp>
    <dsp:sp modelId="{DF6EE5EA-401C-47F7-B416-DC6E73422BD7}">
      <dsp:nvSpPr>
        <dsp:cNvPr id="0" name=""/>
        <dsp:cNvSpPr/>
      </dsp:nvSpPr>
      <dsp:spPr>
        <a:xfrm>
          <a:off x="1893820" y="3191108"/>
          <a:ext cx="2787682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Новопокровский</a:t>
          </a:r>
          <a:endParaRPr lang="ru-RU" sz="2000" b="1" kern="1200" dirty="0"/>
        </a:p>
      </dsp:txBody>
      <dsp:txXfrm>
        <a:off x="1893820" y="3191108"/>
        <a:ext cx="2787682" cy="364268"/>
      </dsp:txXfrm>
    </dsp:sp>
    <dsp:sp modelId="{7F31C4AE-58D2-497E-8D43-6D828D8F2490}">
      <dsp:nvSpPr>
        <dsp:cNvPr id="0" name=""/>
        <dsp:cNvSpPr/>
      </dsp:nvSpPr>
      <dsp:spPr>
        <a:xfrm>
          <a:off x="1893820" y="3646443"/>
          <a:ext cx="3141199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Северский</a:t>
          </a:r>
          <a:endParaRPr lang="ru-RU" sz="2000" b="1" kern="1200" dirty="0"/>
        </a:p>
      </dsp:txBody>
      <dsp:txXfrm>
        <a:off x="1893820" y="3646443"/>
        <a:ext cx="3141199" cy="364268"/>
      </dsp:txXfrm>
    </dsp:sp>
    <dsp:sp modelId="{8C6FB45E-900C-41A9-96A6-D0D89F3BFB46}">
      <dsp:nvSpPr>
        <dsp:cNvPr id="0" name=""/>
        <dsp:cNvSpPr/>
      </dsp:nvSpPr>
      <dsp:spPr>
        <a:xfrm>
          <a:off x="1893820" y="4101778"/>
          <a:ext cx="3359393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Темрюкский</a:t>
          </a:r>
          <a:endParaRPr lang="ru-RU" sz="2000" b="1" kern="1200" dirty="0"/>
        </a:p>
      </dsp:txBody>
      <dsp:txXfrm>
        <a:off x="1893820" y="4101778"/>
        <a:ext cx="3359393" cy="364268"/>
      </dsp:txXfrm>
    </dsp:sp>
    <dsp:sp modelId="{E8ED818B-A186-48D5-9A87-0C574F237FFA}">
      <dsp:nvSpPr>
        <dsp:cNvPr id="0" name=""/>
        <dsp:cNvSpPr/>
      </dsp:nvSpPr>
      <dsp:spPr>
        <a:xfrm>
          <a:off x="1893820" y="4557113"/>
          <a:ext cx="3717259" cy="36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Туапсинский</a:t>
          </a:r>
          <a:endParaRPr lang="ru-RU" sz="2000" b="1" kern="1200" dirty="0"/>
        </a:p>
      </dsp:txBody>
      <dsp:txXfrm>
        <a:off x="1893820" y="4557113"/>
        <a:ext cx="3717259" cy="364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B790-32C5-420C-B903-E1A498B28B10}">
      <dsp:nvSpPr>
        <dsp:cNvPr id="0" name=""/>
        <dsp:cNvSpPr/>
      </dsp:nvSpPr>
      <dsp:spPr>
        <a:xfrm>
          <a:off x="902423" y="864005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44CC"/>
              </a:solidFill>
            </a:rPr>
            <a:t>Сокращение разницы между верхним </a:t>
          </a:r>
          <a:br>
            <a:rPr lang="ru-RU" sz="1000" b="1" kern="1200" dirty="0" smtClean="0">
              <a:solidFill>
                <a:srgbClr val="0044CC"/>
              </a:solidFill>
            </a:rPr>
          </a:br>
          <a:r>
            <a:rPr lang="ru-RU" sz="1000" b="1" kern="1200" dirty="0" smtClean="0">
              <a:solidFill>
                <a:srgbClr val="0044CC"/>
              </a:solidFill>
            </a:rPr>
            <a:t>и нижним децилями </a:t>
          </a:r>
          <a:br>
            <a:rPr lang="ru-RU" sz="1000" b="1" kern="1200" dirty="0" smtClean="0">
              <a:solidFill>
                <a:srgbClr val="0044CC"/>
              </a:solidFill>
            </a:rPr>
          </a:br>
          <a:r>
            <a:rPr lang="ru-RU" sz="1000" b="1" kern="1200" dirty="0" smtClean="0">
              <a:solidFill>
                <a:srgbClr val="0044CC"/>
              </a:solidFill>
            </a:rPr>
            <a:t>по интегральному показателю рейтинга образовательных организаций</a:t>
          </a:r>
          <a:endParaRPr lang="ru-RU" sz="1000" b="1" kern="1200" dirty="0">
            <a:solidFill>
              <a:srgbClr val="0044CC"/>
            </a:solidFill>
          </a:endParaRPr>
        </a:p>
      </dsp:txBody>
      <dsp:txXfrm>
        <a:off x="1172939" y="864005"/>
        <a:ext cx="1420208" cy="1127713"/>
      </dsp:txXfrm>
    </dsp:sp>
    <dsp:sp modelId="{D375F30E-47A8-483A-BF10-DE401F063DF5}">
      <dsp:nvSpPr>
        <dsp:cNvPr id="0" name=""/>
        <dsp:cNvSpPr/>
      </dsp:nvSpPr>
      <dsp:spPr>
        <a:xfrm>
          <a:off x="703" y="413145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11%</a:t>
          </a:r>
          <a:endParaRPr lang="ru-RU" sz="3600" kern="1200" dirty="0"/>
        </a:p>
      </dsp:txBody>
      <dsp:txXfrm>
        <a:off x="165770" y="578212"/>
        <a:ext cx="797015" cy="797015"/>
      </dsp:txXfrm>
    </dsp:sp>
    <dsp:sp modelId="{E62E52B3-47CE-403B-82E0-7F01CCBBC831}">
      <dsp:nvSpPr>
        <dsp:cNvPr id="0" name=""/>
        <dsp:cNvSpPr/>
      </dsp:nvSpPr>
      <dsp:spPr>
        <a:xfrm>
          <a:off x="3720297" y="864005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44CC"/>
              </a:solidFill>
            </a:rPr>
            <a:t>Доля ОО,  участвующих </a:t>
          </a:r>
          <a:br>
            <a:rPr lang="ru-RU" sz="1000" b="1" kern="1200" dirty="0" smtClean="0">
              <a:solidFill>
                <a:srgbClr val="0044CC"/>
              </a:solidFill>
            </a:rPr>
          </a:br>
          <a:r>
            <a:rPr lang="ru-RU" sz="1000" b="1" kern="1200" dirty="0" smtClean="0">
              <a:solidFill>
                <a:srgbClr val="0044CC"/>
              </a:solidFill>
            </a:rPr>
            <a:t>в реализации инновационных проектов</a:t>
          </a:r>
          <a:endParaRPr lang="ru-RU" sz="1000" b="1" kern="1200" dirty="0">
            <a:solidFill>
              <a:srgbClr val="0044CC"/>
            </a:solidFill>
          </a:endParaRPr>
        </a:p>
      </dsp:txBody>
      <dsp:txXfrm>
        <a:off x="3990813" y="864005"/>
        <a:ext cx="1420208" cy="1127713"/>
      </dsp:txXfrm>
    </dsp:sp>
    <dsp:sp modelId="{E1541F41-8AA4-4534-B397-BA56F3D375C5}">
      <dsp:nvSpPr>
        <dsp:cNvPr id="0" name=""/>
        <dsp:cNvSpPr/>
      </dsp:nvSpPr>
      <dsp:spPr>
        <a:xfrm>
          <a:off x="2818577" y="413145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36%</a:t>
          </a:r>
          <a:endParaRPr lang="ru-RU" sz="3600" kern="1200" dirty="0"/>
        </a:p>
      </dsp:txBody>
      <dsp:txXfrm>
        <a:off x="2983644" y="578212"/>
        <a:ext cx="797015" cy="797015"/>
      </dsp:txXfrm>
    </dsp:sp>
    <dsp:sp modelId="{B8469F74-939A-4D69-9ECE-6C9D64D4B6CC}">
      <dsp:nvSpPr>
        <dsp:cNvPr id="0" name=""/>
        <dsp:cNvSpPr/>
      </dsp:nvSpPr>
      <dsp:spPr>
        <a:xfrm>
          <a:off x="6538172" y="864005"/>
          <a:ext cx="1690724" cy="11277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44CC"/>
              </a:solidFill>
            </a:rPr>
            <a:t>Доля педагогов, участвующих </a:t>
          </a:r>
          <a:br>
            <a:rPr lang="ru-RU" sz="1000" b="1" kern="1200" dirty="0" smtClean="0">
              <a:solidFill>
                <a:srgbClr val="0044CC"/>
              </a:solidFill>
            </a:rPr>
          </a:br>
          <a:r>
            <a:rPr lang="ru-RU" sz="1000" b="1" kern="1200" dirty="0" smtClean="0">
              <a:solidFill>
                <a:srgbClr val="0044CC"/>
              </a:solidFill>
            </a:rPr>
            <a:t>в разработке и реализации инновационных продуктов</a:t>
          </a:r>
          <a:endParaRPr lang="ru-RU" sz="1000" b="1" kern="1200" dirty="0">
            <a:solidFill>
              <a:srgbClr val="0044CC"/>
            </a:solidFill>
          </a:endParaRPr>
        </a:p>
      </dsp:txBody>
      <dsp:txXfrm>
        <a:off x="6808688" y="864005"/>
        <a:ext cx="1420208" cy="1127713"/>
      </dsp:txXfrm>
    </dsp:sp>
    <dsp:sp modelId="{D5EF8DDB-999F-4B6D-B954-8AD7E168A75D}">
      <dsp:nvSpPr>
        <dsp:cNvPr id="0" name=""/>
        <dsp:cNvSpPr/>
      </dsp:nvSpPr>
      <dsp:spPr>
        <a:xfrm>
          <a:off x="5636452" y="413145"/>
          <a:ext cx="1127149" cy="1127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14%</a:t>
          </a:r>
          <a:endParaRPr lang="ru-RU" sz="3600" kern="1200" dirty="0"/>
        </a:p>
      </dsp:txBody>
      <dsp:txXfrm>
        <a:off x="5801519" y="578212"/>
        <a:ext cx="797015" cy="797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5F20D-AE6A-4914-8737-2754198105F7}">
      <dsp:nvSpPr>
        <dsp:cNvPr id="0" name=""/>
        <dsp:cNvSpPr/>
      </dsp:nvSpPr>
      <dsp:spPr>
        <a:xfrm>
          <a:off x="140686" y="646694"/>
          <a:ext cx="1506645" cy="12426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289BA-FE7E-40AC-8F65-A7F37F7695D3}">
      <dsp:nvSpPr>
        <dsp:cNvPr id="0" name=""/>
        <dsp:cNvSpPr/>
      </dsp:nvSpPr>
      <dsp:spPr>
        <a:xfrm>
          <a:off x="938719" y="767884"/>
          <a:ext cx="1919743" cy="1919743"/>
        </a:xfrm>
        <a:prstGeom prst="leftCircularArrow">
          <a:avLst>
            <a:gd name="adj1" fmla="val 4490"/>
            <a:gd name="adj2" fmla="val 570597"/>
            <a:gd name="adj3" fmla="val 2346108"/>
            <a:gd name="adj4" fmla="val 9024489"/>
            <a:gd name="adj5" fmla="val 523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DCD82-BA2E-452B-8AF9-7AF40EAAE6AD}">
      <dsp:nvSpPr>
        <dsp:cNvPr id="0" name=""/>
        <dsp:cNvSpPr/>
      </dsp:nvSpPr>
      <dsp:spPr>
        <a:xfrm>
          <a:off x="475496" y="1623075"/>
          <a:ext cx="1339240" cy="532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Диагностика</a:t>
          </a:r>
          <a:endParaRPr lang="ru-RU" sz="1800" kern="1200" dirty="0"/>
        </a:p>
      </dsp:txBody>
      <dsp:txXfrm>
        <a:off x="491094" y="1638673"/>
        <a:ext cx="1308044" cy="501375"/>
      </dsp:txXfrm>
    </dsp:sp>
    <dsp:sp modelId="{55E26A47-1F18-4047-9227-F04ED1D2AE38}">
      <dsp:nvSpPr>
        <dsp:cNvPr id="0" name=""/>
        <dsp:cNvSpPr/>
      </dsp:nvSpPr>
      <dsp:spPr>
        <a:xfrm>
          <a:off x="2225182" y="646694"/>
          <a:ext cx="1506645" cy="12426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43965-D5DC-4213-B18D-39030261A9C9}">
      <dsp:nvSpPr>
        <dsp:cNvPr id="0" name=""/>
        <dsp:cNvSpPr/>
      </dsp:nvSpPr>
      <dsp:spPr>
        <a:xfrm>
          <a:off x="3010660" y="-200296"/>
          <a:ext cx="2112259" cy="2112259"/>
        </a:xfrm>
        <a:prstGeom prst="circularArrow">
          <a:avLst>
            <a:gd name="adj1" fmla="val 4081"/>
            <a:gd name="adj2" fmla="val 513436"/>
            <a:gd name="adj3" fmla="val 19311053"/>
            <a:gd name="adj4" fmla="val 12575511"/>
            <a:gd name="adj5" fmla="val 476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CF740-D74A-49A3-BB7A-21D0FACF0428}">
      <dsp:nvSpPr>
        <dsp:cNvPr id="0" name=""/>
        <dsp:cNvSpPr/>
      </dsp:nvSpPr>
      <dsp:spPr>
        <a:xfrm>
          <a:off x="2559992" y="380408"/>
          <a:ext cx="1339240" cy="532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Мониторинг</a:t>
          </a:r>
          <a:endParaRPr lang="ru-RU" sz="1800" kern="1200" dirty="0"/>
        </a:p>
      </dsp:txBody>
      <dsp:txXfrm>
        <a:off x="2575590" y="396006"/>
        <a:ext cx="1308044" cy="501375"/>
      </dsp:txXfrm>
    </dsp:sp>
    <dsp:sp modelId="{1E5210EB-F77D-4239-A1A4-F367E96EE11B}">
      <dsp:nvSpPr>
        <dsp:cNvPr id="0" name=""/>
        <dsp:cNvSpPr/>
      </dsp:nvSpPr>
      <dsp:spPr>
        <a:xfrm>
          <a:off x="4309678" y="646694"/>
          <a:ext cx="1506645" cy="12426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C1DC3-7F59-4A01-AE01-C0EFABB63C2A}">
      <dsp:nvSpPr>
        <dsp:cNvPr id="0" name=""/>
        <dsp:cNvSpPr/>
      </dsp:nvSpPr>
      <dsp:spPr>
        <a:xfrm>
          <a:off x="5107711" y="767884"/>
          <a:ext cx="1919743" cy="1919743"/>
        </a:xfrm>
        <a:prstGeom prst="leftCircularArrow">
          <a:avLst>
            <a:gd name="adj1" fmla="val 4490"/>
            <a:gd name="adj2" fmla="val 570597"/>
            <a:gd name="adj3" fmla="val 2346108"/>
            <a:gd name="adj4" fmla="val 9024489"/>
            <a:gd name="adj5" fmla="val 523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DBA73-1DEE-4E74-B6CB-EA2CD2B6EFCC}">
      <dsp:nvSpPr>
        <dsp:cNvPr id="0" name=""/>
        <dsp:cNvSpPr/>
      </dsp:nvSpPr>
      <dsp:spPr>
        <a:xfrm>
          <a:off x="4644488" y="1623075"/>
          <a:ext cx="1339240" cy="532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Экспертиза</a:t>
          </a:r>
          <a:endParaRPr lang="ru-RU" sz="1800" kern="1200" dirty="0"/>
        </a:p>
      </dsp:txBody>
      <dsp:txXfrm>
        <a:off x="4660086" y="1638673"/>
        <a:ext cx="1308044" cy="501375"/>
      </dsp:txXfrm>
    </dsp:sp>
    <dsp:sp modelId="{6EBCDB78-7FF4-420A-8F13-2F12FC04D073}">
      <dsp:nvSpPr>
        <dsp:cNvPr id="0" name=""/>
        <dsp:cNvSpPr/>
      </dsp:nvSpPr>
      <dsp:spPr>
        <a:xfrm>
          <a:off x="6394174" y="646694"/>
          <a:ext cx="1506645" cy="12426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B914E-EA38-4C40-B9A1-19DA6DFE17BA}">
      <dsp:nvSpPr>
        <dsp:cNvPr id="0" name=""/>
        <dsp:cNvSpPr/>
      </dsp:nvSpPr>
      <dsp:spPr>
        <a:xfrm>
          <a:off x="6728985" y="380408"/>
          <a:ext cx="1339240" cy="532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Рейтинг</a:t>
          </a:r>
          <a:endParaRPr lang="ru-RU" sz="1800" kern="1200" dirty="0"/>
        </a:p>
      </dsp:txBody>
      <dsp:txXfrm>
        <a:off x="6744583" y="396006"/>
        <a:ext cx="1308044" cy="501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4E54E-CF33-4CC6-B5B3-FB405228E51D}">
      <dsp:nvSpPr>
        <dsp:cNvPr id="0" name=""/>
        <dsp:cNvSpPr/>
      </dsp:nvSpPr>
      <dsp:spPr>
        <a:xfrm>
          <a:off x="648043" y="0"/>
          <a:ext cx="7589643" cy="4968551"/>
        </a:xfrm>
        <a:prstGeom prst="rightArrow">
          <a:avLst/>
        </a:prstGeom>
        <a:solidFill>
          <a:srgbClr val="FFFF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2D43F-A782-4ECF-82CB-0F2406C88412}">
      <dsp:nvSpPr>
        <dsp:cNvPr id="0" name=""/>
        <dsp:cNvSpPr/>
      </dsp:nvSpPr>
      <dsp:spPr>
        <a:xfrm>
          <a:off x="4468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Диссеминация опыта через сетевое взаимодействие по направлениям, выбранным ОО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01486" y="1587583"/>
        <a:ext cx="1955374" cy="1793384"/>
      </dsp:txXfrm>
    </dsp:sp>
    <dsp:sp modelId="{581CBED9-8A67-444A-9F93-777765094C11}">
      <dsp:nvSpPr>
        <dsp:cNvPr id="0" name=""/>
        <dsp:cNvSpPr/>
      </dsp:nvSpPr>
      <dsp:spPr>
        <a:xfrm>
          <a:off x="2232248" y="1440164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Конкурентные отношения между ОО трансформировались  в партнёрские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29266" y="1537182"/>
        <a:ext cx="1955374" cy="1793384"/>
      </dsp:txXfrm>
    </dsp:sp>
    <dsp:sp modelId="{9CCDBCD7-1B25-479F-8D59-E4D2A59E073D}">
      <dsp:nvSpPr>
        <dsp:cNvPr id="0" name=""/>
        <dsp:cNvSpPr/>
      </dsp:nvSpPr>
      <dsp:spPr>
        <a:xfrm>
          <a:off x="4518231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  проектную деятельность через сети вовлечены ОО с низкими рейтингами</a:t>
          </a:r>
          <a:endParaRPr lang="ru-RU" sz="1700" b="1" kern="1200" dirty="0"/>
        </a:p>
      </dsp:txBody>
      <dsp:txXfrm>
        <a:off x="4615249" y="1587583"/>
        <a:ext cx="1955374" cy="1793384"/>
      </dsp:txXfrm>
    </dsp:sp>
    <dsp:sp modelId="{E8037DE6-D718-4786-A664-11995E44FF06}">
      <dsp:nvSpPr>
        <dsp:cNvPr id="0" name=""/>
        <dsp:cNvSpPr/>
      </dsp:nvSpPr>
      <dsp:spPr>
        <a:xfrm>
          <a:off x="6775112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Инновационные проекты стали </a:t>
          </a:r>
          <a:r>
            <a:rPr lang="ru-RU" sz="1700" b="1" kern="1200" dirty="0" err="1" smtClean="0"/>
            <a:t>сетевымин</a:t>
          </a:r>
          <a:endParaRPr lang="ru-RU" sz="1700" b="1" kern="1200" dirty="0"/>
        </a:p>
      </dsp:txBody>
      <dsp:txXfrm>
        <a:off x="6872130" y="1587583"/>
        <a:ext cx="1955374" cy="1793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4E54E-CF33-4CC6-B5B3-FB405228E51D}">
      <dsp:nvSpPr>
        <dsp:cNvPr id="0" name=""/>
        <dsp:cNvSpPr/>
      </dsp:nvSpPr>
      <dsp:spPr>
        <a:xfrm>
          <a:off x="648043" y="0"/>
          <a:ext cx="7589643" cy="4968551"/>
        </a:xfrm>
        <a:prstGeom prst="rightArrow">
          <a:avLst/>
        </a:prstGeom>
        <a:solidFill>
          <a:srgbClr val="FFFF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2D43F-A782-4ECF-82CB-0F2406C88412}">
      <dsp:nvSpPr>
        <dsp:cNvPr id="0" name=""/>
        <dsp:cNvSpPr/>
      </dsp:nvSpPr>
      <dsp:spPr>
        <a:xfrm>
          <a:off x="4468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Полностью сформирована нормативно-правовая база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1486" y="1587583"/>
        <a:ext cx="1955374" cy="1793384"/>
      </dsp:txXfrm>
    </dsp:sp>
    <dsp:sp modelId="{581CBED9-8A67-444A-9F93-777765094C11}">
      <dsp:nvSpPr>
        <dsp:cNvPr id="0" name=""/>
        <dsp:cNvSpPr/>
      </dsp:nvSpPr>
      <dsp:spPr>
        <a:xfrm>
          <a:off x="2232248" y="1440164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Сформировали механизм мониторинга и управления сетью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29266" y="1537182"/>
        <a:ext cx="1955374" cy="1793384"/>
      </dsp:txXfrm>
    </dsp:sp>
    <dsp:sp modelId="{9CCDBCD7-1B25-479F-8D59-E4D2A59E073D}">
      <dsp:nvSpPr>
        <dsp:cNvPr id="0" name=""/>
        <dsp:cNvSpPr/>
      </dsp:nvSpPr>
      <dsp:spPr>
        <a:xfrm>
          <a:off x="4518231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Усовершенствована технология методического сопровождения развития инновационной сети </a:t>
          </a:r>
          <a:endParaRPr lang="ru-RU" sz="1600" b="1" kern="1200" dirty="0"/>
        </a:p>
      </dsp:txBody>
      <dsp:txXfrm>
        <a:off x="4615249" y="1587583"/>
        <a:ext cx="1955374" cy="1793384"/>
      </dsp:txXfrm>
    </dsp:sp>
    <dsp:sp modelId="{E8037DE6-D718-4786-A664-11995E44FF06}">
      <dsp:nvSpPr>
        <dsp:cNvPr id="0" name=""/>
        <dsp:cNvSpPr/>
      </dsp:nvSpPr>
      <dsp:spPr>
        <a:xfrm>
          <a:off x="6775112" y="1490565"/>
          <a:ext cx="2149410" cy="19874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Создан контент </a:t>
          </a:r>
          <a:r>
            <a:rPr lang="ru-RU" sz="1600" b="1" kern="1200" dirty="0" err="1" smtClean="0">
              <a:solidFill>
                <a:schemeClr val="tx1"/>
              </a:solidFill>
            </a:rPr>
            <a:t>инновационнеой</a:t>
          </a:r>
          <a:r>
            <a:rPr lang="ru-RU" sz="1600" b="1" kern="1200" dirty="0" smtClean="0">
              <a:solidFill>
                <a:schemeClr val="tx1"/>
              </a:solidFill>
            </a:rPr>
            <a:t> инфраструктуры  на основе сайта </a:t>
          </a:r>
          <a:r>
            <a:rPr lang="en-US" sz="1600" b="1" kern="1200" dirty="0" smtClean="0">
              <a:solidFill>
                <a:schemeClr val="tx1"/>
              </a:solidFill>
            </a:rPr>
            <a:t>knmc.ru</a:t>
          </a:r>
          <a:endParaRPr lang="ru-RU" sz="1600" b="1" kern="1200" dirty="0"/>
        </a:p>
      </dsp:txBody>
      <dsp:txXfrm>
        <a:off x="6872130" y="1587583"/>
        <a:ext cx="1955374" cy="1793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FD557-BE24-43BF-9280-412260203EE6}">
      <dsp:nvSpPr>
        <dsp:cNvPr id="0" name=""/>
        <dsp:cNvSpPr/>
      </dsp:nvSpPr>
      <dsp:spPr>
        <a:xfrm>
          <a:off x="501815" y="1147937"/>
          <a:ext cx="3285002" cy="89122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Краснодарский научно-методический центр</a:t>
          </a:r>
          <a:endParaRPr lang="ru-RU" sz="1900" b="1" kern="1200" dirty="0"/>
        </a:p>
      </dsp:txBody>
      <dsp:txXfrm>
        <a:off x="501815" y="1147937"/>
        <a:ext cx="3285002" cy="891224"/>
      </dsp:txXfrm>
    </dsp:sp>
    <dsp:sp modelId="{F063116D-9765-4513-B707-DD979DF0F001}">
      <dsp:nvSpPr>
        <dsp:cNvPr id="0" name=""/>
        <dsp:cNvSpPr/>
      </dsp:nvSpPr>
      <dsp:spPr>
        <a:xfrm>
          <a:off x="3814192" y="1147932"/>
          <a:ext cx="3296409" cy="90810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hlinkClick xmlns:r="http://schemas.openxmlformats.org/officeDocument/2006/relationships" r:id="rId1"/>
            </a:rPr>
            <a:t>http://knmc.centerstart.ru/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hlinkClick xmlns:r="http://schemas.openxmlformats.org/officeDocument/2006/relationships" r:id="rId2"/>
            </a:rPr>
            <a:t>info@knmc.kubannet.ru</a:t>
          </a:r>
          <a:endParaRPr lang="ru-RU" sz="1900" kern="1200" dirty="0"/>
        </a:p>
      </dsp:txBody>
      <dsp:txXfrm>
        <a:off x="3814192" y="1147932"/>
        <a:ext cx="3296409" cy="90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7A8D-FBF0-4912-9932-34D369F715BC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6B5C-3A67-4B3D-8202-10E939E6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75B6-8FC7-4C1B-A839-3C0823FEE1A6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D1A9-2076-4928-8E27-9AD31E8EB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D1A9-2076-4928-8E27-9AD31E8EB1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2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D1A9-2076-4928-8E27-9AD31E8EB1E2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577F-2589-4884-9527-0B89747124F2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31C-EBD2-4574-9941-E49F14FB4FD9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3C7-43ED-4CE2-B5B4-7460FD715CC0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577F-2589-4884-9527-0B89747124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43C-732B-4C1F-AA1C-AC02AE3CA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8DCB-C45D-41A2-846E-5F84EDAB10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D09-8F18-4BCA-AF97-39EEFA5F2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C5EA-A0D2-420D-A72E-843961997E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A47D-D939-4164-A509-E2D6A9284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9A03-A3C0-4A51-BA2B-1EA4A67BD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5174-19AF-49FA-BA4C-54EC40C944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43C-732B-4C1F-AA1C-AC02AE3CA083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5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89CC-7B5E-4C00-BB72-73CFDE098B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31C-EBD2-4574-9941-E49F14FB4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3C7-43ED-4CE2-B5B4-7460FD715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0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577F-2589-4884-9527-0B89747124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43C-732B-4C1F-AA1C-AC02AE3CA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8DCB-C45D-41A2-846E-5F84EDAB10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D09-8F18-4BCA-AF97-39EEFA5F2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C5EA-A0D2-420D-A72E-843961997E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A47D-D939-4164-A509-E2D6A9284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9A03-A3C0-4A51-BA2B-1EA4A67BD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8DCB-C45D-41A2-846E-5F84EDAB1059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5174-19AF-49FA-BA4C-54EC40C944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89CC-7B5E-4C00-BB72-73CFDE098B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31C-EBD2-4574-9941-E49F14FB4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3C7-43ED-4CE2-B5B4-7460FD715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577F-2589-4884-9527-0B89747124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43C-732B-4C1F-AA1C-AC02AE3CA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8DCB-C45D-41A2-846E-5F84EDAB10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D09-8F18-4BCA-AF97-39EEFA5F2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C5EA-A0D2-420D-A72E-843961997E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A47D-D939-4164-A509-E2D6A9284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D09-8F18-4BCA-AF97-39EEFA5F296A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9A03-A3C0-4A51-BA2B-1EA4A67BD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5174-19AF-49FA-BA4C-54EC40C944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89CC-7B5E-4C00-BB72-73CFDE098B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D31C-EBD2-4574-9941-E49F14FB4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3C7-43ED-4CE2-B5B4-7460FD715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C5EA-A0D2-420D-A72E-843961997E17}" type="datetime1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A47D-D939-4164-A509-E2D6A9284054}" type="datetime1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9A03-A3C0-4A51-BA2B-1EA4A67BD5DF}" type="datetime1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5174-19AF-49FA-BA4C-54EC40C9447E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89CC-7B5E-4C00-BB72-73CFDE098BB5}" type="datetime1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D5A2-2989-4F42-90F2-9BA724622832}" type="datetime1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D5A2-2989-4F42-90F2-9BA724622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1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D5A2-2989-4F42-90F2-9BA724622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D5A2-2989-4F42-90F2-9BA724622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knmc.centerstart.ru/" TargetMode="External"/><Relationship Id="rId4" Type="http://schemas.openxmlformats.org/officeDocument/2006/relationships/hyperlink" Target="https://knmc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3501008"/>
            <a:ext cx="8424936" cy="31683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8600" cy="223224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ФОРМИРОВАНИЕ СЕТИ ИННОВАЦИОННЫХ ОБРАЗОВАТЕЛЬНЫХ ОРГАНИЗАЦИЙ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МУНИЦИПАЛЬНОМ ОБРАЗОВАНИИ ГОРОД КРАСНОДАР КАК ПУТЬ РАЗВИТИЯ СИСТЕМЫ ОБРАЗОВАНИЯ ГОРОДА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611116"/>
            <a:ext cx="6400800" cy="2948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Инновационный проект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департамента образования администрации муниципального образования город Краснодар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Краснодарского научно-методического центра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1</a:t>
            </a:fld>
            <a:endParaRPr lang="ru-RU"/>
          </a:p>
        </p:txBody>
      </p:sp>
      <p:pic>
        <p:nvPicPr>
          <p:cNvPr id="4" name="Picture 2" descr="Краснодар ( коронованный щит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01008"/>
            <a:ext cx="864096" cy="14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5" y="5301208"/>
            <a:ext cx="1054570" cy="10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67128" cy="7026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20000"/>
                </a:solidFill>
              </a:rPr>
              <a:t>Сетевые инновационные узлы (МСИП)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396393"/>
              </p:ext>
            </p:extLst>
          </p:nvPr>
        </p:nvGraphicFramePr>
        <p:xfrm>
          <a:off x="467544" y="1193244"/>
          <a:ext cx="8136903" cy="549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11"/>
                <a:gridCol w="2705483"/>
                <a:gridCol w="2715709"/>
              </a:tblGrid>
              <a:tr h="252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Продолжают деятельность в режиме МСИП (3-й год)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Продолжают деятельность в режиме МСИП (2-й год)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Новые  МСИП</a:t>
                      </a:r>
                    </a:p>
                    <a:p>
                      <a:pPr marL="0" marR="0" indent="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44CC"/>
                          </a:solidFill>
                        </a:rPr>
                        <a:t>- конкурс</a:t>
                      </a:r>
                    </a:p>
                    <a:p>
                      <a:pPr marL="0" marR="0" indent="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- КИП</a:t>
                      </a:r>
                    </a:p>
                    <a:p>
                      <a:pPr marL="0" marR="0" indent="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ФП «РО»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7091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1.СОШ № 6,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2.Гимназия № 82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3.Гимназия № 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4.СОШ № 96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5.«Созвездие»,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6.«Малая академия»</a:t>
                      </a:r>
                      <a:endParaRPr lang="ru-RU" b="1" dirty="0">
                        <a:solidFill>
                          <a:srgbClr val="0044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1.Гимназия № 18,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2.СОШ  № 71,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3.СОШ  № 61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4.СОШ  № 89</a:t>
                      </a:r>
                    </a:p>
                    <a:p>
                      <a:endParaRPr lang="ru-RU" sz="1800" b="1" kern="1200" dirty="0" smtClean="0">
                        <a:solidFill>
                          <a:srgbClr val="0044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5.ЦРТДЮ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1.СОШ № 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2.СДЮСШ № 1</a:t>
                      </a:r>
                    </a:p>
                    <a:p>
                      <a:pPr marL="0" indent="0">
                        <a:buNone/>
                      </a:pPr>
                      <a:endParaRPr lang="ru-RU" sz="1200" b="1" dirty="0" smtClean="0">
                        <a:solidFill>
                          <a:srgbClr val="008A3E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6.Гимназия №3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7.СОШ № 32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8.ЦДТ «</a:t>
                      </a:r>
                      <a:r>
                        <a:rPr lang="ru-RU" b="1" dirty="0" err="1" smtClean="0">
                          <a:solidFill>
                            <a:srgbClr val="C00000"/>
                          </a:solidFill>
                        </a:rPr>
                        <a:t>Прикубанский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9. МЭЦ</a:t>
                      </a:r>
                    </a:p>
                  </a:txBody>
                  <a:tcPr/>
                </a:tc>
              </a:tr>
              <a:tr h="238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7.ДОУ  № 23,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8.ДОУ № 175,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9.ДОУ № 115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10.ДОУ № 100</a:t>
                      </a:r>
                      <a:endParaRPr lang="ru-RU" b="1" dirty="0" smtClean="0">
                        <a:solidFill>
                          <a:srgbClr val="0044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11.ДОУ № 202, </a:t>
                      </a:r>
                      <a:endParaRPr lang="ru-RU" b="1" dirty="0" smtClean="0">
                        <a:solidFill>
                          <a:srgbClr val="0044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12.ДОУ «Сказка» </a:t>
                      </a:r>
                      <a:endParaRPr lang="ru-RU" b="1" dirty="0">
                        <a:solidFill>
                          <a:srgbClr val="0044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6.ДОУ  № 85,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7.ДОУ  № 179,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8.ДОУ  № 201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44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9.ДОУ  № 221</a:t>
                      </a:r>
                    </a:p>
                    <a:p>
                      <a:endParaRPr lang="ru-RU" b="1" dirty="0">
                        <a:solidFill>
                          <a:srgbClr val="0044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3.ДОУ № 196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4.ДОУ № 200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0044CC"/>
                          </a:solidFill>
                        </a:rPr>
                        <a:t>5.ДОУ № 234</a:t>
                      </a:r>
                    </a:p>
                    <a:p>
                      <a:pPr marL="0" indent="0">
                        <a:buNone/>
                      </a:pPr>
                      <a:endParaRPr lang="ru-RU" sz="1200" b="1" dirty="0" smtClean="0">
                        <a:solidFill>
                          <a:srgbClr val="82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10.ДОУ № 230,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11.ДОУ №181,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12.ДОУ № 123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13.ДОУ № 108</a:t>
                      </a:r>
                      <a:endParaRPr lang="ru-RU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640243"/>
              </p:ext>
            </p:extLst>
          </p:nvPr>
        </p:nvGraphicFramePr>
        <p:xfrm>
          <a:off x="179512" y="1916832"/>
          <a:ext cx="4317876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80013099"/>
              </p:ext>
            </p:extLst>
          </p:nvPr>
        </p:nvGraphicFramePr>
        <p:xfrm>
          <a:off x="4355976" y="1772816"/>
          <a:ext cx="453650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11</a:t>
            </a:fld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Изменение состава муниципальных </a:t>
            </a:r>
            <a:r>
              <a:rPr lang="ru-RU" sz="2800" b="1" dirty="0">
                <a:solidFill>
                  <a:srgbClr val="002060"/>
                </a:solidFill>
              </a:rPr>
              <a:t>сетевых центров </a:t>
            </a:r>
          </a:p>
        </p:txBody>
      </p:sp>
      <p:pic>
        <p:nvPicPr>
          <p:cNvPr id="14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" y="116632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789440" cy="64807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800" b="1" dirty="0" smtClean="0">
                <a:solidFill>
                  <a:srgbClr val="820000"/>
                </a:solidFill>
              </a:rPr>
              <a:t>Управление </a:t>
            </a:r>
            <a:r>
              <a:rPr lang="ru-RU" sz="2800" b="1" dirty="0">
                <a:solidFill>
                  <a:srgbClr val="820000"/>
                </a:solidFill>
              </a:rPr>
              <a:t>сетевыми площадками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/>
          </a:bodyPr>
          <a:lstStyle/>
          <a:p>
            <a:pPr marL="182563" indent="169863">
              <a:buNone/>
            </a:pPr>
            <a:r>
              <a:rPr lang="ru-RU" sz="2100" b="1" dirty="0" smtClean="0">
                <a:solidFill>
                  <a:srgbClr val="4F81BD">
                    <a:lumMod val="50000"/>
                  </a:srgbClr>
                </a:solidFill>
              </a:rPr>
              <a:t>.</a:t>
            </a:r>
            <a:endParaRPr lang="ru-RU" sz="2100" b="1" dirty="0">
              <a:solidFill>
                <a:srgbClr val="4F81BD">
                  <a:lumMod val="50000"/>
                </a:srgbClr>
              </a:solidFill>
            </a:endParaRPr>
          </a:p>
          <a:p>
            <a:pPr marL="182563" indent="169863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251183"/>
              </p:ext>
            </p:extLst>
          </p:nvPr>
        </p:nvGraphicFramePr>
        <p:xfrm>
          <a:off x="457200" y="1600200"/>
          <a:ext cx="8229600" cy="50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2354560">
                <a:tc>
                  <a:txBody>
                    <a:bodyPr/>
                    <a:lstStyle/>
                    <a:p>
                      <a:pPr marL="0" indent="274638"/>
                      <a:endParaRPr lang="ru-RU" sz="1000" dirty="0" smtClean="0"/>
                    </a:p>
                    <a:p>
                      <a:pPr marL="0" indent="274638"/>
                      <a:r>
                        <a:rPr lang="ru-RU" sz="2000" dirty="0" smtClean="0"/>
                        <a:t>Управление деятельностью всех сетевых площадок осуществляет </a:t>
                      </a:r>
                    </a:p>
                    <a:p>
                      <a:pPr marL="0" indent="274638"/>
                      <a:r>
                        <a:rPr lang="ru-RU" sz="2000" dirty="0" smtClean="0"/>
                        <a:t>Координационный совет (в соответствии с Положением) во взаимодействии с Экспертным</a:t>
                      </a:r>
                      <a:r>
                        <a:rPr lang="ru-RU" sz="2000" baseline="0" dirty="0" smtClean="0"/>
                        <a:t> советом и </a:t>
                      </a:r>
                      <a:r>
                        <a:rPr lang="ru-RU" sz="2000" dirty="0" smtClean="0"/>
                        <a:t> Управленческо-педагогической командой инновационной сети.</a:t>
                      </a:r>
                    </a:p>
                    <a:p>
                      <a:pPr marL="0" indent="274638"/>
                      <a:r>
                        <a:rPr lang="ru-RU" sz="2000" dirty="0" smtClean="0"/>
                        <a:t>В составе Управленческо-педагогической командой сети : представители ДО, КНМЦ, все сетевые методисты, представители управленческо-педагогических команд отдельных  сетевых площадок. </a:t>
                      </a:r>
                    </a:p>
                    <a:p>
                      <a:pPr marL="0" indent="274638"/>
                      <a:endParaRPr lang="ru-RU" sz="2000" dirty="0"/>
                    </a:p>
                  </a:txBody>
                  <a:tcPr/>
                </a:tc>
              </a:tr>
              <a:tr h="2354560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pPr marL="0" indent="274638"/>
                      <a:r>
                        <a:rPr lang="ru-RU" sz="2000" b="1" dirty="0" smtClean="0"/>
                        <a:t>Управление деятельностью конкретной инновационной сетью осуществляет Управленческо-педагогическая команда сетевой площадки.</a:t>
                      </a:r>
                    </a:p>
                    <a:p>
                      <a:pPr marL="0" indent="274638"/>
                      <a:r>
                        <a:rPr lang="ru-RU" sz="2000" b="1" dirty="0" smtClean="0"/>
                        <a:t>Состав: сетевой методист, представители от узла (включая сетевого </a:t>
                      </a:r>
                      <a:r>
                        <a:rPr lang="ru-RU" sz="2000" b="1" dirty="0" err="1" smtClean="0"/>
                        <a:t>тьютора</a:t>
                      </a:r>
                      <a:r>
                        <a:rPr lang="ru-RU" sz="2000" b="1" dirty="0" smtClean="0"/>
                        <a:t>), представители партнеров сети и инициативных групп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87386" y="1412776"/>
            <a:ext cx="8633086" cy="49685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113" y="269776"/>
            <a:ext cx="6635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820000"/>
                </a:solidFill>
              </a:rPr>
              <a:t>Схема управления сетевыми площадками</a:t>
            </a:r>
            <a:endParaRPr lang="ru-RU" sz="3200" b="1" dirty="0">
              <a:solidFill>
                <a:srgbClr val="82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7386" y="2282974"/>
            <a:ext cx="8508807" cy="3606927"/>
            <a:chOff x="177513" y="2240708"/>
            <a:chExt cx="8508807" cy="3606927"/>
          </a:xfrm>
        </p:grpSpPr>
        <p:sp>
          <p:nvSpPr>
            <p:cNvPr id="6" name="Полилиния 5"/>
            <p:cNvSpPr/>
            <p:nvPr/>
          </p:nvSpPr>
          <p:spPr>
            <a:xfrm>
              <a:off x="6157594" y="5480685"/>
              <a:ext cx="421454" cy="91440"/>
            </a:xfrm>
            <a:custGeom>
              <a:avLst/>
              <a:gdLst>
                <a:gd name="connsiteX0" fmla="*/ 0 w 421454"/>
                <a:gd name="connsiteY0" fmla="*/ 45720 h 91440"/>
                <a:gd name="connsiteX1" fmla="*/ 421454 w 42145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454" h="91440">
                  <a:moveTo>
                    <a:pt x="0" y="45720"/>
                  </a:moveTo>
                  <a:lnTo>
                    <a:pt x="421454" y="4572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891" tIns="35183" rIns="212891" bIns="351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628866" y="5124866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7" rIns="208874" bIns="18621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628866" y="4723328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348244" y="3985797"/>
              <a:ext cx="421454" cy="1204614"/>
            </a:xfrm>
            <a:custGeom>
              <a:avLst/>
              <a:gdLst>
                <a:gd name="connsiteX0" fmla="*/ 0 w 421454"/>
                <a:gd name="connsiteY0" fmla="*/ 0 h 1204614"/>
                <a:gd name="connsiteX1" fmla="*/ 210727 w 421454"/>
                <a:gd name="connsiteY1" fmla="*/ 0 h 1204614"/>
                <a:gd name="connsiteX2" fmla="*/ 210727 w 421454"/>
                <a:gd name="connsiteY2" fmla="*/ 1204614 h 1204614"/>
                <a:gd name="connsiteX3" fmla="*/ 421454 w 421454"/>
                <a:gd name="connsiteY3" fmla="*/ 1204614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0"/>
                  </a:moveTo>
                  <a:lnTo>
                    <a:pt x="210727" y="0"/>
                  </a:lnTo>
                  <a:lnTo>
                    <a:pt x="210727" y="1204614"/>
                  </a:lnTo>
                  <a:lnTo>
                    <a:pt x="421454" y="120461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28866" y="3518713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57594" y="3117175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4" tIns="186216" rIns="208875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157594" y="2715637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4" tIns="186216" rIns="208875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28866" y="3117175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36258" y="3426643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4" tIns="186216" rIns="208875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819975" y="2715636"/>
              <a:ext cx="912346" cy="401538"/>
            </a:xfrm>
            <a:custGeom>
              <a:avLst/>
              <a:gdLst>
                <a:gd name="connsiteX0" fmla="*/ 0 w 421454"/>
                <a:gd name="connsiteY0" fmla="*/ 1204614 h 1204614"/>
                <a:gd name="connsiteX1" fmla="*/ 210727 w 421454"/>
                <a:gd name="connsiteY1" fmla="*/ 1204614 h 1204614"/>
                <a:gd name="connsiteX2" fmla="*/ 210727 w 421454"/>
                <a:gd name="connsiteY2" fmla="*/ 0 h 1204614"/>
                <a:gd name="connsiteX3" fmla="*/ 421454 w 421454"/>
                <a:gd name="connsiteY3" fmla="*/ 0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1204614"/>
                  </a:moveTo>
                  <a:lnTo>
                    <a:pt x="210727" y="1204614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6" name="Полилиния 15"/>
            <p:cNvSpPr/>
            <p:nvPr/>
          </p:nvSpPr>
          <p:spPr>
            <a:xfrm rot="16200000">
              <a:off x="-1191943" y="3610164"/>
              <a:ext cx="3381374" cy="642461"/>
            </a:xfrm>
            <a:custGeom>
              <a:avLst/>
              <a:gdLst>
                <a:gd name="connsiteX0" fmla="*/ 0 w 3381374"/>
                <a:gd name="connsiteY0" fmla="*/ 0 h 642461"/>
                <a:gd name="connsiteX1" fmla="*/ 3381374 w 3381374"/>
                <a:gd name="connsiteY1" fmla="*/ 0 h 642461"/>
                <a:gd name="connsiteX2" fmla="*/ 3381374 w 3381374"/>
                <a:gd name="connsiteY2" fmla="*/ 642461 h 642461"/>
                <a:gd name="connsiteX3" fmla="*/ 0 w 3381374"/>
                <a:gd name="connsiteY3" fmla="*/ 642461 h 642461"/>
                <a:gd name="connsiteX4" fmla="*/ 0 w 3381374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4" h="642461">
                  <a:moveTo>
                    <a:pt x="0" y="0"/>
                  </a:moveTo>
                  <a:lnTo>
                    <a:pt x="3381374" y="0"/>
                  </a:lnTo>
                  <a:lnTo>
                    <a:pt x="3381374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9" tIns="7619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Координационный совет</a:t>
              </a:r>
              <a:endParaRPr lang="ru-RU" b="1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50391" y="2394405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Экспертный совет</a:t>
              </a:r>
              <a:endParaRPr lang="ru-RU" b="1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732321" y="3197481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сетевой площадки</a:t>
              </a:r>
              <a:endParaRPr lang="ru-RU" sz="1200" b="1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50321" y="279594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МИП</a:t>
              </a:r>
              <a:endParaRPr lang="ru-RU" sz="1200" b="1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579048" y="2394406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579048" y="3197482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50321" y="3599021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МИП</a:t>
              </a:r>
              <a:endParaRPr lang="ru-RU" sz="12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732321" y="4765410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сетевой площадки</a:t>
              </a:r>
              <a:endParaRPr lang="ru-RU" sz="1200" b="1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050321" y="4402097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050321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МИП</a:t>
              </a:r>
              <a:endParaRPr lang="ru-RU" sz="1200" b="1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579048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</p:grpSp>
      <p:sp>
        <p:nvSpPr>
          <p:cNvPr id="30" name="Полилиния 29"/>
          <p:cNvSpPr/>
          <p:nvPr/>
        </p:nvSpPr>
        <p:spPr>
          <a:xfrm>
            <a:off x="6200129" y="3920251"/>
            <a:ext cx="421454" cy="321231"/>
          </a:xfrm>
          <a:custGeom>
            <a:avLst/>
            <a:gdLst>
              <a:gd name="connsiteX0" fmla="*/ 0 w 421454"/>
              <a:gd name="connsiteY0" fmla="*/ 0 h 401538"/>
              <a:gd name="connsiteX1" fmla="*/ 210727 w 421454"/>
              <a:gd name="connsiteY1" fmla="*/ 0 h 401538"/>
              <a:gd name="connsiteX2" fmla="*/ 210727 w 421454"/>
              <a:gd name="connsiteY2" fmla="*/ 401538 h 401538"/>
              <a:gd name="connsiteX3" fmla="*/ 421454 w 421454"/>
              <a:gd name="connsiteY3" fmla="*/ 401538 h 40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54" h="401538">
                <a:moveTo>
                  <a:pt x="0" y="0"/>
                </a:moveTo>
                <a:lnTo>
                  <a:pt x="210727" y="0"/>
                </a:lnTo>
                <a:lnTo>
                  <a:pt x="210727" y="401538"/>
                </a:lnTo>
                <a:lnTo>
                  <a:pt x="421454" y="401538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874" tIns="186216" rIns="208875" bIns="1862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1" name="Полилиния 30"/>
          <p:cNvSpPr/>
          <p:nvPr/>
        </p:nvSpPr>
        <p:spPr>
          <a:xfrm>
            <a:off x="6588921" y="3917643"/>
            <a:ext cx="2107272" cy="642461"/>
          </a:xfrm>
          <a:custGeom>
            <a:avLst/>
            <a:gdLst>
              <a:gd name="connsiteX0" fmla="*/ 0 w 2107272"/>
              <a:gd name="connsiteY0" fmla="*/ 0 h 642461"/>
              <a:gd name="connsiteX1" fmla="*/ 2107272 w 2107272"/>
              <a:gd name="connsiteY1" fmla="*/ 0 h 642461"/>
              <a:gd name="connsiteX2" fmla="*/ 2107272 w 2107272"/>
              <a:gd name="connsiteY2" fmla="*/ 642461 h 642461"/>
              <a:gd name="connsiteX3" fmla="*/ 0 w 2107272"/>
              <a:gd name="connsiteY3" fmla="*/ 642461 h 642461"/>
              <a:gd name="connsiteX4" fmla="*/ 0 w 2107272"/>
              <a:gd name="connsiteY4" fmla="*/ 0 h 6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272" h="642461">
                <a:moveTo>
                  <a:pt x="0" y="0"/>
                </a:moveTo>
                <a:lnTo>
                  <a:pt x="2107272" y="0"/>
                </a:lnTo>
                <a:lnTo>
                  <a:pt x="2107272" y="642461"/>
                </a:lnTo>
                <a:lnTo>
                  <a:pt x="0" y="642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smtClean="0"/>
              <a:t>Инициативная группа партнёрской площадки</a:t>
            </a:r>
            <a:endParaRPr lang="ru-RU" sz="1200" b="1" kern="1200" dirty="0"/>
          </a:p>
        </p:txBody>
      </p:sp>
      <p:pic>
        <p:nvPicPr>
          <p:cNvPr id="29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" y="37515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26069" y="3641287"/>
            <a:ext cx="432048" cy="1881664"/>
          </a:xfrm>
          <a:prstGeom prst="roundRect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</a:p>
          <a:p>
            <a:pPr algn="ctr"/>
            <a:r>
              <a:rPr lang="ru-RU" dirty="0" smtClean="0"/>
              <a:t>П</a:t>
            </a:r>
          </a:p>
          <a:p>
            <a:pPr algn="ctr"/>
            <a:r>
              <a:rPr lang="ru-RU" dirty="0"/>
              <a:t>К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95216" y="4444363"/>
            <a:ext cx="13085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14</a:t>
            </a:fld>
            <a:endParaRPr lang="ru-RU"/>
          </a:p>
        </p:txBody>
      </p:sp>
      <p:pic>
        <p:nvPicPr>
          <p:cNvPr id="3075" name="Picture 3" descr="C:\Users\Admin\Documents\!! КИП КНМЦ и ДО развитие сети\!Отчет в 2020_продукт\БРОШЮРА 2020\3_Порядок функционирования инновац инфраструктуры\Структура управления инновац сетью_Гамзаев2\Структура управления инновац сетью_Гамзаев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b="32037"/>
          <a:stretch/>
        </p:blipFill>
        <p:spPr bwMode="auto">
          <a:xfrm>
            <a:off x="899592" y="57882"/>
            <a:ext cx="7282110" cy="66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02619"/>
            <a:ext cx="6347048" cy="591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20000"/>
                </a:solidFill>
              </a:rPr>
              <a:t>Критерии оценивания МСИП</a:t>
            </a:r>
            <a:endParaRPr lang="ru-RU" sz="2800" b="1" dirty="0">
              <a:solidFill>
                <a:srgbClr val="82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25874"/>
              </p:ext>
            </p:extLst>
          </p:nvPr>
        </p:nvGraphicFramePr>
        <p:xfrm>
          <a:off x="179512" y="1249680"/>
          <a:ext cx="8784976" cy="533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27"/>
                <a:gridCol w="8409549"/>
              </a:tblGrid>
              <a:tr h="58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Исполнение календарного плана работы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(дорожной карты)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сетевого инновационного центра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Освещение мероприятий на сайте </a:t>
                      </a:r>
                      <a:r>
                        <a:rPr lang="ru-RU" sz="2000" b="1" dirty="0" smtClean="0">
                          <a:effectLst/>
                        </a:rPr>
                        <a:t>КНМЦ «Инновационная инфраструктура» </a:t>
                      </a:r>
                      <a:r>
                        <a:rPr lang="ru-RU" sz="2000" b="1" dirty="0">
                          <a:effectLst/>
                        </a:rPr>
                        <a:t>www.knmc.ru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Качество работы в МСИП управленческо-педагогической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команды, отражение</a:t>
                      </a:r>
                      <a:r>
                        <a:rPr lang="ru-RU" sz="2000" b="1" baseline="0" dirty="0" smtClean="0">
                          <a:effectLst/>
                        </a:rPr>
                        <a:t> ее деятельности, активность участников.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7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Качество сетевого взаимодействия с другими ОО в муниципальной системе образования города (наличие заключенных </a:t>
                      </a:r>
                      <a:r>
                        <a:rPr lang="ru-RU" sz="2000" b="1" dirty="0" smtClean="0">
                          <a:effectLst/>
                        </a:rPr>
                        <a:t>договоров, кол-во ОУ в сети, структура сети, привлечение не инициативных ОУ, 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Использование ИКТ в работе МСИП (проведение интерактивных опросов, виртуальных конференций, </a:t>
                      </a:r>
                      <a:r>
                        <a:rPr lang="ru-RU" sz="2000" b="1" dirty="0" err="1" smtClean="0">
                          <a:effectLst/>
                        </a:rPr>
                        <a:t>вебинаров</a:t>
                      </a:r>
                      <a:r>
                        <a:rPr lang="ru-RU" sz="2000" b="1" dirty="0" smtClean="0">
                          <a:effectLst/>
                        </a:rPr>
                        <a:t>, создание сетевого контента </a:t>
                      </a:r>
                      <a:r>
                        <a:rPr lang="ru-RU" sz="2000" b="1" dirty="0">
                          <a:effectLst/>
                        </a:rPr>
                        <a:t>и др.)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публикаций по направлению МСИП в периодических и научно-методических изданиях.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Эффективность деятельности по распространению и внедрению инновационных продуктов в </a:t>
                      </a:r>
                      <a:r>
                        <a:rPr lang="ru-RU" sz="2000" b="1" dirty="0" smtClean="0">
                          <a:effectLst/>
                        </a:rPr>
                        <a:t>практику. Активность ОУ – членов сети.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15</a:t>
            </a:fld>
            <a:endParaRPr lang="ru-RU"/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" y="116632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37400"/>
            <a:ext cx="649106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Научно-методическое сопровождение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751177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" y="116632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1539997"/>
            <a:ext cx="4392488" cy="4769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dmin\Pictures\Сайт knmc.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38" y="1628800"/>
            <a:ext cx="21491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Pictures\Сайт КНМЦ_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7143"/>
            <a:ext cx="1942154" cy="18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Pictures\ННШ №1 20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39" y="3609802"/>
            <a:ext cx="2160306" cy="26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Панорама №1 20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25" y="3609802"/>
            <a:ext cx="2051230" cy="26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Сайт инновационной инфраструктуры КНМЦ </a:t>
            </a:r>
            <a:r>
              <a:rPr lang="ru-RU" sz="3200" b="1" dirty="0" smtClean="0">
                <a:solidFill>
                  <a:srgbClr val="002060"/>
                </a:solidFill>
              </a:rPr>
              <a:t>(knmc.ru)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 descr="C:\Users\Admin\Documents\!! КИП КНМЦ и ДО развитие сети\защита КРЦ август 2019\кнмц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8" y="1340768"/>
            <a:ext cx="8594269" cy="53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Сайт </a:t>
            </a:r>
            <a:r>
              <a:rPr lang="ru-RU" sz="3200" b="1" dirty="0" smtClean="0">
                <a:solidFill>
                  <a:srgbClr val="002060"/>
                </a:solidFill>
              </a:rPr>
              <a:t>КНМЦ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(</a:t>
            </a:r>
            <a:r>
              <a:rPr lang="en-US" sz="2700" b="1" dirty="0" smtClean="0">
                <a:solidFill>
                  <a:srgbClr val="002060"/>
                </a:solidFill>
              </a:rPr>
              <a:t>knmc.centerstart.ru</a:t>
            </a:r>
            <a:r>
              <a:rPr lang="ru-RU" sz="2700" b="1" dirty="0" smtClean="0">
                <a:solidFill>
                  <a:srgbClr val="002060"/>
                </a:solidFill>
              </a:rPr>
              <a:t>)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Admin\Pictures\сайт КНМ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3"/>
            <a:ext cx="7824291" cy="52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93496" cy="839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2019 </a:t>
            </a:r>
            <a:r>
              <a:rPr lang="ru-RU" sz="2800" b="1" dirty="0">
                <a:solidFill>
                  <a:srgbClr val="002060"/>
                </a:solidFill>
              </a:rPr>
              <a:t>году издано </a:t>
            </a:r>
            <a:r>
              <a:rPr lang="ru-RU" sz="2800" b="1" dirty="0" smtClean="0">
                <a:solidFill>
                  <a:srgbClr val="002060"/>
                </a:solidFill>
              </a:rPr>
              <a:t>20 </a:t>
            </a:r>
            <a:r>
              <a:rPr lang="ru-RU" sz="2800" b="1" dirty="0">
                <a:solidFill>
                  <a:srgbClr val="002060"/>
                </a:solidFill>
              </a:rPr>
              <a:t>номеров газеты «Панорама образования».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204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!! КИП КНМЦ и ДО развитие сети\защита КРЦ август 2019\Панорама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702"/>
          <a:stretch/>
        </p:blipFill>
        <p:spPr bwMode="auto">
          <a:xfrm>
            <a:off x="179512" y="1844824"/>
            <a:ext cx="4337214" cy="37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Pictures\Панорама 19 20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779131" cy="41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инновационного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2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988840"/>
            <a:ext cx="8424936" cy="4248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</a:t>
            </a:r>
            <a:r>
              <a:rPr lang="ru-RU" sz="2400" b="1" dirty="0"/>
              <a:t>муниципальной системы образования муниципального образования город Краснодар через распространение лучших педагогических и управленческих практик путём трансформации действующей сети инновационных образовательных организаций в инновационную методическую сеть</a:t>
            </a:r>
          </a:p>
        </p:txBody>
      </p:sp>
      <p:pic>
        <p:nvPicPr>
          <p:cNvPr id="8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1336" y="519069"/>
            <a:ext cx="8582130" cy="56886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3400"/>
            <a:ext cx="7139136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2019 году выпущено 8 электронных журналов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Наша новая школа»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Admin\Documents\!! КИП КНМЦ и ДО развитие сети\защита КРЦ август 2019\Наша новая школа 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" r="3566" b="2285"/>
          <a:stretch/>
        </p:blipFill>
        <p:spPr bwMode="auto">
          <a:xfrm>
            <a:off x="331336" y="1508694"/>
            <a:ext cx="2944520" cy="40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7" y="260648"/>
            <a:ext cx="1082889" cy="10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cuments\!! КИП КНМЦ и ДО развитие сети\защита КРЦ август 2019\Наша новая школа 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4849"/>
          <a:stretch/>
        </p:blipFill>
        <p:spPr bwMode="auto">
          <a:xfrm>
            <a:off x="2915816" y="1800550"/>
            <a:ext cx="2980811" cy="42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Pictures\ННШ 8_201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438" r="5731" b="10527"/>
          <a:stretch/>
        </p:blipFill>
        <p:spPr bwMode="auto">
          <a:xfrm>
            <a:off x="5652120" y="1984340"/>
            <a:ext cx="2970043" cy="42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68796" y="242897"/>
            <a:ext cx="7956376" cy="582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err="1">
                <a:solidFill>
                  <a:srgbClr val="002060"/>
                </a:solidFill>
                <a:effectLst/>
              </a:rPr>
              <a:t>Грантовая</a:t>
            </a:r>
            <a:r>
              <a:rPr lang="ru-RU" sz="3200" b="1" dirty="0">
                <a:solidFill>
                  <a:srgbClr val="002060"/>
                </a:solidFill>
                <a:effectLst/>
              </a:rPr>
              <a:t> поддержка инновационных 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площадок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63111"/>
              </p:ext>
            </p:extLst>
          </p:nvPr>
        </p:nvGraphicFramePr>
        <p:xfrm>
          <a:off x="683568" y="1018689"/>
          <a:ext cx="814568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120152" y="3381960"/>
            <a:ext cx="301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Сумма поддержки тыс. руб.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" y="1511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6864" y="533400"/>
            <a:ext cx="7609936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Доля ОУ, участвующих в реализации инновационных проектов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77356"/>
              </p:ext>
            </p:extLst>
          </p:nvPr>
        </p:nvGraphicFramePr>
        <p:xfrm>
          <a:off x="805545" y="1556792"/>
          <a:ext cx="7601442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22</a:t>
            </a:fld>
            <a:endParaRPr lang="ru-RU"/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390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6732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cap="all" dirty="0"/>
              <a:t>Информация о сетевых центрах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838103"/>
              </p:ext>
            </p:extLst>
          </p:nvPr>
        </p:nvGraphicFramePr>
        <p:xfrm>
          <a:off x="251520" y="1052737"/>
          <a:ext cx="8712968" cy="5402366"/>
        </p:xfrm>
        <a:graphic>
          <a:graphicData uri="http://schemas.openxmlformats.org/drawingml/2006/table">
            <a:tbl>
              <a:tblPr firstRow="1" firstCol="1" bandRow="1"/>
              <a:tblGrid>
                <a:gridCol w="1440161"/>
                <a:gridCol w="3399077"/>
                <a:gridCol w="3873730"/>
              </a:tblGrid>
              <a:tr h="484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ОУ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57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СОШ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egoe UI Symbol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61, 92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4, 10, 14, 22, 43, 69;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ДС № 31, 112, 124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61, 92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4, 10, 14, 22, 43, 69;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ДС № 31, 112, 124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ОУ № 14, 69, 70;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ДС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 121;  ДШИ № 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Гимназия № 23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18, 54, 71, 93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29, 39, 95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18, 54, 71, 93, 95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ОУ № 29, 39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ОУ № 3, 25, 33, 48, 88, 89, 96, 101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МУДО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«Малая академия»     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ЦРТДЮ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ОО № 90, 51, 54, 78; ДС № 233, 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УДО «ДМЦ»,  ДДТ </a:t>
                      </a:r>
                      <a:r>
                        <a:rPr lang="ru-RU" sz="2000" b="1" dirty="0" smtClean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«Созвездие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ОО № 90, 51, 54, 78; ДС № 233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 «</a:t>
                      </a:r>
                      <a:r>
                        <a:rPr lang="ru-RU" sz="2000" b="1" dirty="0" smtClean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ДМЦ»,  ДДТ «Созвездие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+ 4 хуторских казачьих обществ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07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/>
              <a:t>Информация о сетевых центрах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99886"/>
              </p:ext>
            </p:extLst>
          </p:nvPr>
        </p:nvGraphicFramePr>
        <p:xfrm>
          <a:off x="251520" y="1211254"/>
          <a:ext cx="8712968" cy="5386097"/>
        </p:xfrm>
        <a:graphic>
          <a:graphicData uri="http://schemas.openxmlformats.org/drawingml/2006/table">
            <a:tbl>
              <a:tblPr firstRow="1" firstCol="1" bandRow="1"/>
              <a:tblGrid>
                <a:gridCol w="1402935"/>
                <a:gridCol w="3322742"/>
                <a:gridCol w="3987291"/>
              </a:tblGrid>
              <a:tr h="39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ОУ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7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ДОУ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115, 160, 179, 221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 smtClean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55, НОШ № 94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115, 160, 179, 221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</a:t>
                      </a: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55;  НОШ № 94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64,82,100,101,174,180,203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ДОУ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85, 113, 172, 176, 179, 182, 200, 202, 206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7, 11, 57, 60, 61, 91, 92, 112, 121, 124, 167, 178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85, 113, 172, 176, 179, 182, 200, 202, 206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7, 11, 57, 60, 61, 91, 92, 112, 121, 124, 167, 178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1,108,110,112,184,187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192,201,219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СОШ № 100;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г.Крымск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46, 85, 177, 223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16, 60, 114, 209, 232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46, 85, 177, 223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16, 60, 114, 209, 232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ДС № 24, 40, 139, «Сказка», ДДТ «Созвездие», НОШ № 94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463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0436" y="533400"/>
            <a:ext cx="7436363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Разница </a:t>
            </a:r>
            <a:r>
              <a:rPr lang="ru-RU" sz="2800" b="1" dirty="0">
                <a:solidFill>
                  <a:srgbClr val="002060"/>
                </a:solidFill>
              </a:rPr>
              <a:t>между верхним и нижним децилями  по интегральному показателю </a:t>
            </a:r>
            <a:r>
              <a:rPr lang="ru-RU" sz="2800" b="1" dirty="0" smtClean="0">
                <a:solidFill>
                  <a:srgbClr val="002060"/>
                </a:solidFill>
              </a:rPr>
              <a:t>рейтинга ОО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77856"/>
              </p:ext>
            </p:extLst>
          </p:nvPr>
        </p:nvGraphicFramePr>
        <p:xfrm>
          <a:off x="323528" y="1600200"/>
          <a:ext cx="842493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25</a:t>
            </a:fld>
            <a:endParaRPr lang="ru-RU"/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390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6864" y="533400"/>
            <a:ext cx="7609936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Краснодарский педагогический марафон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03822"/>
              </p:ext>
            </p:extLst>
          </p:nvPr>
        </p:nvGraphicFramePr>
        <p:xfrm>
          <a:off x="323528" y="1600200"/>
          <a:ext cx="871296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26</a:t>
            </a:fld>
            <a:endParaRPr lang="ru-RU"/>
          </a:p>
        </p:txBody>
      </p:sp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390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7747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КНМЦ – краевой ресурсный центр</a:t>
            </a:r>
            <a:br>
              <a:rPr lang="ru-RU" sz="2800" b="1" dirty="0"/>
            </a:br>
            <a:r>
              <a:rPr lang="ru-RU" sz="2000" b="1" dirty="0"/>
              <a:t>«Развитие системы муниципальных инновационных площадок»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27</a:t>
            </a:fld>
            <a:endParaRPr lang="ru-RU"/>
          </a:p>
        </p:txBody>
      </p:sp>
      <p:pic>
        <p:nvPicPr>
          <p:cNvPr id="3074" name="Picture 2" descr="C:\Users\Admin\Pictures\Движение вверх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4371"/>
          <a:stretch/>
        </p:blipFill>
        <p:spPr bwMode="auto">
          <a:xfrm>
            <a:off x="982686" y="1545335"/>
            <a:ext cx="7189714" cy="48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09051"/>
              </p:ext>
            </p:extLst>
          </p:nvPr>
        </p:nvGraphicFramePr>
        <p:xfrm>
          <a:off x="982686" y="1367827"/>
          <a:ext cx="661365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6"/>
            <a:ext cx="1030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33400"/>
            <a:ext cx="7067128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Целевые </a:t>
            </a:r>
            <a:r>
              <a:rPr lang="ru-RU" sz="3600" b="1" dirty="0">
                <a:solidFill>
                  <a:srgbClr val="002060"/>
                </a:solidFill>
              </a:rPr>
              <a:t>критерии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92323"/>
              </p:ext>
            </p:extLst>
          </p:nvPr>
        </p:nvGraphicFramePr>
        <p:xfrm>
          <a:off x="457200" y="1600200"/>
          <a:ext cx="8229600" cy="24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7296887"/>
              </p:ext>
            </p:extLst>
          </p:nvPr>
        </p:nvGraphicFramePr>
        <p:xfrm>
          <a:off x="467544" y="4005064"/>
          <a:ext cx="8208912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926909" cy="9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800" b="1" spc="0" dirty="0">
                <a:solidFill>
                  <a:prstClr val="white"/>
                </a:solidFill>
                <a:latin typeface="Calibri"/>
              </a:rPr>
              <a:t>Эффекты от реализации проекта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55459"/>
              </p:ext>
            </p:extLst>
          </p:nvPr>
        </p:nvGraphicFramePr>
        <p:xfrm>
          <a:off x="107504" y="1412776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8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52734"/>
            <a:ext cx="613102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Новизна проекта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9454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sz="2800" b="1" spc="0" dirty="0">
                <a:solidFill>
                  <a:prstClr val="white"/>
                </a:solidFill>
                <a:latin typeface="Calibri"/>
              </a:rPr>
              <a:t>Эффекты от реализации проекта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53495"/>
              </p:ext>
            </p:extLst>
          </p:nvPr>
        </p:nvGraphicFramePr>
        <p:xfrm>
          <a:off x="107504" y="1412776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90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Содержание сборника материалов по реализации инновационного проекта КНМЦ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31</a:t>
            </a:fld>
            <a:endParaRPr lang="ru-RU"/>
          </a:p>
        </p:txBody>
      </p:sp>
      <p:pic>
        <p:nvPicPr>
          <p:cNvPr id="10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" y="18864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52503"/>
              </p:ext>
            </p:extLst>
          </p:nvPr>
        </p:nvGraphicFramePr>
        <p:xfrm>
          <a:off x="535002" y="1412775"/>
          <a:ext cx="8285470" cy="5232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470"/>
              </a:tblGrid>
              <a:tr h="230425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 Инновационный проект  департамента образования администрации муниципального образования город Краснодар  и Краснодарского научно-методического центра  «Формирование сети инновационных образовательных организаций  в муниципальном образовании город Краснодар как путь развития системы образования города».</a:t>
                      </a:r>
                      <a:endParaRPr lang="ru-RU" sz="2200" dirty="0"/>
                    </a:p>
                  </a:txBody>
                  <a:tcPr/>
                </a:tc>
              </a:tr>
              <a:tr h="499224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Отчет о реализации инновационного проекта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076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Порядок функционирования инновационной инфраструктуры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076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Положение о Координационном совете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522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Положение о сетевом взаимодействии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6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Положение о муниципальной инновационной площадке и сетевом инновационном центре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32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30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16829"/>
              </p:ext>
            </p:extLst>
          </p:nvPr>
        </p:nvGraphicFramePr>
        <p:xfrm>
          <a:off x="539552" y="1556792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6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7. Положение о сетевом методисте, сетевом </a:t>
                      </a:r>
                      <a:r>
                        <a:rPr lang="ru-RU" sz="2200" b="1" dirty="0" err="1" smtClean="0"/>
                        <a:t>тьюторе</a:t>
                      </a:r>
                      <a:endParaRPr lang="ru-RU" sz="2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638" marR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8. Положение о конкурсе инновационных проектов</a:t>
                      </a:r>
                    </a:p>
                    <a:p>
                      <a:pPr marL="274638" marR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638" marR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9. Типовой договор департамента образования с сетевым инновационным центром (МСИП)</a:t>
                      </a:r>
                    </a:p>
                    <a:p>
                      <a:pPr marL="274638" marR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638" indent="-274638"/>
                      <a:r>
                        <a:rPr lang="ru-RU" sz="2200" b="1" dirty="0" smtClean="0"/>
                        <a:t>10. </a:t>
                      </a:r>
                      <a:r>
                        <a:rPr lang="ru-RU" sz="2200" b="1" dirty="0" smtClean="0"/>
                        <a:t>Критерии оценивания ежегодных (в </a:t>
                      </a:r>
                      <a:r>
                        <a:rPr lang="ru-RU" sz="2200" b="1" dirty="0" err="1" smtClean="0"/>
                        <a:t>т.ч</a:t>
                      </a:r>
                      <a:r>
                        <a:rPr lang="ru-RU" sz="2200" b="1" dirty="0" smtClean="0"/>
                        <a:t>. промежуточных) публичных отчётов о результатах исполнения проекта</a:t>
                      </a:r>
                    </a:p>
                    <a:p>
                      <a:pPr marL="627063" indent="-274638"/>
                      <a:r>
                        <a:rPr lang="ru-RU" sz="2200" b="1" dirty="0" smtClean="0"/>
                        <a:t>•	претендент на статус МИП</a:t>
                      </a:r>
                    </a:p>
                    <a:p>
                      <a:pPr marL="627063" indent="-274638"/>
                      <a:r>
                        <a:rPr lang="ru-RU" sz="2200" b="1" dirty="0" smtClean="0"/>
                        <a:t>•	промежуточный отчет МИП (1 и 2 год)</a:t>
                      </a:r>
                    </a:p>
                    <a:p>
                      <a:pPr marL="627063" indent="-274638"/>
                      <a:r>
                        <a:rPr lang="ru-RU" sz="2200" b="1" dirty="0" smtClean="0"/>
                        <a:t>•	продукт деятельности МИП (претендент на статус МСИП)</a:t>
                      </a:r>
                    </a:p>
                    <a:p>
                      <a:pPr marL="627063" indent="-274638"/>
                      <a:r>
                        <a:rPr lang="ru-RU" sz="2200" b="1" dirty="0" smtClean="0"/>
                        <a:t>•	отчет МСИП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2140"/>
            <a:ext cx="65532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33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64928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" y="18864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293596"/>
              </p:ext>
            </p:extLst>
          </p:nvPr>
        </p:nvGraphicFramePr>
        <p:xfrm>
          <a:off x="535002" y="1623864"/>
          <a:ext cx="8229600" cy="522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009099">
                <a:tc>
                  <a:txBody>
                    <a:bodyPr/>
                    <a:lstStyle/>
                    <a:p>
                      <a:pPr marL="352425" indent="-352425"/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11. Примерное соглашение между участниками сетевой инновационной площадки.</a:t>
                      </a:r>
                    </a:p>
                    <a:p>
                      <a:pPr marL="352425" indent="-352425"/>
                      <a:endParaRPr lang="ru-RU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09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12. Положение об открытом Краснодарском  фестивале  педагогических инициатив «Новые идеи-новой школе»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100909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13. Карта сайта инновационной инфраструктуры КНМЦ </a:t>
                      </a:r>
                    </a:p>
                    <a:p>
                      <a:r>
                        <a:rPr lang="ru-RU" sz="2200" b="1" dirty="0" smtClean="0"/>
                        <a:t>       (</a:t>
                      </a:r>
                      <a:r>
                        <a:rPr lang="ru-RU" sz="2200" b="1" dirty="0" smtClean="0">
                          <a:hlinkClick r:id="rId4"/>
                        </a:rPr>
                        <a:t>https://knmc.ru/</a:t>
                      </a:r>
                      <a:r>
                        <a:rPr lang="ru-RU" sz="2200" b="1" dirty="0" smtClean="0"/>
                        <a:t>)</a:t>
                      </a:r>
                      <a:endParaRPr lang="ru-RU" sz="2200" b="1" dirty="0"/>
                    </a:p>
                  </a:txBody>
                  <a:tcPr/>
                </a:tc>
              </a:tr>
              <a:tr h="1009099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14"/>
                        <a:tabLst/>
                        <a:defRPr/>
                      </a:pPr>
                      <a:r>
                        <a:rPr lang="ru-RU" sz="2200" b="1" dirty="0" smtClean="0"/>
                        <a:t>Карта основного сайта КНМЦ (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  <a:hlinkClick r:id="rId5"/>
                        </a:rPr>
                        <a:t>http://knmc.centerstart.ru</a:t>
                      </a:r>
                      <a:r>
                        <a:rPr lang="ru-RU" sz="2200" b="1" dirty="0" smtClean="0">
                          <a:solidFill>
                            <a:srgbClr val="0044CC"/>
                          </a:solidFill>
                          <a:hlinkClick r:id="rId5"/>
                        </a:rPr>
                        <a:t>/</a:t>
                      </a:r>
                      <a:r>
                        <a:rPr lang="ru-RU" sz="2200" b="1" dirty="0" smtClean="0">
                          <a:solidFill>
                            <a:srgbClr val="0044CC"/>
                          </a:solidFill>
                        </a:rPr>
                        <a:t>)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100909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15. Положение о Краснодарском педагогическом марафоне</a:t>
                      </a:r>
                    </a:p>
                    <a:p>
                      <a:pPr marL="444500" marR="0" indent="-444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5532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34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62" y="3861048"/>
            <a:ext cx="64928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" y="188640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12033"/>
              </p:ext>
            </p:extLst>
          </p:nvPr>
        </p:nvGraphicFramePr>
        <p:xfrm>
          <a:off x="508666" y="1558265"/>
          <a:ext cx="8229600" cy="507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206755">
                <a:tc>
                  <a:txBody>
                    <a:bodyPr/>
                    <a:lstStyle/>
                    <a:p>
                      <a:pPr marL="444500" marR="0" lvl="0" indent="-444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16. Положение о муниципальном банке результативного     инновационного педагогического опыта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838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17. Материалы  открытых Краснодарских фестивалей педагогических инициатив «Новые идеи - новой школе»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838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smtClean="0"/>
                        <a:t>18. Примеры сетевых объединений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838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smtClean="0"/>
                        <a:t>19. Газета «Панорама образования» 2016– 2019 годы (ссылки)</a:t>
                      </a:r>
                    </a:p>
                    <a:p>
                      <a:endParaRPr lang="ru-RU" sz="2200" b="1" smtClean="0"/>
                    </a:p>
                    <a:p>
                      <a:endParaRPr lang="ru-RU" sz="2200" b="1" dirty="0"/>
                    </a:p>
                  </a:txBody>
                  <a:tcPr/>
                </a:tc>
              </a:tr>
              <a:tr h="838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20. Электронный журнал «Наша новая школа»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65532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35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3799104"/>
              </p:ext>
            </p:extLst>
          </p:nvPr>
        </p:nvGraphicFramePr>
        <p:xfrm>
          <a:off x="685800" y="3505200"/>
          <a:ext cx="7918648" cy="31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5" y="692696"/>
            <a:ext cx="936104" cy="9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6656" y="1702596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0044CC"/>
                </a:solidFill>
              </a:rPr>
              <a:t>Благодарим </a:t>
            </a:r>
            <a:r>
              <a:rPr lang="en-US" sz="5400" b="1" dirty="0">
                <a:solidFill>
                  <a:srgbClr val="0044CC"/>
                </a:solidFill>
              </a:rPr>
              <a:t/>
            </a:r>
            <a:br>
              <a:rPr lang="en-US" sz="5400" b="1" dirty="0">
                <a:solidFill>
                  <a:srgbClr val="0044CC"/>
                </a:solidFill>
              </a:rPr>
            </a:br>
            <a:r>
              <a:rPr lang="ru-RU" sz="5400" b="1" dirty="0">
                <a:solidFill>
                  <a:srgbClr val="0044CC"/>
                </a:solidFill>
              </a:rPr>
              <a:t>за внимание!</a:t>
            </a:r>
            <a:endParaRPr lang="ru-RU" sz="5400" dirty="0">
              <a:solidFill>
                <a:srgbClr val="004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Базовые принципы реализации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969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3026"/>
            <a:ext cx="7067128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Модель трансформации сети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74453"/>
              </p:ext>
            </p:extLst>
          </p:nvPr>
        </p:nvGraphicFramePr>
        <p:xfrm>
          <a:off x="179512" y="981122"/>
          <a:ext cx="8712967" cy="5616229"/>
        </p:xfrm>
        <a:graphic>
          <a:graphicData uri="http://schemas.openxmlformats.org/drawingml/2006/table">
            <a:tbl>
              <a:tblPr firstRow="1" bandRow="1"/>
              <a:tblGrid>
                <a:gridCol w="1746079"/>
                <a:gridCol w="1746079"/>
                <a:gridCol w="1740851"/>
                <a:gridCol w="1740851"/>
                <a:gridCol w="1739107"/>
              </a:tblGrid>
              <a:tr h="409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БЫЛО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Муниципальные инновационные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Муниципальные пилотные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Муниципальные сетевые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инновационные 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Муниципальные и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нновационные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</a:tr>
              <a:tr h="83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Основание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для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присвоения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статуса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Инициативное выдвижение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Статус ФИП, КИП, сетевого центра (конкурс)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77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обоснования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инновационных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преобразований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Инновационный проект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Программа  деятельности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Программа сетевой деятельности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Инновационный проект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839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Сетевой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статус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Инициативный сетевой центр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Нет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Сетевой центр  муниципальной методической сети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Инициативный сетевой центр муниципальной  сети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562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Структурный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статус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Отсутствует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Соответствует подсистеме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Системный статус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Соответствует подсистеме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770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Приоритет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инновационных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преобразований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Приоритетное направление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Программа пилотного проекта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Содержание проекта, программы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Номинация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562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Срок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реализации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 года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Нормативный период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Arial"/>
                          <a:ea typeface="Calibri"/>
                        </a:rPr>
                        <a:t>1-3 года</a:t>
                      </a: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</a:rPr>
                        <a:t> (по степени востребованности)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2-3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06486"/>
          </a:xfrm>
        </p:spPr>
        <p:txBody>
          <a:bodyPr>
            <a:normAutofit/>
          </a:bodyPr>
          <a:lstStyle/>
          <a:p>
            <a:r>
              <a:rPr lang="ru-RU" sz="2800" b="1" dirty="0"/>
              <a:t>Модель трансформации 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96854"/>
              </p:ext>
            </p:extLst>
          </p:nvPr>
        </p:nvGraphicFramePr>
        <p:xfrm>
          <a:off x="467546" y="981124"/>
          <a:ext cx="8208909" cy="5544220"/>
        </p:xfrm>
        <a:graphic>
          <a:graphicData uri="http://schemas.openxmlformats.org/drawingml/2006/table">
            <a:tbl>
              <a:tblPr firstRow="1" bandRow="1"/>
              <a:tblGrid>
                <a:gridCol w="1645066"/>
                <a:gridCol w="1645066"/>
                <a:gridCol w="1640140"/>
                <a:gridCol w="1640140"/>
                <a:gridCol w="1638497"/>
              </a:tblGrid>
              <a:tr h="5628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БЫЛО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СТАЛО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Муниципальные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инновационные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Муниципальные</a:t>
                      </a: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пилотные 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Муниципальные сетевые инновационные 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Муниципальные инновационные площадки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299"/>
                    </a:solidFill>
                  </a:tcPr>
                </a:tc>
              </a:tr>
              <a:tr h="892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ежегодной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промежуточной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отчётности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Отчёт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Отчёт</a:t>
                      </a: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 инновационных продуктов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Отчёт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892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итоговой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отчётности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 инновационных продуктов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Отчет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 инновационных продуктов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Конкурс инновационных продуктов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81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оценивания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результатов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Экспертиза отчёта, инновационного продукта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Экспертиза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Мониторинг, экспертиза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Мониторинг, экспертиза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  <a:tr h="59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фиксации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результатов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экспертизы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Рейтинг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Рейтинг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Подтверждение статуса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Рейтинг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EF"/>
                    </a:solidFill>
                  </a:tcPr>
                </a:tc>
              </a:tr>
              <a:tr h="599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Пороговые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значения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40 % от макс. возможного балла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40 % от макс. возможного балла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2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Не устанавливаются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&gt; 5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0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% от макс. полученного балла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401" marR="46401" marT="6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0DE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  <a:solidFill>
            <a:srgbClr val="4578B5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 трансформировалась сеть?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Y:\11 ГАМЗАЕВ\Логотипы КНМЦ\!Основной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734"/>
            <a:ext cx="830815" cy="7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232560"/>
              </p:ext>
            </p:extLst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230770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Год</a:t>
                      </a:r>
                    </a:p>
                    <a:p>
                      <a:pPr algn="l"/>
                      <a:r>
                        <a:rPr lang="ru-RU" sz="2400" dirty="0" smtClean="0"/>
                        <a:t>Статус ОУ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2017 г.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 г.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МИП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42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КИП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ФИП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Гранты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ФП «РО»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МСИП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4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Сетевые партнеры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45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(70)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111 (219)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 % к общему числу ОУ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15%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37,6%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7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9674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Инновационный потенциал Образования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г. Краснодара (январь 2020 г.)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41768"/>
              </p:ext>
            </p:extLst>
          </p:nvPr>
        </p:nvGraphicFramePr>
        <p:xfrm>
          <a:off x="323528" y="1124744"/>
          <a:ext cx="84249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161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УРОВЕНЬ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5B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имеют статус ФИП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5B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получили гранты в форме субсидий из федерального бюджета для реализации Федеральной программы «Развитие образования»: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rgbClr val="FF5B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экспериментальные площадки федеральных институтов (ФИРО, «ИИДСВ РАН», ИУО РАО)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3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УРОВЕНЬ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краевых инновационных площадок ( КИП)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площадок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апробационных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передового педагогического опыта 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стажировочных</a:t>
                      </a:r>
                      <a:endParaRPr lang="ru-RU" sz="2000" b="1" dirty="0"/>
                    </a:p>
                  </a:txBody>
                  <a:tcPr/>
                </a:tc>
              </a:tr>
              <a:tr h="813222">
                <a:tc>
                  <a:txBody>
                    <a:bodyPr/>
                    <a:lstStyle/>
                    <a:p>
                      <a:pPr algn="ctr">
                        <a:tabLst>
                          <a:tab pos="269875" algn="l"/>
                        </a:tabLst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УРОВЕНЬ</a:t>
                      </a:r>
                    </a:p>
                    <a:p>
                      <a:pPr>
                        <a:tabLst>
                          <a:tab pos="269875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инновационных площадок (МИП) </a:t>
                      </a:r>
                    </a:p>
                    <a:p>
                      <a:pPr marL="352425" indent="-352425">
                        <a:buFontTx/>
                        <a:buChar char="-"/>
                        <a:tabLst>
                          <a:tab pos="269875" algn="l"/>
                        </a:tabLs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 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6+2)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сетевых инновационных площадок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МСИП)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2425" indent="-352425">
                        <a:buFontTx/>
                        <a:buChar char="-"/>
                        <a:tabLst>
                          <a:tab pos="269875" algn="l"/>
                        </a:tabLst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ОУ - партнеров сети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Y:\_\11 ГАМЗАЕВ\!Логотипы КНМЦ\!Основ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7" y="-20339"/>
            <a:ext cx="1031299" cy="10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63C02FBB-2C41-480B-9DDB-B39795064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565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8532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7317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сность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8500</TotalTime>
  <Words>1715</Words>
  <Application>Microsoft Office PowerPoint</Application>
  <PresentationFormat>Экран (4:3)</PresentationFormat>
  <Paragraphs>383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ФОРМИРОВАНИЕ СЕТИ ИННОВАЦИОННЫХ ОБРАЗОВАТЕЛЬНЫХ ОРГАНИЗАЦИЙ  В МУНИЦИПАЛЬНОМ ОБРАЗОВАНИИ ГОРОД КРАСНОДАР КАК ПУТЬ РАЗВИТИЯ СИСТЕМЫ ОБРАЗОВАНИЯ ГОРОДА</vt:lpstr>
      <vt:lpstr>Цель инновационного проекта</vt:lpstr>
      <vt:lpstr>Новизна проекта</vt:lpstr>
      <vt:lpstr>Базовые принципы реализации</vt:lpstr>
      <vt:lpstr>Модель трансформации сети</vt:lpstr>
      <vt:lpstr>Модель трансформации сети</vt:lpstr>
      <vt:lpstr>Как трансформировалась сеть?</vt:lpstr>
      <vt:lpstr>Инновационный потенциал Образования  г. Краснодара (январь 2020 г.)</vt:lpstr>
      <vt:lpstr>Презентация PowerPoint</vt:lpstr>
      <vt:lpstr>Сетевые инновационные узлы (МСИП)</vt:lpstr>
      <vt:lpstr>Изменение состава муниципальных сетевых центров </vt:lpstr>
      <vt:lpstr>Управление сетевыми площадками </vt:lpstr>
      <vt:lpstr>Схема управления сетевыми площадками</vt:lpstr>
      <vt:lpstr>Презентация PowerPoint</vt:lpstr>
      <vt:lpstr>Критерии оценивания МСИП</vt:lpstr>
      <vt:lpstr>Научно-методическое сопровождение</vt:lpstr>
      <vt:lpstr>Сайт инновационной инфраструктуры КНМЦ (knmc.ru)</vt:lpstr>
      <vt:lpstr>Сайт КНМЦ   (knmc.centerstart.ru)</vt:lpstr>
      <vt:lpstr>В 2019 году издано 20 номеров газеты «Панорама образования». </vt:lpstr>
      <vt:lpstr>В 2019 году выпущено 8 электронных журналов  «Наша новая школа»</vt:lpstr>
      <vt:lpstr>Презентация PowerPoint</vt:lpstr>
      <vt:lpstr>Доля ОУ, участвующих в реализации инновационных проектов</vt:lpstr>
      <vt:lpstr>Информация о сетевых центрах </vt:lpstr>
      <vt:lpstr>Информация о сетевых центрах </vt:lpstr>
      <vt:lpstr>Разница между верхним и нижним децилями  по интегральному показателю рейтинга ОО</vt:lpstr>
      <vt:lpstr>Краснодарский педагогический марафон</vt:lpstr>
      <vt:lpstr>КНМЦ – краевой ресурсный центр «Развитие системы муниципальных инновационных площадок»</vt:lpstr>
      <vt:lpstr>Целевые критерии</vt:lpstr>
      <vt:lpstr>Эффекты от реализации проекта</vt:lpstr>
      <vt:lpstr>Эффекты от реализации проекта</vt:lpstr>
      <vt:lpstr>Содержание сборника материалов по реализации инновационного проекта КНМЦ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МКУ КНМЦ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Оробец Алексей Александрович</dc:creator>
  <cp:lastModifiedBy>Иосиф Гамзаев</cp:lastModifiedBy>
  <cp:revision>449</cp:revision>
  <cp:lastPrinted>2016-11-14T13:50:48Z</cp:lastPrinted>
  <dcterms:created xsi:type="dcterms:W3CDTF">2016-11-08T08:07:29Z</dcterms:created>
  <dcterms:modified xsi:type="dcterms:W3CDTF">2020-02-11T14:34:25Z</dcterms:modified>
</cp:coreProperties>
</file>