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2CD8-669D-461F-9880-3E8EA259EF5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3A09-4AB9-4853-8FA1-1D209C6E2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996952"/>
            <a:ext cx="4030216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Попова Елена Дмитриевна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педагог дополнительного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8136904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УЧРЕЖДЕНИЕ ДОПОЛНИТЕЛЬНОГО ОБРАЗОВАНИЯ ЦЕНТР ВНЕШКОЛЬНОЙ РАБОТЫ «ГАРМОНИЯ» г. ТИХОРЕЦКА</a:t>
            </a:r>
            <a:endParaRPr lang="ru-RU" sz="2000" dirty="0"/>
          </a:p>
        </p:txBody>
      </p:sp>
      <p:pic>
        <p:nvPicPr>
          <p:cNvPr id="5" name="Рисунок 4" descr="tixorecki_popova_serdze2019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57407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Высшее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г</a:t>
            </a:r>
            <a:r>
              <a:rPr lang="ru-RU" dirty="0" smtClean="0"/>
              <a:t>. </a:t>
            </a:r>
            <a:r>
              <a:rPr lang="ru-RU" dirty="0" smtClean="0"/>
              <a:t>Сыктывкар. </a:t>
            </a:r>
            <a:r>
              <a:rPr lang="ru-RU" dirty="0" smtClean="0"/>
              <a:t>Коми </a:t>
            </a:r>
            <a:r>
              <a:rPr lang="ru-RU" dirty="0" err="1" smtClean="0"/>
              <a:t>государ</a:t>
            </a:r>
            <a:r>
              <a:rPr lang="en-US" dirty="0" smtClean="0"/>
              <a:t>-</a:t>
            </a:r>
            <a:r>
              <a:rPr lang="ru-RU" dirty="0" err="1" smtClean="0"/>
              <a:t>ственный</a:t>
            </a:r>
            <a:r>
              <a:rPr lang="ru-RU" dirty="0" smtClean="0"/>
              <a:t> </a:t>
            </a:r>
            <a:r>
              <a:rPr lang="ru-RU" dirty="0" smtClean="0"/>
              <a:t>педагогический институт, 1998г., преподаватель дошкольной педагогики и психологии в педучилище, методист по дошкольному </a:t>
            </a:r>
            <a:r>
              <a:rPr lang="ru-RU" dirty="0" smtClean="0"/>
              <a:t>воспитанию</a:t>
            </a:r>
            <a:endParaRPr lang="en-US" dirty="0" smtClean="0"/>
          </a:p>
          <a:p>
            <a:pPr algn="just"/>
            <a:r>
              <a:rPr lang="ru-RU" dirty="0" smtClean="0"/>
              <a:t>Профессия</a:t>
            </a:r>
            <a:r>
              <a:rPr lang="ru-RU" dirty="0" smtClean="0"/>
              <a:t>. Педагог дополнительного образования.</a:t>
            </a:r>
          </a:p>
          <a:p>
            <a:pPr algn="just"/>
            <a:r>
              <a:rPr lang="ru-RU" dirty="0" smtClean="0"/>
              <a:t>Место работы. МБУ ДО ЦВР «Гармония» г. Тихорецка.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 </a:t>
            </a:r>
            <a:r>
              <a:rPr lang="ru-RU" dirty="0" smtClean="0"/>
              <a:t>«В гостях у Братства православных </a:t>
            </a:r>
            <a:r>
              <a:rPr lang="ru-RU" dirty="0" err="1" smtClean="0"/>
              <a:t>следопыттов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900" dirty="0" smtClean="0"/>
              <a:t>концептуальной основой данной программы является развитие лидерских и творческих способностей детей в неразрывном единстве с воспитанием духовно-нравственных качеств путем целенаправленного и организованного образовательного процесса и сотрудничества с храмом св. </a:t>
            </a:r>
            <a:r>
              <a:rPr lang="ru-RU" sz="2900" dirty="0" err="1" smtClean="0"/>
              <a:t>блж</a:t>
            </a:r>
            <a:r>
              <a:rPr lang="ru-RU" sz="2900" dirty="0" smtClean="0"/>
              <a:t>. Ксении Петербургской</a:t>
            </a:r>
            <a:r>
              <a:rPr lang="ru-RU" sz="2900" dirty="0" smtClean="0"/>
              <a:t>.</a:t>
            </a:r>
          </a:p>
          <a:p>
            <a:pPr algn="just"/>
            <a:r>
              <a:rPr lang="ru-RU" sz="2900" b="1" dirty="0" smtClean="0"/>
              <a:t>Цель </a:t>
            </a:r>
            <a:r>
              <a:rPr lang="ru-RU" sz="2900" b="1" dirty="0" smtClean="0"/>
              <a:t>программы </a:t>
            </a:r>
            <a:r>
              <a:rPr lang="ru-RU" sz="2900" dirty="0" smtClean="0"/>
              <a:t>Развитие у обучающихся активной гражданской позиции и патриотизма на основе Православной Веры и скаутского метода воспитания, как важнейших духовно – нравственных и социальных ценностей, готовность к активному участию в различных сферах деятельности и ведению здорового и активного образа жизни. Наладить конструктивное сотрудничество с храмами, организациями и учреждениями г. Тихорецка и </a:t>
            </a:r>
            <a:r>
              <a:rPr lang="ru-RU" sz="2900" dirty="0" err="1" smtClean="0"/>
              <a:t>Тихорецкого</a:t>
            </a:r>
            <a:r>
              <a:rPr lang="ru-RU" sz="2900" dirty="0" smtClean="0"/>
              <a:t> района в плане формирования у подрастающего поколения истинных духовно-нравственных человеческих качеств, основанных на Заповедях Божьих.</a:t>
            </a:r>
            <a:endParaRPr lang="ru-RU" sz="29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</a:t>
            </a:r>
            <a:r>
              <a:rPr lang="ru-RU" dirty="0" smtClean="0"/>
              <a:t>ТО</a:t>
            </a:r>
            <a:endParaRPr lang="ru-RU" dirty="0"/>
          </a:p>
        </p:txBody>
      </p:sp>
      <p:pic>
        <p:nvPicPr>
          <p:cNvPr id="4" name="Содержимое 3" descr="IMG_0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361485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IMG_0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IMG_1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5386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15" descr="IMG_2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79712" y="548680"/>
            <a:ext cx="55983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ЖЕЛАЕМ ВАМ</a:t>
            </a:r>
          </a:p>
          <a:p>
            <a:pPr algn="ctr"/>
            <a:endParaRPr lang="ru-RU" sz="4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ДОБРА, </a:t>
            </a:r>
          </a:p>
          <a:p>
            <a:pPr algn="ctr"/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ЛЮБВИ,</a:t>
            </a:r>
          </a:p>
          <a:p>
            <a:pPr algn="ctr"/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ЗДОРОВЬЯ,</a:t>
            </a:r>
          </a:p>
          <a:p>
            <a:pPr algn="ctr"/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СЕМЕЙНОГО БЛАГОПОЛУЧИЯ 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Попова Елена Дмитриевна педагог дополнительного образования</vt:lpstr>
      <vt:lpstr>О себе</vt:lpstr>
      <vt:lpstr>ТО «В гостях у Братства православных следопыттов»</vt:lpstr>
      <vt:lpstr>Наше ТО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Кравченко Марина Федоровна педагог дополнительного образования</dc:title>
  <dc:creator>Малышок</dc:creator>
  <cp:lastModifiedBy>Малышок</cp:lastModifiedBy>
  <cp:revision>6</cp:revision>
  <dcterms:created xsi:type="dcterms:W3CDTF">2019-04-02T05:31:09Z</dcterms:created>
  <dcterms:modified xsi:type="dcterms:W3CDTF">2019-04-02T06:25:22Z</dcterms:modified>
</cp:coreProperties>
</file>